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62" r:id="rId4"/>
    <p:sldId id="263" r:id="rId5"/>
    <p:sldId id="260" r:id="rId6"/>
    <p:sldId id="257"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4FFA133A-1155-44CE-A1B5-65C1D921CA58}" type="datetimeFigureOut">
              <a:rPr lang="en-GB" smtClean="0"/>
              <a:t>04/10/2016</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8253372-812A-4532-94D3-39BC45939137}" type="slidenum">
              <a:rPr lang="en-GB" smtClean="0"/>
              <a:t>‹#›</a:t>
            </a:fld>
            <a:endParaRPr lang="en-GB"/>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55898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FA133A-1155-44CE-A1B5-65C1D921CA58}" type="datetimeFigureOut">
              <a:rPr lang="en-GB" smtClean="0"/>
              <a:t>04/10/2016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253372-812A-4532-94D3-39BC45939137}" type="slidenum">
              <a:rPr lang="en-GB" smtClean="0"/>
              <a:t>‹#›</a:t>
            </a:fld>
            <a:endParaRPr lang="en-GB"/>
          </a:p>
        </p:txBody>
      </p:sp>
    </p:spTree>
    <p:extLst>
      <p:ext uri="{BB962C8B-B14F-4D97-AF65-F5344CB8AC3E}">
        <p14:creationId xmlns:p14="http://schemas.microsoft.com/office/powerpoint/2010/main" val="2668940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FA133A-1155-44CE-A1B5-65C1D921CA58}" type="datetimeFigureOut">
              <a:rPr lang="en-GB" smtClean="0"/>
              <a:t>04/10/2016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253372-812A-4532-94D3-39BC45939137}" type="slidenum">
              <a:rPr lang="en-GB" smtClean="0"/>
              <a:t>‹#›</a:t>
            </a:fld>
            <a:endParaRPr lang="en-GB"/>
          </a:p>
        </p:txBody>
      </p:sp>
    </p:spTree>
    <p:extLst>
      <p:ext uri="{BB962C8B-B14F-4D97-AF65-F5344CB8AC3E}">
        <p14:creationId xmlns:p14="http://schemas.microsoft.com/office/powerpoint/2010/main" val="2626320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FA133A-1155-44CE-A1B5-65C1D921CA58}" type="datetimeFigureOut">
              <a:rPr lang="en-GB" smtClean="0"/>
              <a:t>04/10/2016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253372-812A-4532-94D3-39BC45939137}" type="slidenum">
              <a:rPr lang="en-GB" smtClean="0"/>
              <a:t>‹#›</a:t>
            </a:fld>
            <a:endParaRPr lang="en-GB"/>
          </a:p>
        </p:txBody>
      </p:sp>
    </p:spTree>
    <p:extLst>
      <p:ext uri="{BB962C8B-B14F-4D97-AF65-F5344CB8AC3E}">
        <p14:creationId xmlns:p14="http://schemas.microsoft.com/office/powerpoint/2010/main" val="3692640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FFA133A-1155-44CE-A1B5-65C1D921CA58}" type="datetimeFigureOut">
              <a:rPr lang="en-GB" smtClean="0"/>
              <a:t>04/10/2016</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8253372-812A-4532-94D3-39BC45939137}" type="slidenum">
              <a:rPr lang="en-GB" smtClean="0"/>
              <a:t>‹#›</a:t>
            </a:fld>
            <a:endParaRPr lang="en-GB"/>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1063596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FA133A-1155-44CE-A1B5-65C1D921CA58}" type="datetimeFigureOut">
              <a:rPr lang="en-GB" smtClean="0"/>
              <a:t>04/10/2016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253372-812A-4532-94D3-39BC45939137}" type="slidenum">
              <a:rPr lang="en-GB" smtClean="0"/>
              <a:t>‹#›</a:t>
            </a:fld>
            <a:endParaRPr lang="en-GB"/>
          </a:p>
        </p:txBody>
      </p:sp>
    </p:spTree>
    <p:extLst>
      <p:ext uri="{BB962C8B-B14F-4D97-AF65-F5344CB8AC3E}">
        <p14:creationId xmlns:p14="http://schemas.microsoft.com/office/powerpoint/2010/main" val="506122037"/>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FA133A-1155-44CE-A1B5-65C1D921CA58}" type="datetimeFigureOut">
              <a:rPr lang="en-GB" smtClean="0"/>
              <a:t>04/10/2016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253372-812A-4532-94D3-39BC45939137}" type="slidenum">
              <a:rPr lang="en-GB" smtClean="0"/>
              <a:t>‹#›</a:t>
            </a:fld>
            <a:endParaRPr lang="en-GB"/>
          </a:p>
        </p:txBody>
      </p:sp>
    </p:spTree>
    <p:extLst>
      <p:ext uri="{BB962C8B-B14F-4D97-AF65-F5344CB8AC3E}">
        <p14:creationId xmlns:p14="http://schemas.microsoft.com/office/powerpoint/2010/main" val="4269284031"/>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FA133A-1155-44CE-A1B5-65C1D921CA58}" type="datetimeFigureOut">
              <a:rPr lang="en-GB" smtClean="0"/>
              <a:t>04/10/2016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253372-812A-4532-94D3-39BC45939137}" type="slidenum">
              <a:rPr lang="en-GB" smtClean="0"/>
              <a:t>‹#›</a:t>
            </a:fld>
            <a:endParaRPr lang="en-GB"/>
          </a:p>
        </p:txBody>
      </p:sp>
    </p:spTree>
    <p:extLst>
      <p:ext uri="{BB962C8B-B14F-4D97-AF65-F5344CB8AC3E}">
        <p14:creationId xmlns:p14="http://schemas.microsoft.com/office/powerpoint/2010/main" val="1935195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A133A-1155-44CE-A1B5-65C1D921CA58}" type="datetimeFigureOut">
              <a:rPr lang="en-GB" smtClean="0"/>
              <a:t>04/10/2016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253372-812A-4532-94D3-39BC45939137}" type="slidenum">
              <a:rPr lang="en-GB" smtClean="0"/>
              <a:t>‹#›</a:t>
            </a:fld>
            <a:endParaRPr lang="en-GB"/>
          </a:p>
        </p:txBody>
      </p:sp>
    </p:spTree>
    <p:extLst>
      <p:ext uri="{BB962C8B-B14F-4D97-AF65-F5344CB8AC3E}">
        <p14:creationId xmlns:p14="http://schemas.microsoft.com/office/powerpoint/2010/main" val="233405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4FFA133A-1155-44CE-A1B5-65C1D921CA58}" type="datetimeFigureOut">
              <a:rPr lang="en-GB" smtClean="0"/>
              <a:t>04/10/2016</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18253372-812A-4532-94D3-39BC45939137}" type="slidenum">
              <a:rPr lang="en-GB" smtClean="0"/>
              <a:t>‹#›</a:t>
            </a:fld>
            <a:endParaRPr lang="en-GB"/>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448630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4FFA133A-1155-44CE-A1B5-65C1D921CA58}" type="datetimeFigureOut">
              <a:rPr lang="en-GB" smtClean="0"/>
              <a:t>04/10/2016</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18253372-812A-4532-94D3-39BC45939137}" type="slidenum">
              <a:rPr lang="en-GB" smtClean="0"/>
              <a:t>‹#›</a:t>
            </a:fld>
            <a:endParaRPr lang="en-GB"/>
          </a:p>
        </p:txBody>
      </p:sp>
    </p:spTree>
    <p:extLst>
      <p:ext uri="{BB962C8B-B14F-4D97-AF65-F5344CB8AC3E}">
        <p14:creationId xmlns:p14="http://schemas.microsoft.com/office/powerpoint/2010/main" val="531386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FFA133A-1155-44CE-A1B5-65C1D921CA58}" type="datetimeFigureOut">
              <a:rPr lang="en-GB" smtClean="0"/>
              <a:t>04/10/2016</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8253372-812A-4532-94D3-39BC45939137}" type="slidenum">
              <a:rPr lang="en-GB" smtClean="0"/>
              <a:t>‹#›</a:t>
            </a:fld>
            <a:endParaRPr lang="en-GB"/>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97774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Women In the Media</a:t>
            </a:r>
            <a:br>
              <a:rPr lang="en-GB" dirty="0"/>
            </a:br>
            <a:r>
              <a:rPr lang="en-GB" dirty="0"/>
              <a:t>Facing East Facing West</a:t>
            </a:r>
          </a:p>
        </p:txBody>
      </p:sp>
      <p:sp>
        <p:nvSpPr>
          <p:cNvPr id="3" name="Subtitle 2"/>
          <p:cNvSpPr>
            <a:spLocks noGrp="1"/>
          </p:cNvSpPr>
          <p:nvPr>
            <p:ph type="subTitle" idx="1"/>
          </p:nvPr>
        </p:nvSpPr>
        <p:spPr/>
        <p:txBody>
          <a:bodyPr>
            <a:normAutofit fontScale="55000" lnSpcReduction="20000"/>
          </a:bodyPr>
          <a:lstStyle/>
          <a:p>
            <a:r>
              <a:rPr lang="en-GB" dirty="0"/>
              <a:t>Dr Zahera Harb</a:t>
            </a:r>
          </a:p>
          <a:p>
            <a:r>
              <a:rPr lang="en-GB" dirty="0"/>
              <a:t>City, University of London</a:t>
            </a:r>
          </a:p>
          <a:p>
            <a:r>
              <a:rPr lang="en-GB" dirty="0"/>
              <a:t>Zahera.harb.1@city.ac.uk</a:t>
            </a:r>
          </a:p>
        </p:txBody>
      </p:sp>
    </p:spTree>
    <p:extLst>
      <p:ext uri="{BB962C8B-B14F-4D97-AF65-F5344CB8AC3E}">
        <p14:creationId xmlns:p14="http://schemas.microsoft.com/office/powerpoint/2010/main" val="2996598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Harm and offence</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354348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2400" dirty="0"/>
              <a:t>“Continued investment made Orientalism, as a system of knowledge about the Orient, an accepted grid for filtering through the Orient into Western consciousness, just as that same investment multiplied—indeed, made truly productive—the statements proliferating out from Orientalism into the general culture” (Said, 1978: 6).   </a:t>
            </a:r>
          </a:p>
          <a:p>
            <a:endParaRPr lang="en-GB" dirty="0"/>
          </a:p>
        </p:txBody>
      </p:sp>
    </p:spTree>
    <p:extLst>
      <p:ext uri="{BB962C8B-B14F-4D97-AF65-F5344CB8AC3E}">
        <p14:creationId xmlns:p14="http://schemas.microsoft.com/office/powerpoint/2010/main" val="2548432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a:t>Pintak</a:t>
            </a:r>
            <a:r>
              <a:rPr lang="en-GB" dirty="0"/>
              <a:t> Lawrence (2014) Islam Identity and Professional values, </a:t>
            </a:r>
            <a:r>
              <a:rPr lang="en-GB" i="1" dirty="0"/>
              <a:t>Journalism</a:t>
            </a:r>
            <a:r>
              <a:rPr lang="en-GB" dirty="0"/>
              <a:t> </a:t>
            </a:r>
          </a:p>
        </p:txBody>
      </p:sp>
      <p:sp>
        <p:nvSpPr>
          <p:cNvPr id="3" name="Content Placeholder 2"/>
          <p:cNvSpPr>
            <a:spLocks noGrp="1"/>
          </p:cNvSpPr>
          <p:nvPr>
            <p:ph idx="1"/>
          </p:nvPr>
        </p:nvSpPr>
        <p:spPr/>
        <p:txBody>
          <a:bodyPr/>
          <a:lstStyle/>
          <a:p>
            <a:r>
              <a:rPr lang="en-GB" dirty="0"/>
              <a:t>1596 Journalists </a:t>
            </a:r>
          </a:p>
          <a:p>
            <a:r>
              <a:rPr lang="en-GB" dirty="0"/>
              <a:t>Indonesia, Pakistan and 14 Arab Countries</a:t>
            </a:r>
          </a:p>
          <a:p>
            <a:r>
              <a:rPr lang="en-GB" dirty="0"/>
              <a:t>90 percent identified themselves as Muslims</a:t>
            </a:r>
          </a:p>
          <a:p>
            <a:r>
              <a:rPr lang="en-GB" dirty="0"/>
              <a:t>50% of Indonesians identifies themselves as Secular Muslims</a:t>
            </a:r>
          </a:p>
          <a:p>
            <a:r>
              <a:rPr lang="en-GB" dirty="0"/>
              <a:t>40% of Pakistanis identifies themselves as Secular Muslims</a:t>
            </a:r>
          </a:p>
          <a:p>
            <a:r>
              <a:rPr lang="en-GB" dirty="0"/>
              <a:t>And 70% of respondents from Arab countries identified themselves as Secular Muslims. </a:t>
            </a:r>
          </a:p>
          <a:p>
            <a:endParaRPr lang="en-GB" dirty="0"/>
          </a:p>
        </p:txBody>
      </p:sp>
    </p:spTree>
    <p:extLst>
      <p:ext uri="{BB962C8B-B14F-4D97-AF65-F5344CB8AC3E}">
        <p14:creationId xmlns:p14="http://schemas.microsoft.com/office/powerpoint/2010/main" val="3274281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Orientalist ‘other’ and the oppressed Arab women</a:t>
            </a:r>
            <a:br>
              <a:rPr lang="en-GB" dirty="0"/>
            </a:br>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1748385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Rima </a:t>
            </a:r>
            <a:br>
              <a:rPr lang="en-GB" dirty="0"/>
            </a:br>
            <a:r>
              <a:rPr lang="en-GB" dirty="0" err="1"/>
              <a:t>KAraki</a:t>
            </a:r>
            <a:endParaRPr lang="en-GB" dirty="0"/>
          </a:p>
        </p:txBody>
      </p:sp>
      <p:sp>
        <p:nvSpPr>
          <p:cNvPr id="3" name="Subtitle 2"/>
          <p:cNvSpPr>
            <a:spLocks noGrp="1"/>
          </p:cNvSpPr>
          <p:nvPr>
            <p:ph type="subTitle" idx="1"/>
          </p:nvPr>
        </p:nvSpPr>
        <p:spPr/>
        <p:txBody>
          <a:bodyPr>
            <a:normAutofit/>
          </a:bodyPr>
          <a:lstStyle/>
          <a:p>
            <a:endParaRPr lang="en-GB" dirty="0"/>
          </a:p>
        </p:txBody>
      </p:sp>
    </p:spTree>
    <p:extLst>
      <p:ext uri="{BB962C8B-B14F-4D97-AF65-F5344CB8AC3E}">
        <p14:creationId xmlns:p14="http://schemas.microsoft.com/office/powerpoint/2010/main" val="4011676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Rima </a:t>
            </a:r>
            <a:r>
              <a:rPr lang="en-GB" dirty="0" err="1"/>
              <a:t>KAraki</a:t>
            </a:r>
            <a:endParaRPr lang="en-GB" dirty="0"/>
          </a:p>
        </p:txBody>
      </p:sp>
      <p:sp>
        <p:nvSpPr>
          <p:cNvPr id="3" name="Content Placeholder 2"/>
          <p:cNvSpPr>
            <a:spLocks noGrp="1"/>
          </p:cNvSpPr>
          <p:nvPr>
            <p:ph idx="1"/>
          </p:nvPr>
        </p:nvSpPr>
        <p:spPr/>
        <p:txBody>
          <a:bodyPr/>
          <a:lstStyle/>
          <a:p>
            <a:r>
              <a:rPr lang="en-GB" dirty="0"/>
              <a:t>http://www.dailymail.co.uk/video/femail/video-1165681/Rima-Karaki-shuts-scholar-tells-shut-up.html</a:t>
            </a:r>
          </a:p>
          <a:p>
            <a:endParaRPr lang="en-GB" dirty="0"/>
          </a:p>
        </p:txBody>
      </p:sp>
    </p:spTree>
    <p:extLst>
      <p:ext uri="{BB962C8B-B14F-4D97-AF65-F5344CB8AC3E}">
        <p14:creationId xmlns:p14="http://schemas.microsoft.com/office/powerpoint/2010/main" val="4165655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a:t>Memri</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877891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Generalising gender in-equality</a:t>
            </a:r>
            <a:br>
              <a:rPr lang="en-GB" dirty="0"/>
            </a:br>
            <a:endParaRPr lang="en-GB" dirty="0"/>
          </a:p>
        </p:txBody>
      </p:sp>
      <p:sp>
        <p:nvSpPr>
          <p:cNvPr id="3" name="Content Placeholder 2"/>
          <p:cNvSpPr>
            <a:spLocks noGrp="1"/>
          </p:cNvSpPr>
          <p:nvPr>
            <p:ph idx="1"/>
          </p:nvPr>
        </p:nvSpPr>
        <p:spPr/>
        <p:txBody>
          <a:bodyPr/>
          <a:lstStyle/>
          <a:p>
            <a:r>
              <a:rPr lang="en-GB" dirty="0"/>
              <a:t>“Look! Here is a woman NOT being beaten, enslaved, force married or honour killed. How about that?” (Malik, </a:t>
            </a:r>
            <a:r>
              <a:rPr lang="en-GB" i="1" dirty="0"/>
              <a:t>the Guardian</a:t>
            </a:r>
            <a:r>
              <a:rPr lang="en-GB" dirty="0"/>
              <a:t>, 2015). </a:t>
            </a:r>
          </a:p>
          <a:p>
            <a:endParaRPr lang="en-GB" dirty="0"/>
          </a:p>
        </p:txBody>
      </p:sp>
    </p:spTree>
    <p:extLst>
      <p:ext uri="{BB962C8B-B14F-4D97-AF65-F5344CB8AC3E}">
        <p14:creationId xmlns:p14="http://schemas.microsoft.com/office/powerpoint/2010/main" val="3463391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Counter Hate Speech against women</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8086365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254</TotalTime>
  <Words>185</Words>
  <Application>Microsoft Office PowerPoint</Application>
  <PresentationFormat>Widescreen</PresentationFormat>
  <Paragraphs>21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Gill Sans MT</vt:lpstr>
      <vt:lpstr>Impact</vt:lpstr>
      <vt:lpstr>Badge</vt:lpstr>
      <vt:lpstr>Women In the Media Facing East Facing West</vt:lpstr>
      <vt:lpstr>PowerPoint Presentation</vt:lpstr>
      <vt:lpstr>Pintak Lawrence (2014) Islam Identity and Professional values, Journalism </vt:lpstr>
      <vt:lpstr>The Orientalist ‘other’ and the oppressed Arab women </vt:lpstr>
      <vt:lpstr>Rima  KAraki</vt:lpstr>
      <vt:lpstr>Rima KAraki</vt:lpstr>
      <vt:lpstr>Memri</vt:lpstr>
      <vt:lpstr>Generalising gender in-equality </vt:lpstr>
      <vt:lpstr>Counter Hate Speech against women</vt:lpstr>
      <vt:lpstr>Harm and offence</vt:lpstr>
    </vt:vector>
  </TitlesOfParts>
  <Company>City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In the Media FacingWest</dc:title>
  <dc:creator>Harb, Zahera</dc:creator>
  <cp:lastModifiedBy>User</cp:lastModifiedBy>
  <cp:revision>10</cp:revision>
  <dcterms:created xsi:type="dcterms:W3CDTF">2016-09-27T12:55:42Z</dcterms:created>
  <dcterms:modified xsi:type="dcterms:W3CDTF">2016-10-04T07:29:17Z</dcterms:modified>
</cp:coreProperties>
</file>