
<file path=[Content_Types].xml><?xml version="1.0" encoding="utf-8"?>
<Types xmlns="http://schemas.openxmlformats.org/package/2006/content-types">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charts/chart7.xml" ContentType="application/vnd.openxmlformats-officedocument.drawingml.chart+xml"/>
  <Override PartName="/ppt/diagrams/colors8.xml" ContentType="application/vnd.openxmlformats-officedocument.drawingml.diagramColors+xml"/>
  <Override PartName="/ppt/notesSlides/notesSlide9.xml" ContentType="application/vnd.openxmlformats-officedocument.presentationml.notesSlide+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diagrams/quickStyle9.xml" ContentType="application/vnd.openxmlformats-officedocument.drawingml.diagramStyle+xml"/>
  <Override PartName="/ppt/notesSlides/notesSlide10.xml" ContentType="application/vnd.openxmlformats-officedocument.presentationml.notesSlid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diagrams/drawing5.xml" ContentType="application/vnd.ms-office.drawingml.diagramDrawing+xml"/>
  <Override PartName="/ppt/diagrams/quickStyle7.xml" ContentType="application/vnd.openxmlformats-officedocument.drawingml.diagramStyle+xml"/>
  <Override PartName="/ppt/charts/chart1.xml" ContentType="application/vnd.openxmlformats-officedocument.drawingml.chart+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charts/chart6.xml" ContentType="application/vnd.openxmlformats-officedocument.drawingml.chart+xml"/>
  <Override PartName="/ppt/notesSlides/notesSlide8.xml" ContentType="application/vnd.openxmlformats-officedocument.presentationml.notesSlide+xml"/>
  <Override PartName="/ppt/diagrams/drawing8.xml" ContentType="application/vnd.ms-office.drawingml.diagramDrawing+xml"/>
  <Override PartName="/ppt/diagrams/quickStyle12.xml" ContentType="application/vnd.openxmlformats-officedocument.drawingml.diagramStyle+xml"/>
  <Override PartName="/ppt/notesSlides/notesSlide1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charts/chart4.xml" ContentType="application/vnd.openxmlformats-officedocument.drawingml.chart+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drawing4.xml" ContentType="application/vnd.ms-office.drawingml.diagramDrawing+xml"/>
  <Override PartName="/ppt/diagrams/quickStyle6.xml" ContentType="application/vnd.openxmlformats-officedocument.drawingml.diagramStyle+xml"/>
  <Override PartName="/ppt/charts/chart2.xml" ContentType="application/vnd.openxmlformats-officedocument.drawingml.chart+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3"/>
  </p:notesMasterIdLst>
  <p:sldIdLst>
    <p:sldId id="256" r:id="rId2"/>
    <p:sldId id="275" r:id="rId3"/>
    <p:sldId id="276" r:id="rId4"/>
    <p:sldId id="277" r:id="rId5"/>
    <p:sldId id="278" r:id="rId6"/>
    <p:sldId id="293" r:id="rId7"/>
    <p:sldId id="294" r:id="rId8"/>
    <p:sldId id="279" r:id="rId9"/>
    <p:sldId id="258" r:id="rId10"/>
    <p:sldId id="262" r:id="rId11"/>
    <p:sldId id="281" r:id="rId12"/>
    <p:sldId id="282" r:id="rId13"/>
    <p:sldId id="289" r:id="rId14"/>
    <p:sldId id="291" r:id="rId15"/>
    <p:sldId id="290" r:id="rId16"/>
    <p:sldId id="295" r:id="rId17"/>
    <p:sldId id="283" r:id="rId18"/>
    <p:sldId id="286" r:id="rId19"/>
    <p:sldId id="292" r:id="rId20"/>
    <p:sldId id="296" r:id="rId21"/>
    <p:sldId id="28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413" autoAdjust="0"/>
    <p:restoredTop sz="99065" autoAdjust="0"/>
  </p:normalViewPr>
  <p:slideViewPr>
    <p:cSldViewPr>
      <p:cViewPr>
        <p:scale>
          <a:sx n="66" d="100"/>
          <a:sy n="66" d="100"/>
        </p:scale>
        <p:origin x="-101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794" y="232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ar-EG"/>
              <a:t>المشاركة الاقتصادية للمرأة</a:t>
            </a:r>
            <a:endParaRPr lang="en-US"/>
          </a:p>
        </c:rich>
      </c:tx>
      <c:layout/>
    </c:title>
    <c:plotArea>
      <c:layout/>
      <c:barChart>
        <c:barDir val="col"/>
        <c:grouping val="clustered"/>
        <c:ser>
          <c:idx val="0"/>
          <c:order val="0"/>
          <c:tx>
            <c:strRef>
              <c:f>Sheet1!$B$1</c:f>
              <c:strCache>
                <c:ptCount val="1"/>
                <c:pt idx="0">
                  <c:v>Series 1</c:v>
                </c:pt>
              </c:strCache>
            </c:strRef>
          </c:tx>
          <c:cat>
            <c:strRef>
              <c:f>Sheet1!$A$2:$A$5</c:f>
              <c:strCache>
                <c:ptCount val="4"/>
                <c:pt idx="0">
                  <c:v>قوة العمل بالقطاع الرسمي</c:v>
                </c:pt>
                <c:pt idx="1">
                  <c:v>البطالة بين الإناث </c:v>
                </c:pt>
                <c:pt idx="2">
                  <c:v>قوة العمل بالقطاع غير الرسمي</c:v>
                </c:pt>
                <c:pt idx="3">
                  <c:v>المرأة المعيلة</c:v>
                </c:pt>
              </c:strCache>
            </c:strRef>
          </c:cat>
          <c:val>
            <c:numRef>
              <c:f>Sheet1!$B$2:$B$5</c:f>
              <c:numCache>
                <c:formatCode>0%</c:formatCode>
                <c:ptCount val="4"/>
                <c:pt idx="0">
                  <c:v>0.23</c:v>
                </c:pt>
                <c:pt idx="1">
                  <c:v>0.24000000000000021</c:v>
                </c:pt>
                <c:pt idx="2" formatCode="0.00%">
                  <c:v>0.76500000000000301</c:v>
                </c:pt>
                <c:pt idx="3">
                  <c:v>0.23</c:v>
                </c:pt>
              </c:numCache>
            </c:numRef>
          </c:val>
        </c:ser>
        <c:ser>
          <c:idx val="1"/>
          <c:order val="1"/>
          <c:tx>
            <c:strRef>
              <c:f>Sheet1!$C$1</c:f>
              <c:strCache>
                <c:ptCount val="1"/>
                <c:pt idx="0">
                  <c:v>Column1</c:v>
                </c:pt>
              </c:strCache>
            </c:strRef>
          </c:tx>
          <c:cat>
            <c:strRef>
              <c:f>Sheet1!$A$2:$A$5</c:f>
              <c:strCache>
                <c:ptCount val="4"/>
                <c:pt idx="0">
                  <c:v>قوة العمل بالقطاع الرسمي</c:v>
                </c:pt>
                <c:pt idx="1">
                  <c:v>البطالة بين الإناث </c:v>
                </c:pt>
                <c:pt idx="2">
                  <c:v>قوة العمل بالقطاع غير الرسمي</c:v>
                </c:pt>
                <c:pt idx="3">
                  <c:v>المرأة المعيلة</c:v>
                </c:pt>
              </c:strCache>
            </c:strRef>
          </c:cat>
          <c:val>
            <c:numRef>
              <c:f>Sheet1!$C$2:$C$5</c:f>
              <c:numCache>
                <c:formatCode>General</c:formatCode>
                <c:ptCount val="4"/>
              </c:numCache>
            </c:numRef>
          </c:val>
        </c:ser>
        <c:ser>
          <c:idx val="2"/>
          <c:order val="2"/>
          <c:tx>
            <c:strRef>
              <c:f>Sheet1!$D$1</c:f>
              <c:strCache>
                <c:ptCount val="1"/>
                <c:pt idx="0">
                  <c:v>Column2</c:v>
                </c:pt>
              </c:strCache>
            </c:strRef>
          </c:tx>
          <c:cat>
            <c:strRef>
              <c:f>Sheet1!$A$2:$A$5</c:f>
              <c:strCache>
                <c:ptCount val="4"/>
                <c:pt idx="0">
                  <c:v>قوة العمل بالقطاع الرسمي</c:v>
                </c:pt>
                <c:pt idx="1">
                  <c:v>البطالة بين الإناث </c:v>
                </c:pt>
                <c:pt idx="2">
                  <c:v>قوة العمل بالقطاع غير الرسمي</c:v>
                </c:pt>
                <c:pt idx="3">
                  <c:v>المرأة المعيلة</c:v>
                </c:pt>
              </c:strCache>
            </c:strRef>
          </c:cat>
          <c:val>
            <c:numRef>
              <c:f>Sheet1!$D$2:$D$5</c:f>
              <c:numCache>
                <c:formatCode>General</c:formatCode>
                <c:ptCount val="4"/>
              </c:numCache>
            </c:numRef>
          </c:val>
        </c:ser>
        <c:gapWidth val="75"/>
        <c:overlap val="-25"/>
        <c:axId val="79071104"/>
        <c:axId val="79151104"/>
      </c:barChart>
      <c:catAx>
        <c:axId val="79071104"/>
        <c:scaling>
          <c:orientation val="minMax"/>
        </c:scaling>
        <c:axPos val="b"/>
        <c:majorTickMark val="none"/>
        <c:tickLblPos val="nextTo"/>
        <c:crossAx val="79151104"/>
        <c:crosses val="autoZero"/>
        <c:auto val="1"/>
        <c:lblAlgn val="ctr"/>
        <c:lblOffset val="100"/>
      </c:catAx>
      <c:valAx>
        <c:axId val="79151104"/>
        <c:scaling>
          <c:orientation val="minMax"/>
        </c:scaling>
        <c:axPos val="l"/>
        <c:majorGridlines/>
        <c:numFmt formatCode="0%" sourceLinked="1"/>
        <c:majorTickMark val="none"/>
        <c:tickLblPos val="nextTo"/>
        <c:spPr>
          <a:ln w="9525">
            <a:noFill/>
          </a:ln>
        </c:spPr>
        <c:crossAx val="79071104"/>
        <c:crosses val="autoZero"/>
        <c:crossBetween val="between"/>
      </c:valAx>
    </c:plotArea>
    <c:plotVisOnly val="1"/>
  </c:chart>
  <c:spPr>
    <a:solidFill>
      <a:srgbClr val="EEECE1"/>
    </a:solidFill>
    <a:ln>
      <a:solidFill>
        <a:schemeClr val="accent1"/>
      </a:solidFill>
    </a:ln>
  </c:spPr>
  <c:txPr>
    <a:bodyPr/>
    <a:lstStyle/>
    <a:p>
      <a:pPr>
        <a:defRPr sz="1400" b="1"/>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ar-EG" dirty="0" smtClean="0"/>
              <a:t>نسبة</a:t>
            </a:r>
            <a:r>
              <a:rPr lang="ar-EG" baseline="0" dirty="0" smtClean="0"/>
              <a:t> الأمية - 2012 </a:t>
            </a:r>
            <a:endParaRPr lang="en-US" dirty="0"/>
          </a:p>
        </c:rich>
      </c:tx>
      <c:layout/>
    </c:title>
    <c:plotArea>
      <c:layout/>
      <c:barChart>
        <c:barDir val="col"/>
        <c:grouping val="clustered"/>
        <c:ser>
          <c:idx val="0"/>
          <c:order val="0"/>
          <c:tx>
            <c:strRef>
              <c:f>Sheet1!$B$1</c:f>
              <c:strCache>
                <c:ptCount val="1"/>
                <c:pt idx="0">
                  <c:v>Series 1</c:v>
                </c:pt>
              </c:strCache>
            </c:strRef>
          </c:tx>
          <c:cat>
            <c:strRef>
              <c:f>Sheet1!$A$2:$A$3</c:f>
              <c:strCache>
                <c:ptCount val="2"/>
                <c:pt idx="0">
                  <c:v>إناث</c:v>
                </c:pt>
                <c:pt idx="1">
                  <c:v>ذكور</c:v>
                </c:pt>
              </c:strCache>
            </c:strRef>
          </c:cat>
          <c:val>
            <c:numRef>
              <c:f>Sheet1!$B$2:$B$3</c:f>
              <c:numCache>
                <c:formatCode>0%</c:formatCode>
                <c:ptCount val="2"/>
                <c:pt idx="0">
                  <c:v>0.32500000000000046</c:v>
                </c:pt>
                <c:pt idx="1">
                  <c:v>0.17600000000000018</c:v>
                </c:pt>
              </c:numCache>
            </c:numRef>
          </c:val>
        </c:ser>
        <c:axId val="79673216"/>
        <c:axId val="79674752"/>
      </c:barChart>
      <c:catAx>
        <c:axId val="79673216"/>
        <c:scaling>
          <c:orientation val="minMax"/>
        </c:scaling>
        <c:axPos val="b"/>
        <c:tickLblPos val="nextTo"/>
        <c:crossAx val="79674752"/>
        <c:crosses val="autoZero"/>
        <c:auto val="1"/>
        <c:lblAlgn val="ctr"/>
        <c:lblOffset val="100"/>
      </c:catAx>
      <c:valAx>
        <c:axId val="79674752"/>
        <c:scaling>
          <c:orientation val="minMax"/>
        </c:scaling>
        <c:axPos val="l"/>
        <c:majorGridlines/>
        <c:numFmt formatCode="0%" sourceLinked="1"/>
        <c:tickLblPos val="nextTo"/>
        <c:crossAx val="79673216"/>
        <c:crosses val="autoZero"/>
        <c:crossBetween val="between"/>
      </c:valAx>
    </c:plotArea>
    <c:plotVisOnly val="1"/>
  </c:chart>
  <c:spPr>
    <a:solidFill>
      <a:srgbClr val="EEECE1"/>
    </a:solidFill>
    <a:ln>
      <a:solidFill>
        <a:srgbClr val="4F81BD"/>
      </a:solidFill>
    </a:ln>
  </c:spPr>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plotArea>
      <c:layout/>
      <c:barChart>
        <c:barDir val="col"/>
        <c:grouping val="clustered"/>
        <c:ser>
          <c:idx val="0"/>
          <c:order val="0"/>
          <c:tx>
            <c:strRef>
              <c:f>Sheet1!$B$1</c:f>
              <c:strCache>
                <c:ptCount val="1"/>
                <c:pt idx="0">
                  <c:v>2010</c:v>
                </c:pt>
              </c:strCache>
            </c:strRef>
          </c:tx>
          <c:dLbls>
            <c:showVal val="1"/>
          </c:dLbls>
          <c:cat>
            <c:strRef>
              <c:f>Sheet1!$A$2</c:f>
              <c:strCache>
                <c:ptCount val="1"/>
                <c:pt idx="0">
                  <c:v>مؤشر الفجوة بين الجنسين </c:v>
                </c:pt>
              </c:strCache>
            </c:strRef>
          </c:cat>
          <c:val>
            <c:numRef>
              <c:f>Sheet1!$B$2</c:f>
              <c:numCache>
                <c:formatCode>General</c:formatCode>
                <c:ptCount val="1"/>
                <c:pt idx="0">
                  <c:v>125</c:v>
                </c:pt>
              </c:numCache>
            </c:numRef>
          </c:val>
        </c:ser>
        <c:ser>
          <c:idx val="1"/>
          <c:order val="1"/>
          <c:tx>
            <c:strRef>
              <c:f>Sheet1!$C$1</c:f>
              <c:strCache>
                <c:ptCount val="1"/>
                <c:pt idx="0">
                  <c:v>2011</c:v>
                </c:pt>
              </c:strCache>
            </c:strRef>
          </c:tx>
          <c:dLbls>
            <c:showVal val="1"/>
          </c:dLbls>
          <c:cat>
            <c:strRef>
              <c:f>Sheet1!$A$2</c:f>
              <c:strCache>
                <c:ptCount val="1"/>
                <c:pt idx="0">
                  <c:v>مؤشر الفجوة بين الجنسين </c:v>
                </c:pt>
              </c:strCache>
            </c:strRef>
          </c:cat>
          <c:val>
            <c:numRef>
              <c:f>Sheet1!$C$2</c:f>
              <c:numCache>
                <c:formatCode>General</c:formatCode>
                <c:ptCount val="1"/>
                <c:pt idx="0">
                  <c:v>123</c:v>
                </c:pt>
              </c:numCache>
            </c:numRef>
          </c:val>
        </c:ser>
        <c:ser>
          <c:idx val="2"/>
          <c:order val="2"/>
          <c:tx>
            <c:strRef>
              <c:f>Sheet1!$D$1</c:f>
              <c:strCache>
                <c:ptCount val="1"/>
                <c:pt idx="0">
                  <c:v>2012</c:v>
                </c:pt>
              </c:strCache>
            </c:strRef>
          </c:tx>
          <c:dLbls>
            <c:showVal val="1"/>
          </c:dLbls>
          <c:cat>
            <c:strRef>
              <c:f>Sheet1!$A$2</c:f>
              <c:strCache>
                <c:ptCount val="1"/>
                <c:pt idx="0">
                  <c:v>مؤشر الفجوة بين الجنسين </c:v>
                </c:pt>
              </c:strCache>
            </c:strRef>
          </c:cat>
          <c:val>
            <c:numRef>
              <c:f>Sheet1!$D$2</c:f>
              <c:numCache>
                <c:formatCode>General</c:formatCode>
                <c:ptCount val="1"/>
                <c:pt idx="0">
                  <c:v>126</c:v>
                </c:pt>
              </c:numCache>
            </c:numRef>
          </c:val>
        </c:ser>
        <c:ser>
          <c:idx val="3"/>
          <c:order val="3"/>
          <c:tx>
            <c:strRef>
              <c:f>Sheet1!$E$1</c:f>
              <c:strCache>
                <c:ptCount val="1"/>
                <c:pt idx="0">
                  <c:v>2013</c:v>
                </c:pt>
              </c:strCache>
            </c:strRef>
          </c:tx>
          <c:dLbls>
            <c:showVal val="1"/>
          </c:dLbls>
          <c:cat>
            <c:strRef>
              <c:f>Sheet1!$A$2</c:f>
              <c:strCache>
                <c:ptCount val="1"/>
                <c:pt idx="0">
                  <c:v>مؤشر الفجوة بين الجنسين </c:v>
                </c:pt>
              </c:strCache>
            </c:strRef>
          </c:cat>
          <c:val>
            <c:numRef>
              <c:f>Sheet1!$E$2</c:f>
              <c:numCache>
                <c:formatCode>General</c:formatCode>
                <c:ptCount val="1"/>
                <c:pt idx="0">
                  <c:v>125</c:v>
                </c:pt>
              </c:numCache>
            </c:numRef>
          </c:val>
        </c:ser>
        <c:ser>
          <c:idx val="4"/>
          <c:order val="4"/>
          <c:tx>
            <c:strRef>
              <c:f>Sheet1!$F$1</c:f>
              <c:strCache>
                <c:ptCount val="1"/>
                <c:pt idx="0">
                  <c:v>2014</c:v>
                </c:pt>
              </c:strCache>
            </c:strRef>
          </c:tx>
          <c:dLbls>
            <c:showVal val="1"/>
          </c:dLbls>
          <c:cat>
            <c:strRef>
              <c:f>Sheet1!$A$2</c:f>
              <c:strCache>
                <c:ptCount val="1"/>
                <c:pt idx="0">
                  <c:v>مؤشر الفجوة بين الجنسين </c:v>
                </c:pt>
              </c:strCache>
            </c:strRef>
          </c:cat>
          <c:val>
            <c:numRef>
              <c:f>Sheet1!$F$2</c:f>
              <c:numCache>
                <c:formatCode>General</c:formatCode>
                <c:ptCount val="1"/>
                <c:pt idx="0">
                  <c:v>129</c:v>
                </c:pt>
              </c:numCache>
            </c:numRef>
          </c:val>
        </c:ser>
        <c:ser>
          <c:idx val="5"/>
          <c:order val="5"/>
          <c:tx>
            <c:strRef>
              <c:f>Sheet1!$G$1</c:f>
              <c:strCache>
                <c:ptCount val="1"/>
                <c:pt idx="0">
                  <c:v>2015</c:v>
                </c:pt>
              </c:strCache>
            </c:strRef>
          </c:tx>
          <c:dLbls>
            <c:showVal val="1"/>
          </c:dLbls>
          <c:cat>
            <c:strRef>
              <c:f>Sheet1!$A$2</c:f>
              <c:strCache>
                <c:ptCount val="1"/>
                <c:pt idx="0">
                  <c:v>مؤشر الفجوة بين الجنسين </c:v>
                </c:pt>
              </c:strCache>
            </c:strRef>
          </c:cat>
          <c:val>
            <c:numRef>
              <c:f>Sheet1!$G$2</c:f>
              <c:numCache>
                <c:formatCode>General</c:formatCode>
                <c:ptCount val="1"/>
                <c:pt idx="0">
                  <c:v>136</c:v>
                </c:pt>
              </c:numCache>
            </c:numRef>
          </c:val>
        </c:ser>
        <c:axId val="57856000"/>
        <c:axId val="57857536"/>
      </c:barChart>
      <c:catAx>
        <c:axId val="57856000"/>
        <c:scaling>
          <c:orientation val="minMax"/>
        </c:scaling>
        <c:axPos val="b"/>
        <c:tickLblPos val="nextTo"/>
        <c:crossAx val="57857536"/>
        <c:crosses val="autoZero"/>
        <c:auto val="1"/>
        <c:lblAlgn val="ctr"/>
        <c:lblOffset val="100"/>
      </c:catAx>
      <c:valAx>
        <c:axId val="57857536"/>
        <c:scaling>
          <c:orientation val="minMax"/>
        </c:scaling>
        <c:axPos val="l"/>
        <c:majorGridlines/>
        <c:numFmt formatCode="General" sourceLinked="1"/>
        <c:tickLblPos val="nextTo"/>
        <c:crossAx val="57856000"/>
        <c:crosses val="autoZero"/>
        <c:crossBetween val="between"/>
      </c:valAx>
    </c:plotArea>
    <c:legend>
      <c:legendPos val="r"/>
      <c:layout/>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plotArea>
      <c:layout/>
      <c:barChart>
        <c:barDir val="col"/>
        <c:grouping val="clustered"/>
        <c:ser>
          <c:idx val="0"/>
          <c:order val="0"/>
          <c:tx>
            <c:strRef>
              <c:f>Sheet1!$B$1</c:f>
              <c:strCache>
                <c:ptCount val="1"/>
                <c:pt idx="0">
                  <c:v>2014</c:v>
                </c:pt>
              </c:strCache>
            </c:strRef>
          </c:tx>
          <c:dLbls>
            <c:showVal val="1"/>
          </c:dLbls>
          <c:cat>
            <c:strRef>
              <c:f>Sheet1!$A$2</c:f>
              <c:strCache>
                <c:ptCount val="1"/>
                <c:pt idx="0">
                  <c:v>مؤشر عدم المساواة بين الجنسين  </c:v>
                </c:pt>
              </c:strCache>
            </c:strRef>
          </c:cat>
          <c:val>
            <c:numRef>
              <c:f>Sheet1!$B$2</c:f>
              <c:numCache>
                <c:formatCode>General</c:formatCode>
                <c:ptCount val="1"/>
                <c:pt idx="0">
                  <c:v>131</c:v>
                </c:pt>
              </c:numCache>
            </c:numRef>
          </c:val>
        </c:ser>
        <c:ser>
          <c:idx val="1"/>
          <c:order val="1"/>
          <c:tx>
            <c:strRef>
              <c:f>Sheet1!$C$1</c:f>
              <c:strCache>
                <c:ptCount val="1"/>
                <c:pt idx="0">
                  <c:v>2010</c:v>
                </c:pt>
              </c:strCache>
            </c:strRef>
          </c:tx>
          <c:dLbls>
            <c:showVal val="1"/>
          </c:dLbls>
          <c:cat>
            <c:strRef>
              <c:f>Sheet1!$A$2</c:f>
              <c:strCache>
                <c:ptCount val="1"/>
                <c:pt idx="0">
                  <c:v>مؤشر عدم المساواة بين الجنسين  </c:v>
                </c:pt>
              </c:strCache>
            </c:strRef>
          </c:cat>
          <c:val>
            <c:numRef>
              <c:f>Sheet1!$C$2</c:f>
              <c:numCache>
                <c:formatCode>General</c:formatCode>
                <c:ptCount val="1"/>
                <c:pt idx="0">
                  <c:v>125</c:v>
                </c:pt>
              </c:numCache>
            </c:numRef>
          </c:val>
        </c:ser>
        <c:axId val="80066816"/>
        <c:axId val="80076800"/>
      </c:barChart>
      <c:catAx>
        <c:axId val="80066816"/>
        <c:scaling>
          <c:orientation val="minMax"/>
        </c:scaling>
        <c:axPos val="b"/>
        <c:tickLblPos val="nextTo"/>
        <c:crossAx val="80076800"/>
        <c:crosses val="autoZero"/>
        <c:auto val="1"/>
        <c:lblAlgn val="ctr"/>
        <c:lblOffset val="100"/>
      </c:catAx>
      <c:valAx>
        <c:axId val="80076800"/>
        <c:scaling>
          <c:orientation val="minMax"/>
        </c:scaling>
        <c:axPos val="l"/>
        <c:majorGridlines/>
        <c:numFmt formatCode="General" sourceLinked="1"/>
        <c:tickLblPos val="nextTo"/>
        <c:crossAx val="80066816"/>
        <c:crosses val="autoZero"/>
        <c:crossBetween val="between"/>
      </c:valAx>
    </c:plotArea>
    <c:legend>
      <c:legendPos val="r"/>
      <c:layout/>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GB"/>
  <c:chart>
    <c:plotArea>
      <c:layout/>
      <c:barChart>
        <c:barDir val="col"/>
        <c:grouping val="clustered"/>
        <c:ser>
          <c:idx val="0"/>
          <c:order val="0"/>
          <c:tx>
            <c:strRef>
              <c:f>Sheet1!$B$1</c:f>
              <c:strCache>
                <c:ptCount val="1"/>
                <c:pt idx="0">
                  <c:v>نساء</c:v>
                </c:pt>
              </c:strCache>
            </c:strRef>
          </c:tx>
          <c:dLbls>
            <c:txPr>
              <a:bodyPr rot="-5400000" vert="horz"/>
              <a:lstStyle/>
              <a:p>
                <a:pPr>
                  <a:defRPr/>
                </a:pPr>
                <a:endParaRPr lang="en-US"/>
              </a:p>
            </c:txPr>
            <c:showVal val="1"/>
          </c:dLbls>
          <c:cat>
            <c:strRef>
              <c:f>Sheet1!$A$2:$A$6</c:f>
              <c:strCache>
                <c:ptCount val="5"/>
                <c:pt idx="0">
                  <c:v>2015 تقديرات أعداد السكان طبقا للنوع </c:v>
                </c:pt>
                <c:pt idx="1">
                  <c:v>مشاركة المرأة فى القوى العاملة </c:v>
                </c:pt>
                <c:pt idx="2">
                  <c:v>المرأة  فى البرلمان </c:v>
                </c:pt>
                <c:pt idx="3">
                  <c:v>المرأة فى المناصب الوزارية  (وزير فأعلى)</c:v>
                </c:pt>
                <c:pt idx="4">
                  <c:v>المرأة فى قطاع العدالة (السلك القضائي)</c:v>
                </c:pt>
              </c:strCache>
            </c:strRef>
          </c:cat>
          <c:val>
            <c:numRef>
              <c:f>Sheet1!$B$2:$B$6</c:f>
              <c:numCache>
                <c:formatCode>0.0%</c:formatCode>
                <c:ptCount val="5"/>
                <c:pt idx="0">
                  <c:v>0.49000000000000032</c:v>
                </c:pt>
                <c:pt idx="1">
                  <c:v>0.23900000000000018</c:v>
                </c:pt>
                <c:pt idx="2">
                  <c:v>0.14900000000000019</c:v>
                </c:pt>
                <c:pt idx="3">
                  <c:v>2.8000000000000001E-2</c:v>
                </c:pt>
                <c:pt idx="4">
                  <c:v>4.0000000000000062E-3</c:v>
                </c:pt>
              </c:numCache>
            </c:numRef>
          </c:val>
        </c:ser>
        <c:ser>
          <c:idx val="1"/>
          <c:order val="1"/>
          <c:tx>
            <c:strRef>
              <c:f>Sheet1!$C$1</c:f>
              <c:strCache>
                <c:ptCount val="1"/>
                <c:pt idx="0">
                  <c:v>رجال</c:v>
                </c:pt>
              </c:strCache>
            </c:strRef>
          </c:tx>
          <c:dLbls>
            <c:txPr>
              <a:bodyPr rot="-5400000" vert="horz"/>
              <a:lstStyle/>
              <a:p>
                <a:pPr>
                  <a:defRPr/>
                </a:pPr>
                <a:endParaRPr lang="en-US"/>
              </a:p>
            </c:txPr>
            <c:showVal val="1"/>
          </c:dLbls>
          <c:cat>
            <c:strRef>
              <c:f>Sheet1!$A$2:$A$6</c:f>
              <c:strCache>
                <c:ptCount val="5"/>
                <c:pt idx="0">
                  <c:v>2015 تقديرات أعداد السكان طبقا للنوع </c:v>
                </c:pt>
                <c:pt idx="1">
                  <c:v>مشاركة المرأة فى القوى العاملة </c:v>
                </c:pt>
                <c:pt idx="2">
                  <c:v>المرأة  فى البرلمان </c:v>
                </c:pt>
                <c:pt idx="3">
                  <c:v>المرأة فى المناصب الوزارية  (وزير فأعلى)</c:v>
                </c:pt>
                <c:pt idx="4">
                  <c:v>المرأة فى قطاع العدالة (السلك القضائي)</c:v>
                </c:pt>
              </c:strCache>
            </c:strRef>
          </c:cat>
          <c:val>
            <c:numRef>
              <c:f>Sheet1!$C$2:$C$6</c:f>
              <c:numCache>
                <c:formatCode>0.0%</c:formatCode>
                <c:ptCount val="5"/>
                <c:pt idx="0">
                  <c:v>0.51</c:v>
                </c:pt>
                <c:pt idx="1">
                  <c:v>0.77900000000000102</c:v>
                </c:pt>
                <c:pt idx="2">
                  <c:v>0.85100000000000064</c:v>
                </c:pt>
                <c:pt idx="3">
                  <c:v>0.97200000000000064</c:v>
                </c:pt>
                <c:pt idx="4">
                  <c:v>0.96600000000000064</c:v>
                </c:pt>
              </c:numCache>
            </c:numRef>
          </c:val>
        </c:ser>
        <c:axId val="84781312"/>
        <c:axId val="84787200"/>
      </c:barChart>
      <c:catAx>
        <c:axId val="84781312"/>
        <c:scaling>
          <c:orientation val="minMax"/>
        </c:scaling>
        <c:axPos val="b"/>
        <c:tickLblPos val="nextTo"/>
        <c:crossAx val="84787200"/>
        <c:crosses val="autoZero"/>
        <c:auto val="1"/>
        <c:lblAlgn val="ctr"/>
        <c:lblOffset val="100"/>
      </c:catAx>
      <c:valAx>
        <c:axId val="84787200"/>
        <c:scaling>
          <c:orientation val="minMax"/>
        </c:scaling>
        <c:axPos val="l"/>
        <c:majorGridlines/>
        <c:numFmt formatCode="0.0%" sourceLinked="1"/>
        <c:tickLblPos val="nextTo"/>
        <c:crossAx val="84781312"/>
        <c:crosses val="autoZero"/>
        <c:crossBetween val="between"/>
      </c:valAx>
    </c:plotArea>
    <c:legend>
      <c:legendPos val="r"/>
      <c:layout/>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GB"/>
  <c:style val="4"/>
  <c:chart>
    <c:title>
      <c:layout/>
      <c:txPr>
        <a:bodyPr/>
        <a:lstStyle/>
        <a:p>
          <a:pPr>
            <a:defRPr sz="2000">
              <a:latin typeface="Traditional Arabic" panose="02020603050405020304" pitchFamily="18" charset="-78"/>
              <a:cs typeface="Traditional Arabic" panose="02020603050405020304" pitchFamily="18" charset="-78"/>
            </a:defRPr>
          </a:pPr>
          <a:endParaRPr lang="en-US"/>
        </a:p>
      </c:txPr>
    </c:title>
    <c:view3D>
      <c:rAngAx val="1"/>
    </c:view3D>
    <c:plotArea>
      <c:layout>
        <c:manualLayout>
          <c:layoutTarget val="inner"/>
          <c:xMode val="edge"/>
          <c:yMode val="edge"/>
          <c:x val="1.3820896801568789E-3"/>
          <c:y val="0.19650811280552274"/>
          <c:w val="0.94907407407407585"/>
          <c:h val="0.67767841519810368"/>
        </c:manualLayout>
      </c:layout>
      <c:bar3DChart>
        <c:barDir val="col"/>
        <c:grouping val="clustered"/>
        <c:ser>
          <c:idx val="0"/>
          <c:order val="0"/>
          <c:tx>
            <c:strRef>
              <c:f>Sheet1!$B$1</c:f>
              <c:strCache>
                <c:ptCount val="1"/>
                <c:pt idx="0">
                  <c:v>التطور فى الاستخدام الحالي لوسائل تنظيم الاسرة 2005- 2014</c:v>
                </c:pt>
              </c:strCache>
            </c:strRef>
          </c:tx>
          <c:dLbls>
            <c:dLbl>
              <c:idx val="0"/>
              <c:layout>
                <c:manualLayout>
                  <c:x val="-1.7996866561311782E-3"/>
                  <c:y val="-5.732001999777811E-2"/>
                </c:manualLayout>
              </c:layout>
              <c:showVal val="1"/>
            </c:dLbl>
            <c:dLbl>
              <c:idx val="1"/>
              <c:layout>
                <c:manualLayout>
                  <c:x val="3.5993733122623634E-3"/>
                  <c:y val="-1.7636929230085571E-2"/>
                </c:manualLayout>
              </c:layout>
              <c:showVal val="1"/>
            </c:dLbl>
            <c:dLbl>
              <c:idx val="2"/>
              <c:layout>
                <c:manualLayout>
                  <c:x val="1.0798119936787084E-2"/>
                  <c:y val="-3.0864626152649705E-2"/>
                </c:manualLayout>
              </c:layout>
              <c:showVal val="1"/>
            </c:dLbl>
            <c:txPr>
              <a:bodyPr/>
              <a:lstStyle/>
              <a:p>
                <a:pPr>
                  <a:defRPr sz="1200" b="1">
                    <a:latin typeface="Traditional Arabic" panose="02020603050405020304" pitchFamily="18" charset="-78"/>
                    <a:cs typeface="Traditional Arabic" panose="02020603050405020304" pitchFamily="18" charset="-78"/>
                  </a:defRPr>
                </a:pPr>
                <a:endParaRPr lang="en-US"/>
              </a:p>
            </c:txPr>
            <c:showVal val="1"/>
          </c:dLbls>
          <c:cat>
            <c:numRef>
              <c:f>Sheet1!$A$2:$A$4</c:f>
              <c:numCache>
                <c:formatCode>General</c:formatCode>
                <c:ptCount val="3"/>
                <c:pt idx="0">
                  <c:v>2005</c:v>
                </c:pt>
                <c:pt idx="1">
                  <c:v>2008</c:v>
                </c:pt>
                <c:pt idx="2">
                  <c:v>2014</c:v>
                </c:pt>
              </c:numCache>
            </c:numRef>
          </c:cat>
          <c:val>
            <c:numRef>
              <c:f>Sheet1!$B$2:$B$4</c:f>
              <c:numCache>
                <c:formatCode>General</c:formatCode>
                <c:ptCount val="3"/>
                <c:pt idx="0">
                  <c:v>59</c:v>
                </c:pt>
                <c:pt idx="1">
                  <c:v>60</c:v>
                </c:pt>
                <c:pt idx="2">
                  <c:v>59</c:v>
                </c:pt>
              </c:numCache>
            </c:numRef>
          </c:val>
        </c:ser>
        <c:shape val="cylinder"/>
        <c:axId val="93527040"/>
        <c:axId val="93549312"/>
        <c:axId val="0"/>
      </c:bar3DChart>
      <c:catAx>
        <c:axId val="93527040"/>
        <c:scaling>
          <c:orientation val="minMax"/>
        </c:scaling>
        <c:axPos val="b"/>
        <c:numFmt formatCode="General" sourceLinked="1"/>
        <c:tickLblPos val="nextTo"/>
        <c:txPr>
          <a:bodyPr/>
          <a:lstStyle/>
          <a:p>
            <a:pPr>
              <a:defRPr sz="1400" b="1">
                <a:latin typeface="Traditional Arabic" panose="02020603050405020304" pitchFamily="18" charset="-78"/>
                <a:cs typeface="Traditional Arabic" panose="02020603050405020304" pitchFamily="18" charset="-78"/>
              </a:defRPr>
            </a:pPr>
            <a:endParaRPr lang="en-US"/>
          </a:p>
        </c:txPr>
        <c:crossAx val="93549312"/>
        <c:crosses val="autoZero"/>
        <c:auto val="1"/>
        <c:lblAlgn val="ctr"/>
        <c:lblOffset val="100"/>
      </c:catAx>
      <c:valAx>
        <c:axId val="93549312"/>
        <c:scaling>
          <c:orientation val="minMax"/>
        </c:scaling>
        <c:delete val="1"/>
        <c:axPos val="l"/>
        <c:numFmt formatCode="General" sourceLinked="1"/>
        <c:tickLblPos val="none"/>
        <c:crossAx val="93527040"/>
        <c:crosses val="autoZero"/>
        <c:crossBetween val="between"/>
      </c:valAx>
    </c:plotArea>
    <c:plotVisOnly val="1"/>
    <c:dispBlanksAs val="gap"/>
  </c:chart>
  <c:spPr>
    <a:solidFill>
      <a:schemeClr val="tx2">
        <a:lumMod val="20000"/>
        <a:lumOff val="80000"/>
      </a:schemeClr>
    </a:solidFill>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GB"/>
  <c:style val="26"/>
  <c:chart>
    <c:plotArea>
      <c:layout>
        <c:manualLayout>
          <c:layoutTarget val="inner"/>
          <c:xMode val="edge"/>
          <c:yMode val="edge"/>
          <c:x val="1.7168692170879719E-2"/>
          <c:y val="0"/>
          <c:w val="0.88839563548986256"/>
          <c:h val="0.87362865388422251"/>
        </c:manualLayout>
      </c:layout>
      <c:barChart>
        <c:barDir val="col"/>
        <c:grouping val="clustered"/>
        <c:ser>
          <c:idx val="0"/>
          <c:order val="0"/>
          <c:tx>
            <c:strRef>
              <c:f>Sheet1!$B$1</c:f>
              <c:strCache>
                <c:ptCount val="1"/>
                <c:pt idx="0">
                  <c:v>2008</c:v>
                </c:pt>
              </c:strCache>
            </c:strRef>
          </c:tx>
          <c:dLbls>
            <c:showVal val="1"/>
          </c:dLbls>
          <c:cat>
            <c:strRef>
              <c:f>Sheet1!$A$2:$A$4</c:f>
              <c:strCache>
                <c:ptCount val="3"/>
                <c:pt idx="0">
                  <c:v>ريف</c:v>
                </c:pt>
                <c:pt idx="1">
                  <c:v>حضر</c:v>
                </c:pt>
                <c:pt idx="2">
                  <c:v>معدل الانجاب الكلي 15-49</c:v>
                </c:pt>
              </c:strCache>
            </c:strRef>
          </c:cat>
          <c:val>
            <c:numRef>
              <c:f>Sheet1!$B$2:$B$4</c:f>
              <c:numCache>
                <c:formatCode>General</c:formatCode>
                <c:ptCount val="3"/>
                <c:pt idx="0">
                  <c:v>3.2</c:v>
                </c:pt>
                <c:pt idx="1">
                  <c:v>2.7</c:v>
                </c:pt>
                <c:pt idx="2">
                  <c:v>3</c:v>
                </c:pt>
              </c:numCache>
            </c:numRef>
          </c:val>
        </c:ser>
        <c:ser>
          <c:idx val="1"/>
          <c:order val="1"/>
          <c:tx>
            <c:strRef>
              <c:f>Sheet1!$C$1</c:f>
              <c:strCache>
                <c:ptCount val="1"/>
                <c:pt idx="0">
                  <c:v>2014</c:v>
                </c:pt>
              </c:strCache>
            </c:strRef>
          </c:tx>
          <c:dLbls>
            <c:showVal val="1"/>
          </c:dLbls>
          <c:cat>
            <c:strRef>
              <c:f>Sheet1!$A$2:$A$4</c:f>
              <c:strCache>
                <c:ptCount val="3"/>
                <c:pt idx="0">
                  <c:v>ريف</c:v>
                </c:pt>
                <c:pt idx="1">
                  <c:v>حضر</c:v>
                </c:pt>
                <c:pt idx="2">
                  <c:v>معدل الانجاب الكلي 15-49</c:v>
                </c:pt>
              </c:strCache>
            </c:strRef>
          </c:cat>
          <c:val>
            <c:numRef>
              <c:f>Sheet1!$C$2:$C$4</c:f>
              <c:numCache>
                <c:formatCode>General</c:formatCode>
                <c:ptCount val="3"/>
                <c:pt idx="0">
                  <c:v>3.8</c:v>
                </c:pt>
                <c:pt idx="1">
                  <c:v>2.9</c:v>
                </c:pt>
                <c:pt idx="2">
                  <c:v>3.5</c:v>
                </c:pt>
              </c:numCache>
            </c:numRef>
          </c:val>
        </c:ser>
        <c:axId val="93582848"/>
        <c:axId val="93584384"/>
      </c:barChart>
      <c:catAx>
        <c:axId val="93582848"/>
        <c:scaling>
          <c:orientation val="minMax"/>
        </c:scaling>
        <c:axPos val="b"/>
        <c:tickLblPos val="nextTo"/>
        <c:crossAx val="93584384"/>
        <c:crosses val="autoZero"/>
        <c:auto val="1"/>
        <c:lblAlgn val="ctr"/>
        <c:lblOffset val="100"/>
      </c:catAx>
      <c:valAx>
        <c:axId val="93584384"/>
        <c:scaling>
          <c:orientation val="minMax"/>
        </c:scaling>
        <c:delete val="1"/>
        <c:axPos val="l"/>
        <c:numFmt formatCode="General" sourceLinked="1"/>
        <c:tickLblPos val="none"/>
        <c:crossAx val="93582848"/>
        <c:crosses val="autoZero"/>
        <c:crossBetween val="between"/>
      </c:valAx>
    </c:plotArea>
    <c:legend>
      <c:legendPos val="r"/>
      <c:layout/>
    </c:legend>
    <c:plotVisOnly val="1"/>
    <c:dispBlanksAs val="gap"/>
  </c:chart>
  <c:spPr>
    <a:solidFill>
      <a:schemeClr val="tx2">
        <a:lumMod val="20000"/>
        <a:lumOff val="80000"/>
      </a:schemeClr>
    </a:solidFill>
  </c:spPr>
  <c:txPr>
    <a:bodyPr/>
    <a:lstStyle/>
    <a:p>
      <a:pPr>
        <a:defRPr sz="1200" b="1"/>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766AC6-9C6B-43F1-B1A8-2544EEF780EC}" type="doc">
      <dgm:prSet loTypeId="urn:microsoft.com/office/officeart/2005/8/layout/default#1" loCatId="list" qsTypeId="urn:microsoft.com/office/officeart/2005/8/quickstyle/simple2" qsCatId="simple" csTypeId="urn:microsoft.com/office/officeart/2005/8/colors/accent1_2" csCatId="accent1" phldr="1"/>
      <dgm:spPr/>
      <dgm:t>
        <a:bodyPr/>
        <a:lstStyle/>
        <a:p>
          <a:endParaRPr lang="en-US"/>
        </a:p>
      </dgm:t>
    </dgm:pt>
    <dgm:pt modelId="{E563FC70-6AC8-4EC8-AB20-699E0AD0BED2}">
      <dgm:prSet phldrT="[Text]" custT="1"/>
      <dgm:spPr/>
      <dgm:t>
        <a:bodyPr/>
        <a:lstStyle/>
        <a:p>
          <a:r>
            <a:rPr lang="ar-EG" sz="2800" b="1" dirty="0" smtClean="0"/>
            <a:t>العدالة الاجتماعية</a:t>
          </a:r>
          <a:endParaRPr lang="en-US" sz="2800" b="1" dirty="0"/>
        </a:p>
      </dgm:t>
    </dgm:pt>
    <dgm:pt modelId="{8111D0C1-5E5E-4374-8E55-70A27CAF8E90}" type="parTrans" cxnId="{E72033E3-49C6-40E8-862D-30802A92DC2B}">
      <dgm:prSet/>
      <dgm:spPr/>
      <dgm:t>
        <a:bodyPr/>
        <a:lstStyle/>
        <a:p>
          <a:endParaRPr lang="en-US" sz="2800" b="1"/>
        </a:p>
      </dgm:t>
    </dgm:pt>
    <dgm:pt modelId="{396D6022-181C-4330-9751-1CE2F0713EED}" type="sibTrans" cxnId="{E72033E3-49C6-40E8-862D-30802A92DC2B}">
      <dgm:prSet/>
      <dgm:spPr/>
      <dgm:t>
        <a:bodyPr/>
        <a:lstStyle/>
        <a:p>
          <a:endParaRPr lang="en-US" sz="2800" b="1"/>
        </a:p>
      </dgm:t>
    </dgm:pt>
    <dgm:pt modelId="{A05A8606-5C7B-472E-A6FD-E23D11E9C0AB}">
      <dgm:prSet phldrT="[Text]" custT="1"/>
      <dgm:spPr/>
      <dgm:t>
        <a:bodyPr/>
        <a:lstStyle/>
        <a:p>
          <a:pPr rtl="1"/>
          <a:r>
            <a:rPr lang="ar-EG" sz="2800" b="1" dirty="0" smtClean="0"/>
            <a:t>تكافؤ</a:t>
          </a:r>
          <a:r>
            <a:rPr lang="en-US" sz="2800" b="1" dirty="0" smtClean="0"/>
            <a:t> </a:t>
          </a:r>
          <a:r>
            <a:rPr lang="ar-EG" sz="2800" b="1" dirty="0" smtClean="0"/>
            <a:t>الفرص</a:t>
          </a:r>
          <a:endParaRPr lang="en-US" sz="2800" b="1" dirty="0"/>
        </a:p>
      </dgm:t>
    </dgm:pt>
    <dgm:pt modelId="{E9B8E5D4-3884-4FE7-BC43-AEBF8A12E24C}" type="parTrans" cxnId="{0248A506-6426-488E-BDBE-ED640B66026D}">
      <dgm:prSet/>
      <dgm:spPr/>
      <dgm:t>
        <a:bodyPr/>
        <a:lstStyle/>
        <a:p>
          <a:endParaRPr lang="en-US" sz="2800" b="1"/>
        </a:p>
      </dgm:t>
    </dgm:pt>
    <dgm:pt modelId="{7A6DA576-F52F-4935-B21B-602EAEBBC69D}" type="sibTrans" cxnId="{0248A506-6426-488E-BDBE-ED640B66026D}">
      <dgm:prSet/>
      <dgm:spPr/>
      <dgm:t>
        <a:bodyPr/>
        <a:lstStyle/>
        <a:p>
          <a:endParaRPr lang="en-US" sz="2800" b="1"/>
        </a:p>
      </dgm:t>
    </dgm:pt>
    <dgm:pt modelId="{460C688D-01A1-4FC9-ADAB-05DFF44C579E}">
      <dgm:prSet phldrT="[Text]" custT="1"/>
      <dgm:spPr/>
      <dgm:t>
        <a:bodyPr/>
        <a:lstStyle/>
        <a:p>
          <a:r>
            <a:rPr lang="ar-EG" sz="2800" b="1" dirty="0" smtClean="0"/>
            <a:t>المساواة</a:t>
          </a:r>
        </a:p>
        <a:p>
          <a:r>
            <a:rPr lang="ar-EG" sz="2800" b="1" dirty="0" smtClean="0"/>
            <a:t> وعدم التمييز</a:t>
          </a:r>
          <a:endParaRPr lang="en-US" sz="2800" b="1" dirty="0"/>
        </a:p>
      </dgm:t>
    </dgm:pt>
    <dgm:pt modelId="{3193BCC6-36F6-4624-914E-2CE925BF8941}" type="parTrans" cxnId="{43DEABED-A5DE-4F13-B235-EFCCE79C137F}">
      <dgm:prSet/>
      <dgm:spPr/>
      <dgm:t>
        <a:bodyPr/>
        <a:lstStyle/>
        <a:p>
          <a:endParaRPr lang="en-US" sz="2800" b="1"/>
        </a:p>
      </dgm:t>
    </dgm:pt>
    <dgm:pt modelId="{E2C177AE-4CAE-48A8-8E9C-D5BF341C6060}" type="sibTrans" cxnId="{43DEABED-A5DE-4F13-B235-EFCCE79C137F}">
      <dgm:prSet/>
      <dgm:spPr/>
      <dgm:t>
        <a:bodyPr/>
        <a:lstStyle/>
        <a:p>
          <a:endParaRPr lang="en-US" sz="2800" b="1"/>
        </a:p>
      </dgm:t>
    </dgm:pt>
    <dgm:pt modelId="{278E8763-6CC5-47AD-A036-3EEA36B1EE6F}">
      <dgm:prSet phldrT="[Text]" custT="1"/>
      <dgm:spPr/>
      <dgm:t>
        <a:bodyPr/>
        <a:lstStyle/>
        <a:p>
          <a:r>
            <a:rPr lang="ar-EG" sz="2800" b="1" dirty="0" smtClean="0"/>
            <a:t>الحماية</a:t>
          </a:r>
          <a:endParaRPr lang="en-US" sz="2800" b="1" dirty="0"/>
        </a:p>
      </dgm:t>
    </dgm:pt>
    <dgm:pt modelId="{5C446A49-04AD-44CC-A5AA-1408DAD45F66}" type="parTrans" cxnId="{F7F72516-F50E-4E33-99E5-A4C7B32614FB}">
      <dgm:prSet/>
      <dgm:spPr/>
      <dgm:t>
        <a:bodyPr/>
        <a:lstStyle/>
        <a:p>
          <a:endParaRPr lang="en-US" sz="2800" b="1"/>
        </a:p>
      </dgm:t>
    </dgm:pt>
    <dgm:pt modelId="{24730A41-C982-4292-A534-EE7F72EA023E}" type="sibTrans" cxnId="{F7F72516-F50E-4E33-99E5-A4C7B32614FB}">
      <dgm:prSet/>
      <dgm:spPr/>
      <dgm:t>
        <a:bodyPr/>
        <a:lstStyle/>
        <a:p>
          <a:endParaRPr lang="en-US" sz="2800" b="1"/>
        </a:p>
      </dgm:t>
    </dgm:pt>
    <dgm:pt modelId="{317A5768-B689-47EC-9324-8EB997E18E3C}">
      <dgm:prSet phldrT="[Text]" custT="1"/>
      <dgm:spPr/>
      <dgm:t>
        <a:bodyPr/>
        <a:lstStyle/>
        <a:p>
          <a:r>
            <a:rPr lang="ar-EG" sz="2800" b="1" dirty="0" smtClean="0"/>
            <a:t>التمكين</a:t>
          </a:r>
          <a:endParaRPr lang="en-US" sz="2800" b="1" dirty="0"/>
        </a:p>
      </dgm:t>
    </dgm:pt>
    <dgm:pt modelId="{32661851-CFC4-4BBD-913E-9996E406AE86}" type="parTrans" cxnId="{5751BFCD-7E26-4435-AE03-88676EA34217}">
      <dgm:prSet/>
      <dgm:spPr/>
      <dgm:t>
        <a:bodyPr/>
        <a:lstStyle/>
        <a:p>
          <a:endParaRPr lang="en-US" sz="2800" b="1"/>
        </a:p>
      </dgm:t>
    </dgm:pt>
    <dgm:pt modelId="{2DC35592-FBEF-468B-AB03-DCD22C25511B}" type="sibTrans" cxnId="{5751BFCD-7E26-4435-AE03-88676EA34217}">
      <dgm:prSet/>
      <dgm:spPr/>
      <dgm:t>
        <a:bodyPr/>
        <a:lstStyle/>
        <a:p>
          <a:endParaRPr lang="en-US" sz="2800" b="1"/>
        </a:p>
      </dgm:t>
    </dgm:pt>
    <dgm:pt modelId="{2DC109D5-7EED-41E5-B61C-E2FB6933C28C}" type="pres">
      <dgm:prSet presAssocID="{00766AC6-9C6B-43F1-B1A8-2544EEF780EC}" presName="diagram" presStyleCnt="0">
        <dgm:presLayoutVars>
          <dgm:dir val="rev"/>
          <dgm:resizeHandles val="exact"/>
        </dgm:presLayoutVars>
      </dgm:prSet>
      <dgm:spPr/>
      <dgm:t>
        <a:bodyPr/>
        <a:lstStyle/>
        <a:p>
          <a:endParaRPr lang="en-US"/>
        </a:p>
      </dgm:t>
    </dgm:pt>
    <dgm:pt modelId="{C7E8A387-3B6D-41FE-B6DE-AC88633C2472}" type="pres">
      <dgm:prSet presAssocID="{E563FC70-6AC8-4EC8-AB20-699E0AD0BED2}" presName="node" presStyleLbl="node1" presStyleIdx="0" presStyleCnt="5">
        <dgm:presLayoutVars>
          <dgm:bulletEnabled val="1"/>
        </dgm:presLayoutVars>
      </dgm:prSet>
      <dgm:spPr/>
      <dgm:t>
        <a:bodyPr/>
        <a:lstStyle/>
        <a:p>
          <a:endParaRPr lang="en-US"/>
        </a:p>
      </dgm:t>
    </dgm:pt>
    <dgm:pt modelId="{E6BBEC1C-CA5D-4BCD-88AF-00DA53C31E58}" type="pres">
      <dgm:prSet presAssocID="{396D6022-181C-4330-9751-1CE2F0713EED}" presName="sibTrans" presStyleCnt="0"/>
      <dgm:spPr/>
    </dgm:pt>
    <dgm:pt modelId="{055957B2-07E2-487D-B066-C4160CB8A37B}" type="pres">
      <dgm:prSet presAssocID="{A05A8606-5C7B-472E-A6FD-E23D11E9C0AB}" presName="node" presStyleLbl="node1" presStyleIdx="1" presStyleCnt="5">
        <dgm:presLayoutVars>
          <dgm:bulletEnabled val="1"/>
        </dgm:presLayoutVars>
      </dgm:prSet>
      <dgm:spPr/>
      <dgm:t>
        <a:bodyPr/>
        <a:lstStyle/>
        <a:p>
          <a:endParaRPr lang="en-US"/>
        </a:p>
      </dgm:t>
    </dgm:pt>
    <dgm:pt modelId="{3002FDB9-92CE-4F7A-987C-DC9B5DE5AD68}" type="pres">
      <dgm:prSet presAssocID="{7A6DA576-F52F-4935-B21B-602EAEBBC69D}" presName="sibTrans" presStyleCnt="0"/>
      <dgm:spPr/>
    </dgm:pt>
    <dgm:pt modelId="{AC2A8A63-311C-49F6-BD6B-5622420C92EF}" type="pres">
      <dgm:prSet presAssocID="{460C688D-01A1-4FC9-ADAB-05DFF44C579E}" presName="node" presStyleLbl="node1" presStyleIdx="2" presStyleCnt="5">
        <dgm:presLayoutVars>
          <dgm:bulletEnabled val="1"/>
        </dgm:presLayoutVars>
      </dgm:prSet>
      <dgm:spPr/>
      <dgm:t>
        <a:bodyPr/>
        <a:lstStyle/>
        <a:p>
          <a:endParaRPr lang="en-US"/>
        </a:p>
      </dgm:t>
    </dgm:pt>
    <dgm:pt modelId="{95D807FB-50E6-4E41-B7F4-FDFA9A47D46C}" type="pres">
      <dgm:prSet presAssocID="{E2C177AE-4CAE-48A8-8E9C-D5BF341C6060}" presName="sibTrans" presStyleCnt="0"/>
      <dgm:spPr/>
    </dgm:pt>
    <dgm:pt modelId="{E4FB5CD2-79AE-4E34-924F-E69436572E48}" type="pres">
      <dgm:prSet presAssocID="{278E8763-6CC5-47AD-A036-3EEA36B1EE6F}" presName="node" presStyleLbl="node1" presStyleIdx="3" presStyleCnt="5">
        <dgm:presLayoutVars>
          <dgm:bulletEnabled val="1"/>
        </dgm:presLayoutVars>
      </dgm:prSet>
      <dgm:spPr/>
      <dgm:t>
        <a:bodyPr/>
        <a:lstStyle/>
        <a:p>
          <a:endParaRPr lang="en-US"/>
        </a:p>
      </dgm:t>
    </dgm:pt>
    <dgm:pt modelId="{9976264E-DD4B-4E1B-A56C-2F1036144616}" type="pres">
      <dgm:prSet presAssocID="{24730A41-C982-4292-A534-EE7F72EA023E}" presName="sibTrans" presStyleCnt="0"/>
      <dgm:spPr/>
    </dgm:pt>
    <dgm:pt modelId="{D52EE9CD-625D-4358-A33A-97C07B5AB8D4}" type="pres">
      <dgm:prSet presAssocID="{317A5768-B689-47EC-9324-8EB997E18E3C}" presName="node" presStyleLbl="node1" presStyleIdx="4" presStyleCnt="5">
        <dgm:presLayoutVars>
          <dgm:bulletEnabled val="1"/>
        </dgm:presLayoutVars>
      </dgm:prSet>
      <dgm:spPr/>
      <dgm:t>
        <a:bodyPr/>
        <a:lstStyle/>
        <a:p>
          <a:endParaRPr lang="en-US"/>
        </a:p>
      </dgm:t>
    </dgm:pt>
  </dgm:ptLst>
  <dgm:cxnLst>
    <dgm:cxn modelId="{43DEABED-A5DE-4F13-B235-EFCCE79C137F}" srcId="{00766AC6-9C6B-43F1-B1A8-2544EEF780EC}" destId="{460C688D-01A1-4FC9-ADAB-05DFF44C579E}" srcOrd="2" destOrd="0" parTransId="{3193BCC6-36F6-4624-914E-2CE925BF8941}" sibTransId="{E2C177AE-4CAE-48A8-8E9C-D5BF341C6060}"/>
    <dgm:cxn modelId="{A4E72E4C-5F9B-4FB6-8E12-45013080FB1F}" type="presOf" srcId="{00766AC6-9C6B-43F1-B1A8-2544EEF780EC}" destId="{2DC109D5-7EED-41E5-B61C-E2FB6933C28C}" srcOrd="0" destOrd="0" presId="urn:microsoft.com/office/officeart/2005/8/layout/default#1"/>
    <dgm:cxn modelId="{E72033E3-49C6-40E8-862D-30802A92DC2B}" srcId="{00766AC6-9C6B-43F1-B1A8-2544EEF780EC}" destId="{E563FC70-6AC8-4EC8-AB20-699E0AD0BED2}" srcOrd="0" destOrd="0" parTransId="{8111D0C1-5E5E-4374-8E55-70A27CAF8E90}" sibTransId="{396D6022-181C-4330-9751-1CE2F0713EED}"/>
    <dgm:cxn modelId="{0248A506-6426-488E-BDBE-ED640B66026D}" srcId="{00766AC6-9C6B-43F1-B1A8-2544EEF780EC}" destId="{A05A8606-5C7B-472E-A6FD-E23D11E9C0AB}" srcOrd="1" destOrd="0" parTransId="{E9B8E5D4-3884-4FE7-BC43-AEBF8A12E24C}" sibTransId="{7A6DA576-F52F-4935-B21B-602EAEBBC69D}"/>
    <dgm:cxn modelId="{4C3F2AE5-EA30-46BE-95B2-0CB433825918}" type="presOf" srcId="{E563FC70-6AC8-4EC8-AB20-699E0AD0BED2}" destId="{C7E8A387-3B6D-41FE-B6DE-AC88633C2472}" srcOrd="0" destOrd="0" presId="urn:microsoft.com/office/officeart/2005/8/layout/default#1"/>
    <dgm:cxn modelId="{746951AC-D00C-4511-A130-2DF2B2555940}" type="presOf" srcId="{317A5768-B689-47EC-9324-8EB997E18E3C}" destId="{D52EE9CD-625D-4358-A33A-97C07B5AB8D4}" srcOrd="0" destOrd="0" presId="urn:microsoft.com/office/officeart/2005/8/layout/default#1"/>
    <dgm:cxn modelId="{F7F72516-F50E-4E33-99E5-A4C7B32614FB}" srcId="{00766AC6-9C6B-43F1-B1A8-2544EEF780EC}" destId="{278E8763-6CC5-47AD-A036-3EEA36B1EE6F}" srcOrd="3" destOrd="0" parTransId="{5C446A49-04AD-44CC-A5AA-1408DAD45F66}" sibTransId="{24730A41-C982-4292-A534-EE7F72EA023E}"/>
    <dgm:cxn modelId="{5751BFCD-7E26-4435-AE03-88676EA34217}" srcId="{00766AC6-9C6B-43F1-B1A8-2544EEF780EC}" destId="{317A5768-B689-47EC-9324-8EB997E18E3C}" srcOrd="4" destOrd="0" parTransId="{32661851-CFC4-4BBD-913E-9996E406AE86}" sibTransId="{2DC35592-FBEF-468B-AB03-DCD22C25511B}"/>
    <dgm:cxn modelId="{5A4581D6-2AB0-4046-880F-FDB36479BB82}" type="presOf" srcId="{A05A8606-5C7B-472E-A6FD-E23D11E9C0AB}" destId="{055957B2-07E2-487D-B066-C4160CB8A37B}" srcOrd="0" destOrd="0" presId="urn:microsoft.com/office/officeart/2005/8/layout/default#1"/>
    <dgm:cxn modelId="{3A554E7B-F953-4A62-945E-FFE0394C9786}" type="presOf" srcId="{460C688D-01A1-4FC9-ADAB-05DFF44C579E}" destId="{AC2A8A63-311C-49F6-BD6B-5622420C92EF}" srcOrd="0" destOrd="0" presId="urn:microsoft.com/office/officeart/2005/8/layout/default#1"/>
    <dgm:cxn modelId="{ACD62FA3-7EB7-4A0E-8570-88450542AF0B}" type="presOf" srcId="{278E8763-6CC5-47AD-A036-3EEA36B1EE6F}" destId="{E4FB5CD2-79AE-4E34-924F-E69436572E48}" srcOrd="0" destOrd="0" presId="urn:microsoft.com/office/officeart/2005/8/layout/default#1"/>
    <dgm:cxn modelId="{8343DBD0-5106-4C5A-9C04-C514762E82E6}" type="presParOf" srcId="{2DC109D5-7EED-41E5-B61C-E2FB6933C28C}" destId="{C7E8A387-3B6D-41FE-B6DE-AC88633C2472}" srcOrd="0" destOrd="0" presId="urn:microsoft.com/office/officeart/2005/8/layout/default#1"/>
    <dgm:cxn modelId="{420742A4-FA91-4B23-855D-9FBA43E7D134}" type="presParOf" srcId="{2DC109D5-7EED-41E5-B61C-E2FB6933C28C}" destId="{E6BBEC1C-CA5D-4BCD-88AF-00DA53C31E58}" srcOrd="1" destOrd="0" presId="urn:microsoft.com/office/officeart/2005/8/layout/default#1"/>
    <dgm:cxn modelId="{DD4F5886-16CA-4E2A-84ED-A190A2C4FE6E}" type="presParOf" srcId="{2DC109D5-7EED-41E5-B61C-E2FB6933C28C}" destId="{055957B2-07E2-487D-B066-C4160CB8A37B}" srcOrd="2" destOrd="0" presId="urn:microsoft.com/office/officeart/2005/8/layout/default#1"/>
    <dgm:cxn modelId="{01C0408B-AFE8-450A-B01B-214BDBA3DB36}" type="presParOf" srcId="{2DC109D5-7EED-41E5-B61C-E2FB6933C28C}" destId="{3002FDB9-92CE-4F7A-987C-DC9B5DE5AD68}" srcOrd="3" destOrd="0" presId="urn:microsoft.com/office/officeart/2005/8/layout/default#1"/>
    <dgm:cxn modelId="{CB12EAE5-C524-427A-A381-827E2455141F}" type="presParOf" srcId="{2DC109D5-7EED-41E5-B61C-E2FB6933C28C}" destId="{AC2A8A63-311C-49F6-BD6B-5622420C92EF}" srcOrd="4" destOrd="0" presId="urn:microsoft.com/office/officeart/2005/8/layout/default#1"/>
    <dgm:cxn modelId="{9062B48A-B394-444F-8C07-36DA6F8D6771}" type="presParOf" srcId="{2DC109D5-7EED-41E5-B61C-E2FB6933C28C}" destId="{95D807FB-50E6-4E41-B7F4-FDFA9A47D46C}" srcOrd="5" destOrd="0" presId="urn:microsoft.com/office/officeart/2005/8/layout/default#1"/>
    <dgm:cxn modelId="{274860F3-30B5-4933-967A-C72899B024FC}" type="presParOf" srcId="{2DC109D5-7EED-41E5-B61C-E2FB6933C28C}" destId="{E4FB5CD2-79AE-4E34-924F-E69436572E48}" srcOrd="6" destOrd="0" presId="urn:microsoft.com/office/officeart/2005/8/layout/default#1"/>
    <dgm:cxn modelId="{39A61183-83DC-49AF-8D08-577157411781}" type="presParOf" srcId="{2DC109D5-7EED-41E5-B61C-E2FB6933C28C}" destId="{9976264E-DD4B-4E1B-A56C-2F1036144616}" srcOrd="7" destOrd="0" presId="urn:microsoft.com/office/officeart/2005/8/layout/default#1"/>
    <dgm:cxn modelId="{F16AC8F3-C4AD-432F-9A9D-462EBDB24D21}" type="presParOf" srcId="{2DC109D5-7EED-41E5-B61C-E2FB6933C28C}" destId="{D52EE9CD-625D-4358-A33A-97C07B5AB8D4}"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8E8CE64-B1E7-49F4-9262-829101927ADB}"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289D8DB6-318B-4FA5-91B0-129B1E7CE986}">
      <dgm:prSet phldrT="[Text]" custT="1"/>
      <dgm:spPr/>
      <dgm:t>
        <a:bodyPr/>
        <a:lstStyle/>
        <a:p>
          <a:r>
            <a:rPr lang="ar-EG" sz="2400" b="1" dirty="0" smtClean="0"/>
            <a:t>التحديات الاقتصادية</a:t>
          </a:r>
          <a:endParaRPr lang="en-US" sz="2400" b="1" dirty="0"/>
        </a:p>
      </dgm:t>
    </dgm:pt>
    <dgm:pt modelId="{1859F663-9F25-48FD-AAC0-8AF855C49D08}" type="parTrans" cxnId="{B938B03F-7148-4283-BF97-D26451DC4447}">
      <dgm:prSet/>
      <dgm:spPr/>
      <dgm:t>
        <a:bodyPr/>
        <a:lstStyle/>
        <a:p>
          <a:endParaRPr lang="en-US" sz="2300"/>
        </a:p>
      </dgm:t>
    </dgm:pt>
    <dgm:pt modelId="{7DDC68EB-4D7C-4C71-ABA7-433BC2E68038}" type="sibTrans" cxnId="{B938B03F-7148-4283-BF97-D26451DC4447}">
      <dgm:prSet/>
      <dgm:spPr/>
      <dgm:t>
        <a:bodyPr/>
        <a:lstStyle/>
        <a:p>
          <a:endParaRPr lang="en-US" sz="2300"/>
        </a:p>
      </dgm:t>
    </dgm:pt>
    <dgm:pt modelId="{2CBF14CE-3B20-4490-913B-2A773D0DAC83}">
      <dgm:prSet phldrT="[Text]" custT="1"/>
      <dgm:spPr/>
      <dgm:t>
        <a:bodyPr/>
        <a:lstStyle/>
        <a:p>
          <a:pPr algn="r" rtl="1"/>
          <a:r>
            <a:rPr lang="ar-EG" sz="1900" b="1" dirty="0" smtClean="0"/>
            <a:t>افتقار المرأة للحقوق المستقلة في ملكية الأراضي وإدارة الممتلكات والأعمال</a:t>
          </a:r>
          <a:endParaRPr lang="en-US" sz="1900" b="1" dirty="0"/>
        </a:p>
      </dgm:t>
    </dgm:pt>
    <dgm:pt modelId="{A615EF73-EC48-4FEC-96DE-E0FE149DF811}" type="parTrans" cxnId="{605DAD81-D762-4F31-8C77-FD87AD86DE2B}">
      <dgm:prSet/>
      <dgm:spPr/>
      <dgm:t>
        <a:bodyPr/>
        <a:lstStyle/>
        <a:p>
          <a:endParaRPr lang="en-US" sz="2300"/>
        </a:p>
      </dgm:t>
    </dgm:pt>
    <dgm:pt modelId="{C25FB1C2-E4B4-4D76-A992-CF4B939D1E91}" type="sibTrans" cxnId="{605DAD81-D762-4F31-8C77-FD87AD86DE2B}">
      <dgm:prSet/>
      <dgm:spPr/>
      <dgm:t>
        <a:bodyPr/>
        <a:lstStyle/>
        <a:p>
          <a:endParaRPr lang="en-US" sz="2300"/>
        </a:p>
      </dgm:t>
    </dgm:pt>
    <dgm:pt modelId="{EDF3CD28-F104-4391-84D5-583AFE3A0BF2}">
      <dgm:prSet custT="1"/>
      <dgm:spPr/>
      <dgm:t>
        <a:bodyPr/>
        <a:lstStyle/>
        <a:p>
          <a:pPr algn="r" rtl="1"/>
          <a:r>
            <a:rPr lang="ar-EG" sz="1900" b="1" dirty="0" smtClean="0"/>
            <a:t>سيطرة أقل للنساء على مصادر الإنتاج والموارد</a:t>
          </a:r>
        </a:p>
      </dgm:t>
    </dgm:pt>
    <dgm:pt modelId="{3589547D-2D1B-45B6-8C90-16B0327549D5}" type="parTrans" cxnId="{C6DCB4FD-B8D1-4BE4-9301-6CD0954DD56E}">
      <dgm:prSet/>
      <dgm:spPr/>
      <dgm:t>
        <a:bodyPr/>
        <a:lstStyle/>
        <a:p>
          <a:endParaRPr lang="en-US" sz="2300"/>
        </a:p>
      </dgm:t>
    </dgm:pt>
    <dgm:pt modelId="{73A5ED29-8E5D-4446-A1CB-5EE9A935030B}" type="sibTrans" cxnId="{C6DCB4FD-B8D1-4BE4-9301-6CD0954DD56E}">
      <dgm:prSet/>
      <dgm:spPr/>
      <dgm:t>
        <a:bodyPr/>
        <a:lstStyle/>
        <a:p>
          <a:endParaRPr lang="en-US" sz="2300"/>
        </a:p>
      </dgm:t>
    </dgm:pt>
    <dgm:pt modelId="{C0867944-C6BA-4D53-8E9F-7D7460B08E4C}">
      <dgm:prSet custT="1"/>
      <dgm:spPr/>
      <dgm:t>
        <a:bodyPr/>
        <a:lstStyle/>
        <a:p>
          <a:pPr algn="r" rtl="1"/>
          <a:r>
            <a:rPr lang="ar-EG" sz="1900" b="1" dirty="0" smtClean="0"/>
            <a:t>التمييز بين الجنسيْن فى مستوى التشغيل والأجور.</a:t>
          </a:r>
        </a:p>
      </dgm:t>
    </dgm:pt>
    <dgm:pt modelId="{2D24B279-FCED-41E3-9927-A347C82AA601}" type="parTrans" cxnId="{2CAD5D98-6F81-4F4B-864B-29691D676C4A}">
      <dgm:prSet/>
      <dgm:spPr/>
      <dgm:t>
        <a:bodyPr/>
        <a:lstStyle/>
        <a:p>
          <a:endParaRPr lang="en-US" sz="2300"/>
        </a:p>
      </dgm:t>
    </dgm:pt>
    <dgm:pt modelId="{BBC40CE1-0C46-41F0-9824-51E5548EF5A5}" type="sibTrans" cxnId="{2CAD5D98-6F81-4F4B-864B-29691D676C4A}">
      <dgm:prSet/>
      <dgm:spPr/>
      <dgm:t>
        <a:bodyPr/>
        <a:lstStyle/>
        <a:p>
          <a:endParaRPr lang="en-US" sz="2300"/>
        </a:p>
      </dgm:t>
    </dgm:pt>
    <dgm:pt modelId="{3629DE43-8087-4FFA-A490-6B503C970AE3}">
      <dgm:prSet custT="1"/>
      <dgm:spPr/>
      <dgm:t>
        <a:bodyPr/>
        <a:lstStyle/>
        <a:p>
          <a:pPr algn="r" rtl="1"/>
          <a:r>
            <a:rPr lang="ar-EG" sz="1900" b="1" dirty="0" smtClean="0"/>
            <a:t>التوزيع غير العادل لعوائد التنمية وعدم المساواة في الهيكل الاقتصادي والسياسات الخاصة بالأنشطة الإنتاجية. </a:t>
          </a:r>
        </a:p>
      </dgm:t>
    </dgm:pt>
    <dgm:pt modelId="{3AF739A3-D03F-4686-B197-535D5C626F2B}" type="parTrans" cxnId="{193BF1AD-97D1-43D4-B971-8F023B00AABE}">
      <dgm:prSet/>
      <dgm:spPr/>
      <dgm:t>
        <a:bodyPr/>
        <a:lstStyle/>
        <a:p>
          <a:endParaRPr lang="en-US" sz="2300"/>
        </a:p>
      </dgm:t>
    </dgm:pt>
    <dgm:pt modelId="{2511F8BC-CEF2-4C8F-AE15-23F4BDA8D6A8}" type="sibTrans" cxnId="{193BF1AD-97D1-43D4-B971-8F023B00AABE}">
      <dgm:prSet/>
      <dgm:spPr/>
      <dgm:t>
        <a:bodyPr/>
        <a:lstStyle/>
        <a:p>
          <a:endParaRPr lang="en-US" sz="2300"/>
        </a:p>
      </dgm:t>
    </dgm:pt>
    <dgm:pt modelId="{FFFB1C11-BA4C-4640-990B-6F8DFF4911F2}">
      <dgm:prSet custT="1"/>
      <dgm:spPr/>
      <dgm:t>
        <a:bodyPr/>
        <a:lstStyle/>
        <a:p>
          <a:pPr algn="r" rtl="1"/>
          <a:r>
            <a:rPr lang="ar-EG" sz="1900" b="1" dirty="0" smtClean="0"/>
            <a:t>انخفاض معدل استخدام التكنولوجيا بين النساء.</a:t>
          </a:r>
        </a:p>
      </dgm:t>
    </dgm:pt>
    <dgm:pt modelId="{05778F9E-D04D-4733-AA4B-478ED81371CD}" type="parTrans" cxnId="{25BD9E63-B1F3-4846-9E2B-346EC40E116B}">
      <dgm:prSet/>
      <dgm:spPr/>
      <dgm:t>
        <a:bodyPr/>
        <a:lstStyle/>
        <a:p>
          <a:endParaRPr lang="en-US" sz="2300"/>
        </a:p>
      </dgm:t>
    </dgm:pt>
    <dgm:pt modelId="{BE984285-A2FB-4107-83F2-7E7F90FD72C0}" type="sibTrans" cxnId="{25BD9E63-B1F3-4846-9E2B-346EC40E116B}">
      <dgm:prSet/>
      <dgm:spPr/>
      <dgm:t>
        <a:bodyPr/>
        <a:lstStyle/>
        <a:p>
          <a:endParaRPr lang="en-US" sz="2300"/>
        </a:p>
      </dgm:t>
    </dgm:pt>
    <dgm:pt modelId="{674889C8-1E33-4C13-A7B9-D1B24FFC206B}">
      <dgm:prSet custT="1"/>
      <dgm:spPr/>
      <dgm:t>
        <a:bodyPr/>
        <a:lstStyle/>
        <a:p>
          <a:pPr algn="r" rtl="1"/>
          <a:r>
            <a:rPr lang="ar-EG" sz="1900" b="1" dirty="0" smtClean="0"/>
            <a:t>المشاركة المحدودة في ملكية المشاريع الفردية الصغيرة والمتوسطة. </a:t>
          </a:r>
          <a:endParaRPr lang="ar-EG" sz="1900" b="1" dirty="0" smtClean="0">
            <a:solidFill>
              <a:srgbClr val="FF0000"/>
            </a:solidFill>
          </a:endParaRPr>
        </a:p>
      </dgm:t>
    </dgm:pt>
    <dgm:pt modelId="{2C897D7F-E074-4A0D-ABF3-BD08F0A5B25C}" type="parTrans" cxnId="{18F5F7C8-4F65-4C06-AA0C-AC0DBE99CFE3}">
      <dgm:prSet/>
      <dgm:spPr/>
      <dgm:t>
        <a:bodyPr/>
        <a:lstStyle/>
        <a:p>
          <a:endParaRPr lang="en-US" sz="2300"/>
        </a:p>
      </dgm:t>
    </dgm:pt>
    <dgm:pt modelId="{480CAACB-D17A-4DCC-A24B-FD92094205E4}" type="sibTrans" cxnId="{18F5F7C8-4F65-4C06-AA0C-AC0DBE99CFE3}">
      <dgm:prSet/>
      <dgm:spPr/>
      <dgm:t>
        <a:bodyPr/>
        <a:lstStyle/>
        <a:p>
          <a:endParaRPr lang="en-US" sz="2300"/>
        </a:p>
      </dgm:t>
    </dgm:pt>
    <dgm:pt modelId="{E134882E-E33C-4F41-A2D7-07FA7B76EDAE}" type="pres">
      <dgm:prSet presAssocID="{48E8CE64-B1E7-49F4-9262-829101927ADB}" presName="diagram" presStyleCnt="0">
        <dgm:presLayoutVars>
          <dgm:chPref val="1"/>
          <dgm:dir val="rev"/>
          <dgm:animOne val="branch"/>
          <dgm:animLvl val="lvl"/>
          <dgm:resizeHandles/>
        </dgm:presLayoutVars>
      </dgm:prSet>
      <dgm:spPr/>
      <dgm:t>
        <a:bodyPr/>
        <a:lstStyle/>
        <a:p>
          <a:endParaRPr lang="en-US"/>
        </a:p>
      </dgm:t>
    </dgm:pt>
    <dgm:pt modelId="{195F85D2-6B94-40BA-BF90-63B1631EF0E0}" type="pres">
      <dgm:prSet presAssocID="{289D8DB6-318B-4FA5-91B0-129B1E7CE986}" presName="root" presStyleCnt="0"/>
      <dgm:spPr/>
    </dgm:pt>
    <dgm:pt modelId="{279236C1-F609-481E-A160-856C9E5B14C3}" type="pres">
      <dgm:prSet presAssocID="{289D8DB6-318B-4FA5-91B0-129B1E7CE986}" presName="rootComposite" presStyleCnt="0"/>
      <dgm:spPr/>
    </dgm:pt>
    <dgm:pt modelId="{6FFA7CAF-0D7B-4C6B-852D-D76AA6403F8D}" type="pres">
      <dgm:prSet presAssocID="{289D8DB6-318B-4FA5-91B0-129B1E7CE986}" presName="rootText" presStyleLbl="node1" presStyleIdx="0" presStyleCnt="1" custScaleX="241722" custLinFactNeighborY="5722"/>
      <dgm:spPr/>
      <dgm:t>
        <a:bodyPr/>
        <a:lstStyle/>
        <a:p>
          <a:endParaRPr lang="en-US"/>
        </a:p>
      </dgm:t>
    </dgm:pt>
    <dgm:pt modelId="{02113DA4-09CD-439D-B27A-D4754BB194AE}" type="pres">
      <dgm:prSet presAssocID="{289D8DB6-318B-4FA5-91B0-129B1E7CE986}" presName="rootConnector" presStyleLbl="node1" presStyleIdx="0" presStyleCnt="1"/>
      <dgm:spPr/>
      <dgm:t>
        <a:bodyPr/>
        <a:lstStyle/>
        <a:p>
          <a:endParaRPr lang="en-US"/>
        </a:p>
      </dgm:t>
    </dgm:pt>
    <dgm:pt modelId="{17A206AB-3AD0-4EB6-AF94-00317BBA311C}" type="pres">
      <dgm:prSet presAssocID="{289D8DB6-318B-4FA5-91B0-129B1E7CE986}" presName="childShape" presStyleCnt="0"/>
      <dgm:spPr/>
    </dgm:pt>
    <dgm:pt modelId="{74530949-DD8B-4AAF-8988-2A044854709E}" type="pres">
      <dgm:prSet presAssocID="{A615EF73-EC48-4FEC-96DE-E0FE149DF811}" presName="Name13" presStyleLbl="parChTrans1D2" presStyleIdx="0" presStyleCnt="6"/>
      <dgm:spPr/>
      <dgm:t>
        <a:bodyPr/>
        <a:lstStyle/>
        <a:p>
          <a:endParaRPr lang="en-US"/>
        </a:p>
      </dgm:t>
    </dgm:pt>
    <dgm:pt modelId="{5C2823EF-D2E5-4307-A0F7-153F2040A272}" type="pres">
      <dgm:prSet presAssocID="{2CBF14CE-3B20-4490-913B-2A773D0DAC83}" presName="childText" presStyleLbl="bgAcc1" presStyleIdx="0" presStyleCnt="6" custScaleX="372733">
        <dgm:presLayoutVars>
          <dgm:bulletEnabled val="1"/>
        </dgm:presLayoutVars>
      </dgm:prSet>
      <dgm:spPr/>
      <dgm:t>
        <a:bodyPr/>
        <a:lstStyle/>
        <a:p>
          <a:endParaRPr lang="en-US"/>
        </a:p>
      </dgm:t>
    </dgm:pt>
    <dgm:pt modelId="{8F03195B-35B0-4F58-92CD-F153107C7926}" type="pres">
      <dgm:prSet presAssocID="{3589547D-2D1B-45B6-8C90-16B0327549D5}" presName="Name13" presStyleLbl="parChTrans1D2" presStyleIdx="1" presStyleCnt="6"/>
      <dgm:spPr/>
      <dgm:t>
        <a:bodyPr/>
        <a:lstStyle/>
        <a:p>
          <a:endParaRPr lang="en-US"/>
        </a:p>
      </dgm:t>
    </dgm:pt>
    <dgm:pt modelId="{B5F020AC-06DE-4484-A47A-0A261E1EA1CA}" type="pres">
      <dgm:prSet presAssocID="{EDF3CD28-F104-4391-84D5-583AFE3A0BF2}" presName="childText" presStyleLbl="bgAcc1" presStyleIdx="1" presStyleCnt="6" custScaleX="372733">
        <dgm:presLayoutVars>
          <dgm:bulletEnabled val="1"/>
        </dgm:presLayoutVars>
      </dgm:prSet>
      <dgm:spPr/>
      <dgm:t>
        <a:bodyPr/>
        <a:lstStyle/>
        <a:p>
          <a:endParaRPr lang="en-US"/>
        </a:p>
      </dgm:t>
    </dgm:pt>
    <dgm:pt modelId="{B08CEF71-C378-4C4D-8F98-670E2BA5A4E4}" type="pres">
      <dgm:prSet presAssocID="{2D24B279-FCED-41E3-9927-A347C82AA601}" presName="Name13" presStyleLbl="parChTrans1D2" presStyleIdx="2" presStyleCnt="6"/>
      <dgm:spPr/>
      <dgm:t>
        <a:bodyPr/>
        <a:lstStyle/>
        <a:p>
          <a:endParaRPr lang="en-US"/>
        </a:p>
      </dgm:t>
    </dgm:pt>
    <dgm:pt modelId="{055EB1C7-1D83-442F-836B-0E33C9973B0F}" type="pres">
      <dgm:prSet presAssocID="{C0867944-C6BA-4D53-8E9F-7D7460B08E4C}" presName="childText" presStyleLbl="bgAcc1" presStyleIdx="2" presStyleCnt="6" custScaleX="372733">
        <dgm:presLayoutVars>
          <dgm:bulletEnabled val="1"/>
        </dgm:presLayoutVars>
      </dgm:prSet>
      <dgm:spPr/>
      <dgm:t>
        <a:bodyPr/>
        <a:lstStyle/>
        <a:p>
          <a:endParaRPr lang="en-US"/>
        </a:p>
      </dgm:t>
    </dgm:pt>
    <dgm:pt modelId="{CCCFD838-0A55-4AEA-920C-64A03F4A89D1}" type="pres">
      <dgm:prSet presAssocID="{3AF739A3-D03F-4686-B197-535D5C626F2B}" presName="Name13" presStyleLbl="parChTrans1D2" presStyleIdx="3" presStyleCnt="6"/>
      <dgm:spPr/>
      <dgm:t>
        <a:bodyPr/>
        <a:lstStyle/>
        <a:p>
          <a:endParaRPr lang="en-US"/>
        </a:p>
      </dgm:t>
    </dgm:pt>
    <dgm:pt modelId="{B03FBD9E-68B5-4D27-B02D-AE91F6341FAF}" type="pres">
      <dgm:prSet presAssocID="{3629DE43-8087-4FFA-A490-6B503C970AE3}" presName="childText" presStyleLbl="bgAcc1" presStyleIdx="3" presStyleCnt="6" custScaleX="372733" custScaleY="131185">
        <dgm:presLayoutVars>
          <dgm:bulletEnabled val="1"/>
        </dgm:presLayoutVars>
      </dgm:prSet>
      <dgm:spPr/>
      <dgm:t>
        <a:bodyPr/>
        <a:lstStyle/>
        <a:p>
          <a:endParaRPr lang="en-US"/>
        </a:p>
      </dgm:t>
    </dgm:pt>
    <dgm:pt modelId="{6FE174C5-C492-4E2C-A1DA-536AB3818CE7}" type="pres">
      <dgm:prSet presAssocID="{05778F9E-D04D-4733-AA4B-478ED81371CD}" presName="Name13" presStyleLbl="parChTrans1D2" presStyleIdx="4" presStyleCnt="6"/>
      <dgm:spPr/>
      <dgm:t>
        <a:bodyPr/>
        <a:lstStyle/>
        <a:p>
          <a:endParaRPr lang="en-US"/>
        </a:p>
      </dgm:t>
    </dgm:pt>
    <dgm:pt modelId="{81ED9B90-9305-4CD0-B49F-1A9097D9D744}" type="pres">
      <dgm:prSet presAssocID="{FFFB1C11-BA4C-4640-990B-6F8DFF4911F2}" presName="childText" presStyleLbl="bgAcc1" presStyleIdx="4" presStyleCnt="6" custScaleX="372733">
        <dgm:presLayoutVars>
          <dgm:bulletEnabled val="1"/>
        </dgm:presLayoutVars>
      </dgm:prSet>
      <dgm:spPr/>
      <dgm:t>
        <a:bodyPr/>
        <a:lstStyle/>
        <a:p>
          <a:endParaRPr lang="en-US"/>
        </a:p>
      </dgm:t>
    </dgm:pt>
    <dgm:pt modelId="{E8372377-96DA-49FC-B30D-56AB0F9A5FFE}" type="pres">
      <dgm:prSet presAssocID="{2C897D7F-E074-4A0D-ABF3-BD08F0A5B25C}" presName="Name13" presStyleLbl="parChTrans1D2" presStyleIdx="5" presStyleCnt="6"/>
      <dgm:spPr/>
      <dgm:t>
        <a:bodyPr/>
        <a:lstStyle/>
        <a:p>
          <a:endParaRPr lang="en-US"/>
        </a:p>
      </dgm:t>
    </dgm:pt>
    <dgm:pt modelId="{51E40D7E-780A-4558-B018-34B63FC13093}" type="pres">
      <dgm:prSet presAssocID="{674889C8-1E33-4C13-A7B9-D1B24FFC206B}" presName="childText" presStyleLbl="bgAcc1" presStyleIdx="5" presStyleCnt="6" custScaleX="372733">
        <dgm:presLayoutVars>
          <dgm:bulletEnabled val="1"/>
        </dgm:presLayoutVars>
      </dgm:prSet>
      <dgm:spPr/>
      <dgm:t>
        <a:bodyPr/>
        <a:lstStyle/>
        <a:p>
          <a:endParaRPr lang="en-US"/>
        </a:p>
      </dgm:t>
    </dgm:pt>
  </dgm:ptLst>
  <dgm:cxnLst>
    <dgm:cxn modelId="{3D492FEB-A81C-4E12-8606-011C2055BF51}" type="presOf" srcId="{FFFB1C11-BA4C-4640-990B-6F8DFF4911F2}" destId="{81ED9B90-9305-4CD0-B49F-1A9097D9D744}" srcOrd="0" destOrd="0" presId="urn:microsoft.com/office/officeart/2005/8/layout/hierarchy3"/>
    <dgm:cxn modelId="{18F5F7C8-4F65-4C06-AA0C-AC0DBE99CFE3}" srcId="{289D8DB6-318B-4FA5-91B0-129B1E7CE986}" destId="{674889C8-1E33-4C13-A7B9-D1B24FFC206B}" srcOrd="5" destOrd="0" parTransId="{2C897D7F-E074-4A0D-ABF3-BD08F0A5B25C}" sibTransId="{480CAACB-D17A-4DCC-A24B-FD92094205E4}"/>
    <dgm:cxn modelId="{1081B0D7-261B-4E6D-B626-FAD79F87861A}" type="presOf" srcId="{2D24B279-FCED-41E3-9927-A347C82AA601}" destId="{B08CEF71-C378-4C4D-8F98-670E2BA5A4E4}" srcOrd="0" destOrd="0" presId="urn:microsoft.com/office/officeart/2005/8/layout/hierarchy3"/>
    <dgm:cxn modelId="{71B7D59A-1578-4B6B-A706-87FF25877D33}" type="presOf" srcId="{48E8CE64-B1E7-49F4-9262-829101927ADB}" destId="{E134882E-E33C-4F41-A2D7-07FA7B76EDAE}" srcOrd="0" destOrd="0" presId="urn:microsoft.com/office/officeart/2005/8/layout/hierarchy3"/>
    <dgm:cxn modelId="{91B6A25B-4B62-4477-A644-C8F4324F9BCE}" type="presOf" srcId="{2CBF14CE-3B20-4490-913B-2A773D0DAC83}" destId="{5C2823EF-D2E5-4307-A0F7-153F2040A272}" srcOrd="0" destOrd="0" presId="urn:microsoft.com/office/officeart/2005/8/layout/hierarchy3"/>
    <dgm:cxn modelId="{B938B03F-7148-4283-BF97-D26451DC4447}" srcId="{48E8CE64-B1E7-49F4-9262-829101927ADB}" destId="{289D8DB6-318B-4FA5-91B0-129B1E7CE986}" srcOrd="0" destOrd="0" parTransId="{1859F663-9F25-48FD-AAC0-8AF855C49D08}" sibTransId="{7DDC68EB-4D7C-4C71-ABA7-433BC2E68038}"/>
    <dgm:cxn modelId="{1EE92DB1-CBE8-40BD-B5DA-2594832E64C0}" type="presOf" srcId="{EDF3CD28-F104-4391-84D5-583AFE3A0BF2}" destId="{B5F020AC-06DE-4484-A47A-0A261E1EA1CA}" srcOrd="0" destOrd="0" presId="urn:microsoft.com/office/officeart/2005/8/layout/hierarchy3"/>
    <dgm:cxn modelId="{EEB6A8E4-B68F-4D26-9ABC-E0020C767DE8}" type="presOf" srcId="{C0867944-C6BA-4D53-8E9F-7D7460B08E4C}" destId="{055EB1C7-1D83-442F-836B-0E33C9973B0F}" srcOrd="0" destOrd="0" presId="urn:microsoft.com/office/officeart/2005/8/layout/hierarchy3"/>
    <dgm:cxn modelId="{25BD9E63-B1F3-4846-9E2B-346EC40E116B}" srcId="{289D8DB6-318B-4FA5-91B0-129B1E7CE986}" destId="{FFFB1C11-BA4C-4640-990B-6F8DFF4911F2}" srcOrd="4" destOrd="0" parTransId="{05778F9E-D04D-4733-AA4B-478ED81371CD}" sibTransId="{BE984285-A2FB-4107-83F2-7E7F90FD72C0}"/>
    <dgm:cxn modelId="{4EFD7EFB-D6DF-4EA1-A98C-135562C27289}" type="presOf" srcId="{3AF739A3-D03F-4686-B197-535D5C626F2B}" destId="{CCCFD838-0A55-4AEA-920C-64A03F4A89D1}" srcOrd="0" destOrd="0" presId="urn:microsoft.com/office/officeart/2005/8/layout/hierarchy3"/>
    <dgm:cxn modelId="{C9843EC8-47AF-40BB-9567-EDD9F2989BB1}" type="presOf" srcId="{289D8DB6-318B-4FA5-91B0-129B1E7CE986}" destId="{6FFA7CAF-0D7B-4C6B-852D-D76AA6403F8D}" srcOrd="0" destOrd="0" presId="urn:microsoft.com/office/officeart/2005/8/layout/hierarchy3"/>
    <dgm:cxn modelId="{620DB2A5-6DA4-4877-968D-EB96E907786F}" type="presOf" srcId="{2C897D7F-E074-4A0D-ABF3-BD08F0A5B25C}" destId="{E8372377-96DA-49FC-B30D-56AB0F9A5FFE}" srcOrd="0" destOrd="0" presId="urn:microsoft.com/office/officeart/2005/8/layout/hierarchy3"/>
    <dgm:cxn modelId="{2CAD5D98-6F81-4F4B-864B-29691D676C4A}" srcId="{289D8DB6-318B-4FA5-91B0-129B1E7CE986}" destId="{C0867944-C6BA-4D53-8E9F-7D7460B08E4C}" srcOrd="2" destOrd="0" parTransId="{2D24B279-FCED-41E3-9927-A347C82AA601}" sibTransId="{BBC40CE1-0C46-41F0-9824-51E5548EF5A5}"/>
    <dgm:cxn modelId="{B51D90D2-BB56-4ACF-B17D-A037C3E8839A}" type="presOf" srcId="{3629DE43-8087-4FFA-A490-6B503C970AE3}" destId="{B03FBD9E-68B5-4D27-B02D-AE91F6341FAF}" srcOrd="0" destOrd="0" presId="urn:microsoft.com/office/officeart/2005/8/layout/hierarchy3"/>
    <dgm:cxn modelId="{605DAD81-D762-4F31-8C77-FD87AD86DE2B}" srcId="{289D8DB6-318B-4FA5-91B0-129B1E7CE986}" destId="{2CBF14CE-3B20-4490-913B-2A773D0DAC83}" srcOrd="0" destOrd="0" parTransId="{A615EF73-EC48-4FEC-96DE-E0FE149DF811}" sibTransId="{C25FB1C2-E4B4-4D76-A992-CF4B939D1E91}"/>
    <dgm:cxn modelId="{5AD49810-EC6D-4EE8-98A5-AF42163C7771}" type="presOf" srcId="{289D8DB6-318B-4FA5-91B0-129B1E7CE986}" destId="{02113DA4-09CD-439D-B27A-D4754BB194AE}" srcOrd="1" destOrd="0" presId="urn:microsoft.com/office/officeart/2005/8/layout/hierarchy3"/>
    <dgm:cxn modelId="{193BF1AD-97D1-43D4-B971-8F023B00AABE}" srcId="{289D8DB6-318B-4FA5-91B0-129B1E7CE986}" destId="{3629DE43-8087-4FFA-A490-6B503C970AE3}" srcOrd="3" destOrd="0" parTransId="{3AF739A3-D03F-4686-B197-535D5C626F2B}" sibTransId="{2511F8BC-CEF2-4C8F-AE15-23F4BDA8D6A8}"/>
    <dgm:cxn modelId="{0D7F8111-EBF1-457E-A354-DFF7AD268EF0}" type="presOf" srcId="{05778F9E-D04D-4733-AA4B-478ED81371CD}" destId="{6FE174C5-C492-4E2C-A1DA-536AB3818CE7}" srcOrd="0" destOrd="0" presId="urn:microsoft.com/office/officeart/2005/8/layout/hierarchy3"/>
    <dgm:cxn modelId="{B464C20D-1B0C-4698-A95A-C9004BCCE948}" type="presOf" srcId="{A615EF73-EC48-4FEC-96DE-E0FE149DF811}" destId="{74530949-DD8B-4AAF-8988-2A044854709E}" srcOrd="0" destOrd="0" presId="urn:microsoft.com/office/officeart/2005/8/layout/hierarchy3"/>
    <dgm:cxn modelId="{AD263BDA-98AF-45C9-BCBD-D791C7713E5D}" type="presOf" srcId="{674889C8-1E33-4C13-A7B9-D1B24FFC206B}" destId="{51E40D7E-780A-4558-B018-34B63FC13093}" srcOrd="0" destOrd="0" presId="urn:microsoft.com/office/officeart/2005/8/layout/hierarchy3"/>
    <dgm:cxn modelId="{C6DCB4FD-B8D1-4BE4-9301-6CD0954DD56E}" srcId="{289D8DB6-318B-4FA5-91B0-129B1E7CE986}" destId="{EDF3CD28-F104-4391-84D5-583AFE3A0BF2}" srcOrd="1" destOrd="0" parTransId="{3589547D-2D1B-45B6-8C90-16B0327549D5}" sibTransId="{73A5ED29-8E5D-4446-A1CB-5EE9A935030B}"/>
    <dgm:cxn modelId="{2E541B3E-C575-4751-AD0E-828884274F58}" type="presOf" srcId="{3589547D-2D1B-45B6-8C90-16B0327549D5}" destId="{8F03195B-35B0-4F58-92CD-F153107C7926}" srcOrd="0" destOrd="0" presId="urn:microsoft.com/office/officeart/2005/8/layout/hierarchy3"/>
    <dgm:cxn modelId="{C479F2C2-55E2-4031-8D20-C3011E261CCF}" type="presParOf" srcId="{E134882E-E33C-4F41-A2D7-07FA7B76EDAE}" destId="{195F85D2-6B94-40BA-BF90-63B1631EF0E0}" srcOrd="0" destOrd="0" presId="urn:microsoft.com/office/officeart/2005/8/layout/hierarchy3"/>
    <dgm:cxn modelId="{743E5E14-F37F-4982-8644-74DDB12944C6}" type="presParOf" srcId="{195F85D2-6B94-40BA-BF90-63B1631EF0E0}" destId="{279236C1-F609-481E-A160-856C9E5B14C3}" srcOrd="0" destOrd="0" presId="urn:microsoft.com/office/officeart/2005/8/layout/hierarchy3"/>
    <dgm:cxn modelId="{A890E958-79E9-4B11-A1C9-A8A73B121355}" type="presParOf" srcId="{279236C1-F609-481E-A160-856C9E5B14C3}" destId="{6FFA7CAF-0D7B-4C6B-852D-D76AA6403F8D}" srcOrd="0" destOrd="0" presId="urn:microsoft.com/office/officeart/2005/8/layout/hierarchy3"/>
    <dgm:cxn modelId="{D326AF27-75B5-4FC3-B33A-F5752D2229F3}" type="presParOf" srcId="{279236C1-F609-481E-A160-856C9E5B14C3}" destId="{02113DA4-09CD-439D-B27A-D4754BB194AE}" srcOrd="1" destOrd="0" presId="urn:microsoft.com/office/officeart/2005/8/layout/hierarchy3"/>
    <dgm:cxn modelId="{812770FA-8ED9-4E54-82E2-9E735E8E8D3C}" type="presParOf" srcId="{195F85D2-6B94-40BA-BF90-63B1631EF0E0}" destId="{17A206AB-3AD0-4EB6-AF94-00317BBA311C}" srcOrd="1" destOrd="0" presId="urn:microsoft.com/office/officeart/2005/8/layout/hierarchy3"/>
    <dgm:cxn modelId="{6DED31F2-9E78-43F6-A03A-B2ABB8990E29}" type="presParOf" srcId="{17A206AB-3AD0-4EB6-AF94-00317BBA311C}" destId="{74530949-DD8B-4AAF-8988-2A044854709E}" srcOrd="0" destOrd="0" presId="urn:microsoft.com/office/officeart/2005/8/layout/hierarchy3"/>
    <dgm:cxn modelId="{5622DC3F-CEF3-4C32-86A5-A5CFAB032566}" type="presParOf" srcId="{17A206AB-3AD0-4EB6-AF94-00317BBA311C}" destId="{5C2823EF-D2E5-4307-A0F7-153F2040A272}" srcOrd="1" destOrd="0" presId="urn:microsoft.com/office/officeart/2005/8/layout/hierarchy3"/>
    <dgm:cxn modelId="{7724D4D3-77AD-4771-8DDE-CFFE70970D49}" type="presParOf" srcId="{17A206AB-3AD0-4EB6-AF94-00317BBA311C}" destId="{8F03195B-35B0-4F58-92CD-F153107C7926}" srcOrd="2" destOrd="0" presId="urn:microsoft.com/office/officeart/2005/8/layout/hierarchy3"/>
    <dgm:cxn modelId="{076ED581-B981-49C0-94BD-103DA0B164B6}" type="presParOf" srcId="{17A206AB-3AD0-4EB6-AF94-00317BBA311C}" destId="{B5F020AC-06DE-4484-A47A-0A261E1EA1CA}" srcOrd="3" destOrd="0" presId="urn:microsoft.com/office/officeart/2005/8/layout/hierarchy3"/>
    <dgm:cxn modelId="{DB72010D-C2F7-4733-9026-184AD349542C}" type="presParOf" srcId="{17A206AB-3AD0-4EB6-AF94-00317BBA311C}" destId="{B08CEF71-C378-4C4D-8F98-670E2BA5A4E4}" srcOrd="4" destOrd="0" presId="urn:microsoft.com/office/officeart/2005/8/layout/hierarchy3"/>
    <dgm:cxn modelId="{9BFEEB69-5E99-4409-AA53-081605DC07A2}" type="presParOf" srcId="{17A206AB-3AD0-4EB6-AF94-00317BBA311C}" destId="{055EB1C7-1D83-442F-836B-0E33C9973B0F}" srcOrd="5" destOrd="0" presId="urn:microsoft.com/office/officeart/2005/8/layout/hierarchy3"/>
    <dgm:cxn modelId="{802E4280-9AF1-4698-9084-6D3F55E0C865}" type="presParOf" srcId="{17A206AB-3AD0-4EB6-AF94-00317BBA311C}" destId="{CCCFD838-0A55-4AEA-920C-64A03F4A89D1}" srcOrd="6" destOrd="0" presId="urn:microsoft.com/office/officeart/2005/8/layout/hierarchy3"/>
    <dgm:cxn modelId="{78597BD8-6CE6-4B0E-9D22-EAC6E12386E4}" type="presParOf" srcId="{17A206AB-3AD0-4EB6-AF94-00317BBA311C}" destId="{B03FBD9E-68B5-4D27-B02D-AE91F6341FAF}" srcOrd="7" destOrd="0" presId="urn:microsoft.com/office/officeart/2005/8/layout/hierarchy3"/>
    <dgm:cxn modelId="{28512A57-4F79-4E1D-9F84-D7D3C44D4C5B}" type="presParOf" srcId="{17A206AB-3AD0-4EB6-AF94-00317BBA311C}" destId="{6FE174C5-C492-4E2C-A1DA-536AB3818CE7}" srcOrd="8" destOrd="0" presId="urn:microsoft.com/office/officeart/2005/8/layout/hierarchy3"/>
    <dgm:cxn modelId="{97B98DC5-E6B8-41E0-A06A-BED0AEC75B82}" type="presParOf" srcId="{17A206AB-3AD0-4EB6-AF94-00317BBA311C}" destId="{81ED9B90-9305-4CD0-B49F-1A9097D9D744}" srcOrd="9" destOrd="0" presId="urn:microsoft.com/office/officeart/2005/8/layout/hierarchy3"/>
    <dgm:cxn modelId="{45516F24-10C0-4B6A-839C-79C66DF02F99}" type="presParOf" srcId="{17A206AB-3AD0-4EB6-AF94-00317BBA311C}" destId="{E8372377-96DA-49FC-B30D-56AB0F9A5FFE}" srcOrd="10" destOrd="0" presId="urn:microsoft.com/office/officeart/2005/8/layout/hierarchy3"/>
    <dgm:cxn modelId="{C324762B-A620-44B3-9BA3-5D08B85A275C}" type="presParOf" srcId="{17A206AB-3AD0-4EB6-AF94-00317BBA311C}" destId="{51E40D7E-780A-4558-B018-34B63FC13093}" srcOrd="11" destOrd="0" presId="urn:microsoft.com/office/officeart/2005/8/layout/hierarchy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B0CEFE5-2267-4220-88D8-53E6670E6F3F}"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329B4BD5-DDBD-4673-AFAD-8873893C3CDE}">
      <dgm:prSet phldrT="[Text]" custT="1"/>
      <dgm:spPr/>
      <dgm:t>
        <a:bodyPr/>
        <a:lstStyle/>
        <a:p>
          <a:pPr algn="r" rtl="1"/>
          <a:r>
            <a:rPr lang="ar-EG" sz="2400" b="1" dirty="0" smtClean="0"/>
            <a:t>التحديات السياسية</a:t>
          </a:r>
          <a:endParaRPr lang="en-US" sz="2400" b="1" dirty="0"/>
        </a:p>
      </dgm:t>
    </dgm:pt>
    <dgm:pt modelId="{35C08305-2CCB-454E-9414-837834D6F7FD}" type="parTrans" cxnId="{2B7736BD-6F90-4EE0-A2A6-8EB2D6F6E477}">
      <dgm:prSet/>
      <dgm:spPr/>
      <dgm:t>
        <a:bodyPr/>
        <a:lstStyle/>
        <a:p>
          <a:pPr algn="r" rtl="1"/>
          <a:endParaRPr lang="en-US"/>
        </a:p>
      </dgm:t>
    </dgm:pt>
    <dgm:pt modelId="{E3B27BCD-CDD3-4F31-9ADC-31BB6DD34155}" type="sibTrans" cxnId="{2B7736BD-6F90-4EE0-A2A6-8EB2D6F6E477}">
      <dgm:prSet/>
      <dgm:spPr/>
      <dgm:t>
        <a:bodyPr/>
        <a:lstStyle/>
        <a:p>
          <a:pPr algn="r" rtl="1"/>
          <a:endParaRPr lang="en-US"/>
        </a:p>
      </dgm:t>
    </dgm:pt>
    <dgm:pt modelId="{0C9ACFF0-C223-4F3B-9132-A4589D5C33D5}">
      <dgm:prSet phldrT="[Text]"/>
      <dgm:spPr/>
      <dgm:t>
        <a:bodyPr/>
        <a:lstStyle/>
        <a:p>
          <a:pPr algn="r" rtl="1"/>
          <a:r>
            <a:rPr lang="ar-EG" dirty="0" smtClean="0"/>
            <a:t>المعتقدات السائدة التي تعوق المشاركة السياسية للمرأة</a:t>
          </a:r>
          <a:endParaRPr lang="en-US" dirty="0"/>
        </a:p>
      </dgm:t>
    </dgm:pt>
    <dgm:pt modelId="{FF6EA3DA-3427-4897-BD62-D09F1A83D947}" type="sibTrans" cxnId="{E10D5110-0A15-41C9-BF70-15EB92DB6201}">
      <dgm:prSet/>
      <dgm:spPr/>
      <dgm:t>
        <a:bodyPr/>
        <a:lstStyle/>
        <a:p>
          <a:pPr algn="r" rtl="1"/>
          <a:endParaRPr lang="en-US"/>
        </a:p>
      </dgm:t>
    </dgm:pt>
    <dgm:pt modelId="{3AEC21C4-08F5-4B5C-9A00-14D0CE50C89F}" type="parTrans" cxnId="{E10D5110-0A15-41C9-BF70-15EB92DB6201}">
      <dgm:prSet/>
      <dgm:spPr/>
      <dgm:t>
        <a:bodyPr/>
        <a:lstStyle/>
        <a:p>
          <a:pPr algn="r" rtl="1"/>
          <a:endParaRPr lang="en-US"/>
        </a:p>
      </dgm:t>
    </dgm:pt>
    <dgm:pt modelId="{AA51BC98-C757-44AE-AB76-49E542D8CE54}">
      <dgm:prSet/>
      <dgm:spPr/>
      <dgm:t>
        <a:bodyPr/>
        <a:lstStyle/>
        <a:p>
          <a:pPr algn="r" rtl="1"/>
          <a:r>
            <a:rPr lang="ar-EG" dirty="0" smtClean="0"/>
            <a:t>ضعف السياسات التي تحمي المرأة كمرشحة بالمجالس المنتخبة</a:t>
          </a:r>
        </a:p>
      </dgm:t>
    </dgm:pt>
    <dgm:pt modelId="{B86FFF78-7060-4A73-9D6F-E8E73C74FE90}" type="parTrans" cxnId="{19AB0812-7574-46D0-9882-0E77B95E92EC}">
      <dgm:prSet/>
      <dgm:spPr/>
      <dgm:t>
        <a:bodyPr/>
        <a:lstStyle/>
        <a:p>
          <a:pPr algn="r" rtl="1"/>
          <a:endParaRPr lang="en-US"/>
        </a:p>
      </dgm:t>
    </dgm:pt>
    <dgm:pt modelId="{68FA6938-0C14-4271-9264-83D44B7951ED}" type="sibTrans" cxnId="{19AB0812-7574-46D0-9882-0E77B95E92EC}">
      <dgm:prSet/>
      <dgm:spPr/>
      <dgm:t>
        <a:bodyPr/>
        <a:lstStyle/>
        <a:p>
          <a:pPr algn="r" rtl="1"/>
          <a:endParaRPr lang="en-US"/>
        </a:p>
      </dgm:t>
    </dgm:pt>
    <dgm:pt modelId="{77EA9E1B-14E0-4A83-B281-73AC2B2BCEBB}">
      <dgm:prSet/>
      <dgm:spPr/>
      <dgm:t>
        <a:bodyPr/>
        <a:lstStyle/>
        <a:p>
          <a:pPr algn="r" rtl="1"/>
          <a:r>
            <a:rPr lang="ar-EG" dirty="0" smtClean="0"/>
            <a:t>ضعف الوعي المجتمعي بدور المرأة في الحياة السياسية</a:t>
          </a:r>
        </a:p>
      </dgm:t>
    </dgm:pt>
    <dgm:pt modelId="{3EDD5B1C-0439-4FD1-ADC4-799C239D8F59}" type="parTrans" cxnId="{2009D838-434C-4803-9BC2-25DC9B236925}">
      <dgm:prSet/>
      <dgm:spPr/>
      <dgm:t>
        <a:bodyPr/>
        <a:lstStyle/>
        <a:p>
          <a:pPr algn="r" rtl="1"/>
          <a:endParaRPr lang="en-US"/>
        </a:p>
      </dgm:t>
    </dgm:pt>
    <dgm:pt modelId="{44FA7637-3788-4EB8-B5B2-2A6698131B3C}" type="sibTrans" cxnId="{2009D838-434C-4803-9BC2-25DC9B236925}">
      <dgm:prSet/>
      <dgm:spPr/>
      <dgm:t>
        <a:bodyPr/>
        <a:lstStyle/>
        <a:p>
          <a:pPr algn="r" rtl="1"/>
          <a:endParaRPr lang="en-US"/>
        </a:p>
      </dgm:t>
    </dgm:pt>
    <dgm:pt modelId="{8C02AF68-B405-4526-992D-1FEAEBBDF29E}">
      <dgm:prSet/>
      <dgm:spPr/>
      <dgm:t>
        <a:bodyPr/>
        <a:lstStyle/>
        <a:p>
          <a:pPr algn="r" rtl="1"/>
          <a:r>
            <a:rPr lang="ar-EG" dirty="0" smtClean="0"/>
            <a:t>ضعف السياسات التي تمكن المرأة من تولي المناصب القيادية ومراكز صنع القرار</a:t>
          </a:r>
        </a:p>
      </dgm:t>
    </dgm:pt>
    <dgm:pt modelId="{1B3D3B8B-A7D9-405D-9EF0-6956D77C8EFC}" type="parTrans" cxnId="{2AF005D7-975C-4339-9122-80935F019CD3}">
      <dgm:prSet/>
      <dgm:spPr/>
      <dgm:t>
        <a:bodyPr/>
        <a:lstStyle/>
        <a:p>
          <a:pPr algn="r" rtl="1"/>
          <a:endParaRPr lang="en-US"/>
        </a:p>
      </dgm:t>
    </dgm:pt>
    <dgm:pt modelId="{E1A04334-D936-4929-88C7-7C6F436E8A87}" type="sibTrans" cxnId="{2AF005D7-975C-4339-9122-80935F019CD3}">
      <dgm:prSet/>
      <dgm:spPr/>
      <dgm:t>
        <a:bodyPr/>
        <a:lstStyle/>
        <a:p>
          <a:pPr algn="r" rtl="1"/>
          <a:endParaRPr lang="en-US"/>
        </a:p>
      </dgm:t>
    </dgm:pt>
    <dgm:pt modelId="{EDB02F26-8F9D-424A-BB6C-F62EA8C3BF6E}">
      <dgm:prSet/>
      <dgm:spPr/>
      <dgm:t>
        <a:bodyPr/>
        <a:lstStyle/>
        <a:p>
          <a:pPr algn="r" rtl="1"/>
          <a:r>
            <a:rPr lang="ar-EG" dirty="0" smtClean="0"/>
            <a:t>ضعف إقبال النساء على خوض المعارك الانتخابية.</a:t>
          </a:r>
          <a:endParaRPr lang="en-US" dirty="0" smtClean="0"/>
        </a:p>
      </dgm:t>
    </dgm:pt>
    <dgm:pt modelId="{0AB974B8-212F-40AD-BEE8-EDC444733909}" type="parTrans" cxnId="{DCEE3B4B-8FA5-4FBA-82A0-6CCC04C57926}">
      <dgm:prSet/>
      <dgm:spPr/>
      <dgm:t>
        <a:bodyPr/>
        <a:lstStyle/>
        <a:p>
          <a:pPr algn="r" rtl="1"/>
          <a:endParaRPr lang="en-US"/>
        </a:p>
      </dgm:t>
    </dgm:pt>
    <dgm:pt modelId="{A66D07BE-3E2E-4F36-BBFF-597711C811CE}" type="sibTrans" cxnId="{DCEE3B4B-8FA5-4FBA-82A0-6CCC04C57926}">
      <dgm:prSet/>
      <dgm:spPr/>
      <dgm:t>
        <a:bodyPr/>
        <a:lstStyle/>
        <a:p>
          <a:pPr algn="r" rtl="1"/>
          <a:endParaRPr lang="en-US"/>
        </a:p>
      </dgm:t>
    </dgm:pt>
    <dgm:pt modelId="{50D8A686-A14A-427C-B018-40E293069087}" type="pres">
      <dgm:prSet presAssocID="{8B0CEFE5-2267-4220-88D8-53E6670E6F3F}" presName="diagram" presStyleCnt="0">
        <dgm:presLayoutVars>
          <dgm:chPref val="1"/>
          <dgm:dir val="rev"/>
          <dgm:animOne val="branch"/>
          <dgm:animLvl val="lvl"/>
          <dgm:resizeHandles/>
        </dgm:presLayoutVars>
      </dgm:prSet>
      <dgm:spPr/>
      <dgm:t>
        <a:bodyPr/>
        <a:lstStyle/>
        <a:p>
          <a:endParaRPr lang="en-US"/>
        </a:p>
      </dgm:t>
    </dgm:pt>
    <dgm:pt modelId="{854458E8-87FA-40A1-9724-C3BE54E10C8C}" type="pres">
      <dgm:prSet presAssocID="{329B4BD5-DDBD-4673-AFAD-8873893C3CDE}" presName="root" presStyleCnt="0"/>
      <dgm:spPr/>
    </dgm:pt>
    <dgm:pt modelId="{4C1645E9-B3D0-4B18-B01C-8DF3A4F69BAF}" type="pres">
      <dgm:prSet presAssocID="{329B4BD5-DDBD-4673-AFAD-8873893C3CDE}" presName="rootComposite" presStyleCnt="0"/>
      <dgm:spPr/>
    </dgm:pt>
    <dgm:pt modelId="{F82D10C5-DA4D-41E3-BF68-D4C35AA86DDE}" type="pres">
      <dgm:prSet presAssocID="{329B4BD5-DDBD-4673-AFAD-8873893C3CDE}" presName="rootText" presStyleLbl="node1" presStyleIdx="0" presStyleCnt="1" custScaleX="204799" custLinFactNeighborX="6744" custLinFactNeighborY="-453"/>
      <dgm:spPr/>
      <dgm:t>
        <a:bodyPr/>
        <a:lstStyle/>
        <a:p>
          <a:endParaRPr lang="en-US"/>
        </a:p>
      </dgm:t>
    </dgm:pt>
    <dgm:pt modelId="{C2D68046-CFFC-44FD-BE81-088E70813B43}" type="pres">
      <dgm:prSet presAssocID="{329B4BD5-DDBD-4673-AFAD-8873893C3CDE}" presName="rootConnector" presStyleLbl="node1" presStyleIdx="0" presStyleCnt="1"/>
      <dgm:spPr/>
      <dgm:t>
        <a:bodyPr/>
        <a:lstStyle/>
        <a:p>
          <a:endParaRPr lang="en-US"/>
        </a:p>
      </dgm:t>
    </dgm:pt>
    <dgm:pt modelId="{843DA965-861D-4A10-8D0A-E25928887660}" type="pres">
      <dgm:prSet presAssocID="{329B4BD5-DDBD-4673-AFAD-8873893C3CDE}" presName="childShape" presStyleCnt="0"/>
      <dgm:spPr/>
    </dgm:pt>
    <dgm:pt modelId="{10253F4E-4511-45AF-8204-29A3ED39E2D8}" type="pres">
      <dgm:prSet presAssocID="{3AEC21C4-08F5-4B5C-9A00-14D0CE50C89F}" presName="Name13" presStyleLbl="parChTrans1D2" presStyleIdx="0" presStyleCnt="5"/>
      <dgm:spPr/>
      <dgm:t>
        <a:bodyPr/>
        <a:lstStyle/>
        <a:p>
          <a:endParaRPr lang="en-US"/>
        </a:p>
      </dgm:t>
    </dgm:pt>
    <dgm:pt modelId="{E6D61D69-6FF0-45A6-AB59-862A674A9291}" type="pres">
      <dgm:prSet presAssocID="{0C9ACFF0-C223-4F3B-9132-A4589D5C33D5}" presName="childText" presStyleLbl="bgAcc1" presStyleIdx="0" presStyleCnt="5" custScaleX="353734" custLinFactNeighborX="14402" custLinFactNeighborY="-3370">
        <dgm:presLayoutVars>
          <dgm:bulletEnabled val="1"/>
        </dgm:presLayoutVars>
      </dgm:prSet>
      <dgm:spPr/>
      <dgm:t>
        <a:bodyPr/>
        <a:lstStyle/>
        <a:p>
          <a:endParaRPr lang="en-US"/>
        </a:p>
      </dgm:t>
    </dgm:pt>
    <dgm:pt modelId="{3298C914-085E-48DA-9766-544106FDAC91}" type="pres">
      <dgm:prSet presAssocID="{B86FFF78-7060-4A73-9D6F-E8E73C74FE90}" presName="Name13" presStyleLbl="parChTrans1D2" presStyleIdx="1" presStyleCnt="5"/>
      <dgm:spPr/>
      <dgm:t>
        <a:bodyPr/>
        <a:lstStyle/>
        <a:p>
          <a:endParaRPr lang="en-US"/>
        </a:p>
      </dgm:t>
    </dgm:pt>
    <dgm:pt modelId="{D5CB6D30-6B88-4973-AFE0-D2F6B93FE90C}" type="pres">
      <dgm:prSet presAssocID="{AA51BC98-C757-44AE-AB76-49E542D8CE54}" presName="childText" presStyleLbl="bgAcc1" presStyleIdx="1" presStyleCnt="5" custScaleX="353734" custLinFactNeighborX="14402" custLinFactNeighborY="-3370">
        <dgm:presLayoutVars>
          <dgm:bulletEnabled val="1"/>
        </dgm:presLayoutVars>
      </dgm:prSet>
      <dgm:spPr/>
      <dgm:t>
        <a:bodyPr/>
        <a:lstStyle/>
        <a:p>
          <a:endParaRPr lang="en-US"/>
        </a:p>
      </dgm:t>
    </dgm:pt>
    <dgm:pt modelId="{0A7CDBDD-BD4D-4ED6-BA83-012805836A72}" type="pres">
      <dgm:prSet presAssocID="{3EDD5B1C-0439-4FD1-ADC4-799C239D8F59}" presName="Name13" presStyleLbl="parChTrans1D2" presStyleIdx="2" presStyleCnt="5"/>
      <dgm:spPr/>
      <dgm:t>
        <a:bodyPr/>
        <a:lstStyle/>
        <a:p>
          <a:endParaRPr lang="en-US"/>
        </a:p>
      </dgm:t>
    </dgm:pt>
    <dgm:pt modelId="{AD04016D-F257-4524-83B0-D9F9500C8F74}" type="pres">
      <dgm:prSet presAssocID="{77EA9E1B-14E0-4A83-B281-73AC2B2BCEBB}" presName="childText" presStyleLbl="bgAcc1" presStyleIdx="2" presStyleCnt="5" custScaleX="353734" custLinFactNeighborX="14402" custLinFactNeighborY="-3370">
        <dgm:presLayoutVars>
          <dgm:bulletEnabled val="1"/>
        </dgm:presLayoutVars>
      </dgm:prSet>
      <dgm:spPr/>
      <dgm:t>
        <a:bodyPr/>
        <a:lstStyle/>
        <a:p>
          <a:endParaRPr lang="en-US"/>
        </a:p>
      </dgm:t>
    </dgm:pt>
    <dgm:pt modelId="{C56181FE-165A-413E-8C1B-E6FBA806D6D3}" type="pres">
      <dgm:prSet presAssocID="{1B3D3B8B-A7D9-405D-9EF0-6956D77C8EFC}" presName="Name13" presStyleLbl="parChTrans1D2" presStyleIdx="3" presStyleCnt="5"/>
      <dgm:spPr/>
      <dgm:t>
        <a:bodyPr/>
        <a:lstStyle/>
        <a:p>
          <a:endParaRPr lang="en-US"/>
        </a:p>
      </dgm:t>
    </dgm:pt>
    <dgm:pt modelId="{EAB018ED-5192-49C5-AB2B-854DCAC9B627}" type="pres">
      <dgm:prSet presAssocID="{8C02AF68-B405-4526-992D-1FEAEBBDF29E}" presName="childText" presStyleLbl="bgAcc1" presStyleIdx="3" presStyleCnt="5" custScaleX="353734" custLinFactNeighborX="14402" custLinFactNeighborY="-3370">
        <dgm:presLayoutVars>
          <dgm:bulletEnabled val="1"/>
        </dgm:presLayoutVars>
      </dgm:prSet>
      <dgm:spPr/>
      <dgm:t>
        <a:bodyPr/>
        <a:lstStyle/>
        <a:p>
          <a:endParaRPr lang="en-US"/>
        </a:p>
      </dgm:t>
    </dgm:pt>
    <dgm:pt modelId="{F3E926FC-E237-41CD-9F89-738BD797E378}" type="pres">
      <dgm:prSet presAssocID="{0AB974B8-212F-40AD-BEE8-EDC444733909}" presName="Name13" presStyleLbl="parChTrans1D2" presStyleIdx="4" presStyleCnt="5"/>
      <dgm:spPr/>
      <dgm:t>
        <a:bodyPr/>
        <a:lstStyle/>
        <a:p>
          <a:endParaRPr lang="en-US"/>
        </a:p>
      </dgm:t>
    </dgm:pt>
    <dgm:pt modelId="{0BF4A05D-F17B-4433-9891-2151B4421D9E}" type="pres">
      <dgm:prSet presAssocID="{EDB02F26-8F9D-424A-BB6C-F62EA8C3BF6E}" presName="childText" presStyleLbl="bgAcc1" presStyleIdx="4" presStyleCnt="5" custScaleX="353734" custLinFactNeighborX="14402" custLinFactNeighborY="-3370">
        <dgm:presLayoutVars>
          <dgm:bulletEnabled val="1"/>
        </dgm:presLayoutVars>
      </dgm:prSet>
      <dgm:spPr/>
      <dgm:t>
        <a:bodyPr/>
        <a:lstStyle/>
        <a:p>
          <a:endParaRPr lang="en-US"/>
        </a:p>
      </dgm:t>
    </dgm:pt>
  </dgm:ptLst>
  <dgm:cxnLst>
    <dgm:cxn modelId="{4774EF55-C21D-42DC-B2B9-8B32088C8E67}" type="presOf" srcId="{3EDD5B1C-0439-4FD1-ADC4-799C239D8F59}" destId="{0A7CDBDD-BD4D-4ED6-BA83-012805836A72}" srcOrd="0" destOrd="0" presId="urn:microsoft.com/office/officeart/2005/8/layout/hierarchy3"/>
    <dgm:cxn modelId="{B17783C6-B18C-432D-BFDC-EF769C62FCBD}" type="presOf" srcId="{77EA9E1B-14E0-4A83-B281-73AC2B2BCEBB}" destId="{AD04016D-F257-4524-83B0-D9F9500C8F74}" srcOrd="0" destOrd="0" presId="urn:microsoft.com/office/officeart/2005/8/layout/hierarchy3"/>
    <dgm:cxn modelId="{44914889-DA4B-44A3-9713-5076D0292FFA}" type="presOf" srcId="{B86FFF78-7060-4A73-9D6F-E8E73C74FE90}" destId="{3298C914-085E-48DA-9766-544106FDAC91}" srcOrd="0" destOrd="0" presId="urn:microsoft.com/office/officeart/2005/8/layout/hierarchy3"/>
    <dgm:cxn modelId="{19AB0812-7574-46D0-9882-0E77B95E92EC}" srcId="{329B4BD5-DDBD-4673-AFAD-8873893C3CDE}" destId="{AA51BC98-C757-44AE-AB76-49E542D8CE54}" srcOrd="1" destOrd="0" parTransId="{B86FFF78-7060-4A73-9D6F-E8E73C74FE90}" sibTransId="{68FA6938-0C14-4271-9264-83D44B7951ED}"/>
    <dgm:cxn modelId="{724E6619-C694-4BC3-BC02-81F6823C6657}" type="presOf" srcId="{329B4BD5-DDBD-4673-AFAD-8873893C3CDE}" destId="{C2D68046-CFFC-44FD-BE81-088E70813B43}" srcOrd="1" destOrd="0" presId="urn:microsoft.com/office/officeart/2005/8/layout/hierarchy3"/>
    <dgm:cxn modelId="{EE8A9C98-AF2F-4579-A1CB-48032E810D2A}" type="presOf" srcId="{AA51BC98-C757-44AE-AB76-49E542D8CE54}" destId="{D5CB6D30-6B88-4973-AFE0-D2F6B93FE90C}" srcOrd="0" destOrd="0" presId="urn:microsoft.com/office/officeart/2005/8/layout/hierarchy3"/>
    <dgm:cxn modelId="{DC5AE500-BA20-41A0-9CA3-EAB34419CDB4}" type="presOf" srcId="{0AB974B8-212F-40AD-BEE8-EDC444733909}" destId="{F3E926FC-E237-41CD-9F89-738BD797E378}" srcOrd="0" destOrd="0" presId="urn:microsoft.com/office/officeart/2005/8/layout/hierarchy3"/>
    <dgm:cxn modelId="{2AF005D7-975C-4339-9122-80935F019CD3}" srcId="{329B4BD5-DDBD-4673-AFAD-8873893C3CDE}" destId="{8C02AF68-B405-4526-992D-1FEAEBBDF29E}" srcOrd="3" destOrd="0" parTransId="{1B3D3B8B-A7D9-405D-9EF0-6956D77C8EFC}" sibTransId="{E1A04334-D936-4929-88C7-7C6F436E8A87}"/>
    <dgm:cxn modelId="{B90C3738-E9B6-4247-B109-E6AFC980F1B3}" type="presOf" srcId="{3AEC21C4-08F5-4B5C-9A00-14D0CE50C89F}" destId="{10253F4E-4511-45AF-8204-29A3ED39E2D8}" srcOrd="0" destOrd="0" presId="urn:microsoft.com/office/officeart/2005/8/layout/hierarchy3"/>
    <dgm:cxn modelId="{B0ED4387-96C4-4159-B3C4-41923C37D28D}" type="presOf" srcId="{8C02AF68-B405-4526-992D-1FEAEBBDF29E}" destId="{EAB018ED-5192-49C5-AB2B-854DCAC9B627}" srcOrd="0" destOrd="0" presId="urn:microsoft.com/office/officeart/2005/8/layout/hierarchy3"/>
    <dgm:cxn modelId="{2009D838-434C-4803-9BC2-25DC9B236925}" srcId="{329B4BD5-DDBD-4673-AFAD-8873893C3CDE}" destId="{77EA9E1B-14E0-4A83-B281-73AC2B2BCEBB}" srcOrd="2" destOrd="0" parTransId="{3EDD5B1C-0439-4FD1-ADC4-799C239D8F59}" sibTransId="{44FA7637-3788-4EB8-B5B2-2A6698131B3C}"/>
    <dgm:cxn modelId="{DCEE3B4B-8FA5-4FBA-82A0-6CCC04C57926}" srcId="{329B4BD5-DDBD-4673-AFAD-8873893C3CDE}" destId="{EDB02F26-8F9D-424A-BB6C-F62EA8C3BF6E}" srcOrd="4" destOrd="0" parTransId="{0AB974B8-212F-40AD-BEE8-EDC444733909}" sibTransId="{A66D07BE-3E2E-4F36-BBFF-597711C811CE}"/>
    <dgm:cxn modelId="{E10D5110-0A15-41C9-BF70-15EB92DB6201}" srcId="{329B4BD5-DDBD-4673-AFAD-8873893C3CDE}" destId="{0C9ACFF0-C223-4F3B-9132-A4589D5C33D5}" srcOrd="0" destOrd="0" parTransId="{3AEC21C4-08F5-4B5C-9A00-14D0CE50C89F}" sibTransId="{FF6EA3DA-3427-4897-BD62-D09F1A83D947}"/>
    <dgm:cxn modelId="{0B761EDA-8339-43E0-BE8C-109880F4AD54}" type="presOf" srcId="{8B0CEFE5-2267-4220-88D8-53E6670E6F3F}" destId="{50D8A686-A14A-427C-B018-40E293069087}" srcOrd="0" destOrd="0" presId="urn:microsoft.com/office/officeart/2005/8/layout/hierarchy3"/>
    <dgm:cxn modelId="{2B7736BD-6F90-4EE0-A2A6-8EB2D6F6E477}" srcId="{8B0CEFE5-2267-4220-88D8-53E6670E6F3F}" destId="{329B4BD5-DDBD-4673-AFAD-8873893C3CDE}" srcOrd="0" destOrd="0" parTransId="{35C08305-2CCB-454E-9414-837834D6F7FD}" sibTransId="{E3B27BCD-CDD3-4F31-9ADC-31BB6DD34155}"/>
    <dgm:cxn modelId="{C0D611CA-CB6C-4E63-A198-3BA3CD9670F8}" type="presOf" srcId="{329B4BD5-DDBD-4673-AFAD-8873893C3CDE}" destId="{F82D10C5-DA4D-41E3-BF68-D4C35AA86DDE}" srcOrd="0" destOrd="0" presId="urn:microsoft.com/office/officeart/2005/8/layout/hierarchy3"/>
    <dgm:cxn modelId="{F80B393B-D427-41F2-971A-01234B6D2BB5}" type="presOf" srcId="{0C9ACFF0-C223-4F3B-9132-A4589D5C33D5}" destId="{E6D61D69-6FF0-45A6-AB59-862A674A9291}" srcOrd="0" destOrd="0" presId="urn:microsoft.com/office/officeart/2005/8/layout/hierarchy3"/>
    <dgm:cxn modelId="{9D6BA01D-1605-42BB-AE82-69A4E4F6682F}" type="presOf" srcId="{1B3D3B8B-A7D9-405D-9EF0-6956D77C8EFC}" destId="{C56181FE-165A-413E-8C1B-E6FBA806D6D3}" srcOrd="0" destOrd="0" presId="urn:microsoft.com/office/officeart/2005/8/layout/hierarchy3"/>
    <dgm:cxn modelId="{B02D015E-CCE7-4930-A3BE-5C277C1435C0}" type="presOf" srcId="{EDB02F26-8F9D-424A-BB6C-F62EA8C3BF6E}" destId="{0BF4A05D-F17B-4433-9891-2151B4421D9E}" srcOrd="0" destOrd="0" presId="urn:microsoft.com/office/officeart/2005/8/layout/hierarchy3"/>
    <dgm:cxn modelId="{5C2AB988-1552-4787-AD37-CE6DD1DDF653}" type="presParOf" srcId="{50D8A686-A14A-427C-B018-40E293069087}" destId="{854458E8-87FA-40A1-9724-C3BE54E10C8C}" srcOrd="0" destOrd="0" presId="urn:microsoft.com/office/officeart/2005/8/layout/hierarchy3"/>
    <dgm:cxn modelId="{8456BCDF-A9F7-40EF-BAF2-8758F53CAABA}" type="presParOf" srcId="{854458E8-87FA-40A1-9724-C3BE54E10C8C}" destId="{4C1645E9-B3D0-4B18-B01C-8DF3A4F69BAF}" srcOrd="0" destOrd="0" presId="urn:microsoft.com/office/officeart/2005/8/layout/hierarchy3"/>
    <dgm:cxn modelId="{30AFF50A-B954-48FD-8D35-6F930C851272}" type="presParOf" srcId="{4C1645E9-B3D0-4B18-B01C-8DF3A4F69BAF}" destId="{F82D10C5-DA4D-41E3-BF68-D4C35AA86DDE}" srcOrd="0" destOrd="0" presId="urn:microsoft.com/office/officeart/2005/8/layout/hierarchy3"/>
    <dgm:cxn modelId="{DD83BA16-4858-4A2E-8795-551390E852AC}" type="presParOf" srcId="{4C1645E9-B3D0-4B18-B01C-8DF3A4F69BAF}" destId="{C2D68046-CFFC-44FD-BE81-088E70813B43}" srcOrd="1" destOrd="0" presId="urn:microsoft.com/office/officeart/2005/8/layout/hierarchy3"/>
    <dgm:cxn modelId="{FA947DAF-7927-479A-9C3F-28602B2F1203}" type="presParOf" srcId="{854458E8-87FA-40A1-9724-C3BE54E10C8C}" destId="{843DA965-861D-4A10-8D0A-E25928887660}" srcOrd="1" destOrd="0" presId="urn:microsoft.com/office/officeart/2005/8/layout/hierarchy3"/>
    <dgm:cxn modelId="{74E111EA-1E64-46FC-80E8-BE8082F6F6A8}" type="presParOf" srcId="{843DA965-861D-4A10-8D0A-E25928887660}" destId="{10253F4E-4511-45AF-8204-29A3ED39E2D8}" srcOrd="0" destOrd="0" presId="urn:microsoft.com/office/officeart/2005/8/layout/hierarchy3"/>
    <dgm:cxn modelId="{3DE6FD3E-C7C3-47B5-BAB5-13C18D894463}" type="presParOf" srcId="{843DA965-861D-4A10-8D0A-E25928887660}" destId="{E6D61D69-6FF0-45A6-AB59-862A674A9291}" srcOrd="1" destOrd="0" presId="urn:microsoft.com/office/officeart/2005/8/layout/hierarchy3"/>
    <dgm:cxn modelId="{0B916104-7692-4428-AEFC-96780CA88B4C}" type="presParOf" srcId="{843DA965-861D-4A10-8D0A-E25928887660}" destId="{3298C914-085E-48DA-9766-544106FDAC91}" srcOrd="2" destOrd="0" presId="urn:microsoft.com/office/officeart/2005/8/layout/hierarchy3"/>
    <dgm:cxn modelId="{9DABD117-6F98-4CDE-96B6-3AF53A785813}" type="presParOf" srcId="{843DA965-861D-4A10-8D0A-E25928887660}" destId="{D5CB6D30-6B88-4973-AFE0-D2F6B93FE90C}" srcOrd="3" destOrd="0" presId="urn:microsoft.com/office/officeart/2005/8/layout/hierarchy3"/>
    <dgm:cxn modelId="{57D996E6-AD28-4B38-9EB8-3FC809B3B259}" type="presParOf" srcId="{843DA965-861D-4A10-8D0A-E25928887660}" destId="{0A7CDBDD-BD4D-4ED6-BA83-012805836A72}" srcOrd="4" destOrd="0" presId="urn:microsoft.com/office/officeart/2005/8/layout/hierarchy3"/>
    <dgm:cxn modelId="{A442C16D-FBF7-4916-BA85-E0D41BE44E3D}" type="presParOf" srcId="{843DA965-861D-4A10-8D0A-E25928887660}" destId="{AD04016D-F257-4524-83B0-D9F9500C8F74}" srcOrd="5" destOrd="0" presId="urn:microsoft.com/office/officeart/2005/8/layout/hierarchy3"/>
    <dgm:cxn modelId="{86474014-9133-4B7E-8AE9-32D5859FB253}" type="presParOf" srcId="{843DA965-861D-4A10-8D0A-E25928887660}" destId="{C56181FE-165A-413E-8C1B-E6FBA806D6D3}" srcOrd="6" destOrd="0" presId="urn:microsoft.com/office/officeart/2005/8/layout/hierarchy3"/>
    <dgm:cxn modelId="{5AD25724-6869-4222-B8FC-775A3A46EEA9}" type="presParOf" srcId="{843DA965-861D-4A10-8D0A-E25928887660}" destId="{EAB018ED-5192-49C5-AB2B-854DCAC9B627}" srcOrd="7" destOrd="0" presId="urn:microsoft.com/office/officeart/2005/8/layout/hierarchy3"/>
    <dgm:cxn modelId="{D4A80DDA-CB8B-44DF-A4A5-5807C2B3A7E3}" type="presParOf" srcId="{843DA965-861D-4A10-8D0A-E25928887660}" destId="{F3E926FC-E237-41CD-9F89-738BD797E378}" srcOrd="8" destOrd="0" presId="urn:microsoft.com/office/officeart/2005/8/layout/hierarchy3"/>
    <dgm:cxn modelId="{89ABE64A-A25F-4C79-A11B-8F68A057751E}" type="presParOf" srcId="{843DA965-861D-4A10-8D0A-E25928887660}" destId="{0BF4A05D-F17B-4433-9891-2151B4421D9E}" srcOrd="9"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15B9C76-B85F-48BE-A361-A563A7410FE5}"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9E5F5E1C-832B-4299-8418-345302CFEADA}">
      <dgm:prSet phldrT="[Text]" custT="1"/>
      <dgm:spPr/>
      <dgm:t>
        <a:bodyPr/>
        <a:lstStyle/>
        <a:p>
          <a:r>
            <a:rPr lang="ar-EG" sz="2400" b="1" dirty="0" smtClean="0"/>
            <a:t>التحديات </a:t>
          </a:r>
          <a:r>
            <a:rPr lang="ar-EG" sz="2000" b="1" dirty="0" smtClean="0"/>
            <a:t>الثقافية</a:t>
          </a:r>
          <a:endParaRPr lang="en-US" sz="2000" b="1" dirty="0"/>
        </a:p>
      </dgm:t>
    </dgm:pt>
    <dgm:pt modelId="{87814F5B-B30F-4729-BD0F-3D0CB45D1AC4}" type="parTrans" cxnId="{7C9D5FD0-280C-45B0-A6D6-99C6902AACA0}">
      <dgm:prSet/>
      <dgm:spPr/>
      <dgm:t>
        <a:bodyPr/>
        <a:lstStyle/>
        <a:p>
          <a:endParaRPr lang="en-US"/>
        </a:p>
      </dgm:t>
    </dgm:pt>
    <dgm:pt modelId="{FFCDB597-A12C-4F12-B508-21D3ED89DC52}" type="sibTrans" cxnId="{7C9D5FD0-280C-45B0-A6D6-99C6902AACA0}">
      <dgm:prSet/>
      <dgm:spPr/>
      <dgm:t>
        <a:bodyPr/>
        <a:lstStyle/>
        <a:p>
          <a:endParaRPr lang="en-US"/>
        </a:p>
      </dgm:t>
    </dgm:pt>
    <dgm:pt modelId="{20E30056-5995-427F-944B-3B031A29BD0F}">
      <dgm:prSet phldrT="[Text]" custT="1"/>
      <dgm:spPr/>
      <dgm:t>
        <a:bodyPr/>
        <a:lstStyle/>
        <a:p>
          <a:pPr algn="r" rtl="1"/>
          <a:r>
            <a:rPr lang="ar-SA" sz="1900" b="1" dirty="0" smtClean="0"/>
            <a:t>حالة التبعية </a:t>
          </a:r>
          <a:r>
            <a:rPr lang="ar-EG" sz="1900" b="1" dirty="0" smtClean="0"/>
            <a:t>ال</a:t>
          </a:r>
          <a:r>
            <a:rPr lang="ar-SA" sz="1900" b="1" dirty="0" smtClean="0"/>
            <a:t>ثقافية </a:t>
          </a:r>
          <a:r>
            <a:rPr lang="ar-EG" sz="1900" b="1" dirty="0" smtClean="0"/>
            <a:t>والترويج </a:t>
          </a:r>
          <a:r>
            <a:rPr lang="ar-SA" sz="1900" b="1" dirty="0" smtClean="0"/>
            <a:t>لثقافات وقيم وأنماط سلوكية تتناقض مع ثقافاتنا المحلية والتي باتت تهدد الخصوصية الثقافية والحضارية لمصر </a:t>
          </a:r>
          <a:r>
            <a:rPr lang="ar-EG" sz="1900" b="1" dirty="0" smtClean="0"/>
            <a:t>وتهدد الهوية وقيم الانتماء</a:t>
          </a:r>
          <a:endParaRPr lang="en-US" sz="1900" b="1" dirty="0"/>
        </a:p>
      </dgm:t>
    </dgm:pt>
    <dgm:pt modelId="{0E0FDBFA-30F1-407F-A2E8-56A9AA72A806}" type="sibTrans" cxnId="{B966F45E-09B4-43D3-8C6D-C1FACDB86DFE}">
      <dgm:prSet/>
      <dgm:spPr/>
      <dgm:t>
        <a:bodyPr/>
        <a:lstStyle/>
        <a:p>
          <a:endParaRPr lang="en-US"/>
        </a:p>
      </dgm:t>
    </dgm:pt>
    <dgm:pt modelId="{669D438A-F181-4E4B-A8E9-4C0CA4E1B044}" type="parTrans" cxnId="{B966F45E-09B4-43D3-8C6D-C1FACDB86DFE}">
      <dgm:prSet/>
      <dgm:spPr/>
      <dgm:t>
        <a:bodyPr/>
        <a:lstStyle/>
        <a:p>
          <a:endParaRPr lang="en-US"/>
        </a:p>
      </dgm:t>
    </dgm:pt>
    <dgm:pt modelId="{966EA447-F383-40F9-A958-EC412DBBCF16}">
      <dgm:prSet custT="1"/>
      <dgm:spPr/>
      <dgm:t>
        <a:bodyPr/>
        <a:lstStyle/>
        <a:p>
          <a:pPr algn="r" rtl="1"/>
          <a:r>
            <a:rPr lang="ar-EG" sz="1900" b="1" baseline="0" dirty="0" smtClean="0"/>
            <a:t>الخطاب الديني الخاطئ الذي أدى إلى انخفاض التقدير الذاتي للمرأة</a:t>
          </a:r>
          <a:endParaRPr lang="ar-EG" sz="1900" b="1" dirty="0" smtClean="0"/>
        </a:p>
      </dgm:t>
    </dgm:pt>
    <dgm:pt modelId="{8590F1FB-2E15-4FA6-8820-B6AD8189C6DE}" type="parTrans" cxnId="{FC783B7A-4E16-4730-8FC4-6824A9A650CF}">
      <dgm:prSet/>
      <dgm:spPr/>
      <dgm:t>
        <a:bodyPr/>
        <a:lstStyle/>
        <a:p>
          <a:endParaRPr lang="en-US"/>
        </a:p>
      </dgm:t>
    </dgm:pt>
    <dgm:pt modelId="{48FB4708-903C-487A-AAD1-C78927052FB0}" type="sibTrans" cxnId="{FC783B7A-4E16-4730-8FC4-6824A9A650CF}">
      <dgm:prSet/>
      <dgm:spPr/>
      <dgm:t>
        <a:bodyPr/>
        <a:lstStyle/>
        <a:p>
          <a:endParaRPr lang="en-US"/>
        </a:p>
      </dgm:t>
    </dgm:pt>
    <dgm:pt modelId="{10FB6F28-EFDD-4A39-B8F4-84CAD53C1CBF}">
      <dgm:prSet custT="1"/>
      <dgm:spPr/>
      <dgm:t>
        <a:bodyPr/>
        <a:lstStyle/>
        <a:p>
          <a:pPr algn="r" rtl="1"/>
          <a:r>
            <a:rPr lang="ar-EG" sz="1900" b="1" dirty="0" smtClean="0"/>
            <a:t>الموروقات الثقافية السلبية تجاه المرأة وتفشي الثقافة الاستهلاكية</a:t>
          </a:r>
        </a:p>
      </dgm:t>
    </dgm:pt>
    <dgm:pt modelId="{CA7C5465-E257-4637-ADD3-D90EBA9D5F63}" type="parTrans" cxnId="{59C842A7-C634-44A9-AE21-5F47A81BB568}">
      <dgm:prSet/>
      <dgm:spPr/>
      <dgm:t>
        <a:bodyPr/>
        <a:lstStyle/>
        <a:p>
          <a:endParaRPr lang="en-US"/>
        </a:p>
      </dgm:t>
    </dgm:pt>
    <dgm:pt modelId="{0254AFC1-8A6F-4C87-9BD2-DB6F9F2D74BA}" type="sibTrans" cxnId="{59C842A7-C634-44A9-AE21-5F47A81BB568}">
      <dgm:prSet/>
      <dgm:spPr/>
      <dgm:t>
        <a:bodyPr/>
        <a:lstStyle/>
        <a:p>
          <a:endParaRPr lang="en-US"/>
        </a:p>
      </dgm:t>
    </dgm:pt>
    <dgm:pt modelId="{3F722932-B0C5-453B-BB3D-FB54246559F7}">
      <dgm:prSet custT="1"/>
      <dgm:spPr/>
      <dgm:t>
        <a:bodyPr/>
        <a:lstStyle/>
        <a:p>
          <a:pPr algn="r" rtl="1"/>
          <a:r>
            <a:rPr lang="ar-EG" sz="1900" b="1" dirty="0" smtClean="0"/>
            <a:t>عدم الاتساق</a:t>
          </a:r>
          <a:r>
            <a:rPr lang="ar-EG" sz="1900" b="1" baseline="0" dirty="0" smtClean="0"/>
            <a:t> بين ما حدث من تغير في أدور المرأة وما تشمتل عليه الثقافة من قيم تقليدية </a:t>
          </a:r>
          <a:endParaRPr lang="ar-EG" sz="1900" b="1" dirty="0" smtClean="0"/>
        </a:p>
      </dgm:t>
    </dgm:pt>
    <dgm:pt modelId="{9E823A1D-7DA6-4EFB-B4DF-D4DD46E8491F}" type="parTrans" cxnId="{3CBE411E-7AB5-4BD0-81D5-E28864E861D6}">
      <dgm:prSet/>
      <dgm:spPr/>
      <dgm:t>
        <a:bodyPr/>
        <a:lstStyle/>
        <a:p>
          <a:endParaRPr lang="en-US"/>
        </a:p>
      </dgm:t>
    </dgm:pt>
    <dgm:pt modelId="{7C5728ED-511C-430B-BCB2-5A95248252CB}" type="sibTrans" cxnId="{3CBE411E-7AB5-4BD0-81D5-E28864E861D6}">
      <dgm:prSet/>
      <dgm:spPr/>
      <dgm:t>
        <a:bodyPr/>
        <a:lstStyle/>
        <a:p>
          <a:endParaRPr lang="en-US"/>
        </a:p>
      </dgm:t>
    </dgm:pt>
    <dgm:pt modelId="{9302BC84-D4DC-4EF6-B5E2-287AA648517A}">
      <dgm:prSet custT="1"/>
      <dgm:spPr/>
      <dgm:t>
        <a:bodyPr/>
        <a:lstStyle/>
        <a:p>
          <a:pPr algn="r" rtl="1"/>
          <a:r>
            <a:rPr lang="ar-EG" sz="1900" b="1" dirty="0" smtClean="0"/>
            <a:t>زيادة مساحة التسامح مع العنف الموجه للمرأة وخاصة في الطبقات الدنيا </a:t>
          </a:r>
        </a:p>
      </dgm:t>
    </dgm:pt>
    <dgm:pt modelId="{58FF6E63-57EA-4E57-B112-E7032E368C81}" type="parTrans" cxnId="{2727543A-86EC-470E-93AF-25821F51F37D}">
      <dgm:prSet/>
      <dgm:spPr/>
      <dgm:t>
        <a:bodyPr/>
        <a:lstStyle/>
        <a:p>
          <a:endParaRPr lang="en-US"/>
        </a:p>
      </dgm:t>
    </dgm:pt>
    <dgm:pt modelId="{695D102B-4A2F-4586-BCAB-AA512B20DD02}" type="sibTrans" cxnId="{2727543A-86EC-470E-93AF-25821F51F37D}">
      <dgm:prSet/>
      <dgm:spPr/>
      <dgm:t>
        <a:bodyPr/>
        <a:lstStyle/>
        <a:p>
          <a:endParaRPr lang="en-US"/>
        </a:p>
      </dgm:t>
    </dgm:pt>
    <dgm:pt modelId="{28C4E4B5-EB95-4DB1-83E4-E4261B237EFB}">
      <dgm:prSet custT="1"/>
      <dgm:spPr/>
      <dgm:t>
        <a:bodyPr/>
        <a:lstStyle/>
        <a:p>
          <a:pPr algn="r" rtl="1"/>
          <a:r>
            <a:rPr lang="ar-EG" sz="1900" b="1" dirty="0" smtClean="0"/>
            <a:t>التدعيم الثقافي</a:t>
          </a:r>
          <a:r>
            <a:rPr lang="ar-EG" sz="1900" b="1" baseline="0" dirty="0" smtClean="0"/>
            <a:t> الخاطئ للعدوان على المرأة من خلال التشريعات والقوانين والإعلام </a:t>
          </a:r>
          <a:endParaRPr lang="ar-EG" sz="1900" b="1" dirty="0" smtClean="0"/>
        </a:p>
      </dgm:t>
    </dgm:pt>
    <dgm:pt modelId="{705A0869-B0DD-4259-83B8-BE77D82584A4}" type="parTrans" cxnId="{AFAE323B-F4FF-4BCA-83B0-7DD959A9F19E}">
      <dgm:prSet/>
      <dgm:spPr/>
      <dgm:t>
        <a:bodyPr/>
        <a:lstStyle/>
        <a:p>
          <a:endParaRPr lang="en-US"/>
        </a:p>
      </dgm:t>
    </dgm:pt>
    <dgm:pt modelId="{AFD17F12-1389-44D5-98DE-0B40CA47424B}" type="sibTrans" cxnId="{AFAE323B-F4FF-4BCA-83B0-7DD959A9F19E}">
      <dgm:prSet/>
      <dgm:spPr/>
      <dgm:t>
        <a:bodyPr/>
        <a:lstStyle/>
        <a:p>
          <a:endParaRPr lang="en-US"/>
        </a:p>
      </dgm:t>
    </dgm:pt>
    <dgm:pt modelId="{593FDD06-A698-4322-8DF9-432CD09BA5E4}">
      <dgm:prSet custT="1"/>
      <dgm:spPr/>
      <dgm:t>
        <a:bodyPr/>
        <a:lstStyle/>
        <a:p>
          <a:pPr algn="r" rtl="1"/>
          <a:r>
            <a:rPr lang="ar-EG" sz="1900" b="1" baseline="0" dirty="0" smtClean="0"/>
            <a:t>التمييز ضد المرأة داخل الأسرة والذي أدى إلى انتشار أنماط سلوكية عنصرية لصالح الذكور </a:t>
          </a:r>
          <a:endParaRPr lang="ar-EG" sz="1900" b="1" dirty="0" smtClean="0"/>
        </a:p>
      </dgm:t>
    </dgm:pt>
    <dgm:pt modelId="{EC62C923-7DC7-4541-AA85-94CC6121D836}" type="parTrans" cxnId="{99B950B4-D44F-4E8D-A64F-E1D22CFD75A1}">
      <dgm:prSet/>
      <dgm:spPr/>
      <dgm:t>
        <a:bodyPr/>
        <a:lstStyle/>
        <a:p>
          <a:endParaRPr lang="en-US"/>
        </a:p>
      </dgm:t>
    </dgm:pt>
    <dgm:pt modelId="{C6860107-882F-4E72-837F-52168D47E24A}" type="sibTrans" cxnId="{99B950B4-D44F-4E8D-A64F-E1D22CFD75A1}">
      <dgm:prSet/>
      <dgm:spPr/>
      <dgm:t>
        <a:bodyPr/>
        <a:lstStyle/>
        <a:p>
          <a:endParaRPr lang="en-US"/>
        </a:p>
      </dgm:t>
    </dgm:pt>
    <dgm:pt modelId="{3B1C92C3-C5DC-4C40-8CF5-75AD4CEE0C3E}" type="pres">
      <dgm:prSet presAssocID="{A15B9C76-B85F-48BE-A361-A563A7410FE5}" presName="diagram" presStyleCnt="0">
        <dgm:presLayoutVars>
          <dgm:chPref val="1"/>
          <dgm:dir val="rev"/>
          <dgm:animOne val="branch"/>
          <dgm:animLvl val="lvl"/>
          <dgm:resizeHandles/>
        </dgm:presLayoutVars>
      </dgm:prSet>
      <dgm:spPr/>
      <dgm:t>
        <a:bodyPr/>
        <a:lstStyle/>
        <a:p>
          <a:endParaRPr lang="en-US"/>
        </a:p>
      </dgm:t>
    </dgm:pt>
    <dgm:pt modelId="{D7F8D3BB-5FCD-457F-A923-C9F4B82539B7}" type="pres">
      <dgm:prSet presAssocID="{9E5F5E1C-832B-4299-8418-345302CFEADA}" presName="root" presStyleCnt="0"/>
      <dgm:spPr/>
    </dgm:pt>
    <dgm:pt modelId="{DA672150-B31D-445D-A7BC-00D48D59F959}" type="pres">
      <dgm:prSet presAssocID="{9E5F5E1C-832B-4299-8418-345302CFEADA}" presName="rootComposite" presStyleCnt="0"/>
      <dgm:spPr/>
    </dgm:pt>
    <dgm:pt modelId="{1969B0DF-656E-4579-B9B3-B00EBF61286B}" type="pres">
      <dgm:prSet presAssocID="{9E5F5E1C-832B-4299-8418-345302CFEADA}" presName="rootText" presStyleLbl="node1" presStyleIdx="0" presStyleCnt="1" custScaleX="382156" custScaleY="168032" custLinFactNeighborX="-7649" custLinFactNeighborY="18995"/>
      <dgm:spPr/>
      <dgm:t>
        <a:bodyPr/>
        <a:lstStyle/>
        <a:p>
          <a:endParaRPr lang="en-US"/>
        </a:p>
      </dgm:t>
    </dgm:pt>
    <dgm:pt modelId="{CBBC82BD-243C-41D8-8BBA-B0D809FECFB9}" type="pres">
      <dgm:prSet presAssocID="{9E5F5E1C-832B-4299-8418-345302CFEADA}" presName="rootConnector" presStyleLbl="node1" presStyleIdx="0" presStyleCnt="1"/>
      <dgm:spPr/>
      <dgm:t>
        <a:bodyPr/>
        <a:lstStyle/>
        <a:p>
          <a:endParaRPr lang="en-US"/>
        </a:p>
      </dgm:t>
    </dgm:pt>
    <dgm:pt modelId="{A69A6C11-5353-4942-9F63-EF57716844F3}" type="pres">
      <dgm:prSet presAssocID="{9E5F5E1C-832B-4299-8418-345302CFEADA}" presName="childShape" presStyleCnt="0"/>
      <dgm:spPr/>
    </dgm:pt>
    <dgm:pt modelId="{1E8A2514-DA70-42A5-BF57-B7E60F9D6D52}" type="pres">
      <dgm:prSet presAssocID="{669D438A-F181-4E4B-A8E9-4C0CA4E1B044}" presName="Name13" presStyleLbl="parChTrans1D2" presStyleIdx="0" presStyleCnt="7"/>
      <dgm:spPr/>
      <dgm:t>
        <a:bodyPr/>
        <a:lstStyle/>
        <a:p>
          <a:endParaRPr lang="en-US"/>
        </a:p>
      </dgm:t>
    </dgm:pt>
    <dgm:pt modelId="{38556421-7D52-4221-92C3-6E7268DEF0FC}" type="pres">
      <dgm:prSet presAssocID="{20E30056-5995-427F-944B-3B031A29BD0F}" presName="childText" presStyleLbl="bgAcc1" presStyleIdx="0" presStyleCnt="7" custScaleX="677664" custScaleY="312916" custLinFactNeighborX="-261" custLinFactNeighborY="7092">
        <dgm:presLayoutVars>
          <dgm:bulletEnabled val="1"/>
        </dgm:presLayoutVars>
      </dgm:prSet>
      <dgm:spPr/>
      <dgm:t>
        <a:bodyPr/>
        <a:lstStyle/>
        <a:p>
          <a:endParaRPr lang="en-US"/>
        </a:p>
      </dgm:t>
    </dgm:pt>
    <dgm:pt modelId="{A0CD119B-80D5-405D-BE90-899438E20938}" type="pres">
      <dgm:prSet presAssocID="{8590F1FB-2E15-4FA6-8820-B6AD8189C6DE}" presName="Name13" presStyleLbl="parChTrans1D2" presStyleIdx="1" presStyleCnt="7"/>
      <dgm:spPr/>
      <dgm:t>
        <a:bodyPr/>
        <a:lstStyle/>
        <a:p>
          <a:endParaRPr lang="en-US"/>
        </a:p>
      </dgm:t>
    </dgm:pt>
    <dgm:pt modelId="{B17D7E4F-0AFC-4D17-A22A-AFB3EB0823E6}" type="pres">
      <dgm:prSet presAssocID="{966EA447-F383-40F9-A958-EC412DBBCF16}" presName="childText" presStyleLbl="bgAcc1" presStyleIdx="1" presStyleCnt="7" custScaleX="677664" custScaleY="168202" custLinFactNeighborX="-261" custLinFactNeighborY="7092">
        <dgm:presLayoutVars>
          <dgm:bulletEnabled val="1"/>
        </dgm:presLayoutVars>
      </dgm:prSet>
      <dgm:spPr/>
      <dgm:t>
        <a:bodyPr/>
        <a:lstStyle/>
        <a:p>
          <a:endParaRPr lang="en-US"/>
        </a:p>
      </dgm:t>
    </dgm:pt>
    <dgm:pt modelId="{E543544C-23ED-40F7-B960-65AF57DAE856}" type="pres">
      <dgm:prSet presAssocID="{CA7C5465-E257-4637-ADD3-D90EBA9D5F63}" presName="Name13" presStyleLbl="parChTrans1D2" presStyleIdx="2" presStyleCnt="7"/>
      <dgm:spPr/>
      <dgm:t>
        <a:bodyPr/>
        <a:lstStyle/>
        <a:p>
          <a:endParaRPr lang="en-US"/>
        </a:p>
      </dgm:t>
    </dgm:pt>
    <dgm:pt modelId="{AD4E40E8-B417-4A5F-8DFF-2CFF99617908}" type="pres">
      <dgm:prSet presAssocID="{10FB6F28-EFDD-4A39-B8F4-84CAD53C1CBF}" presName="childText" presStyleLbl="bgAcc1" presStyleIdx="2" presStyleCnt="7" custScaleX="677664" custScaleY="168202" custLinFactNeighborX="-261" custLinFactNeighborY="7092">
        <dgm:presLayoutVars>
          <dgm:bulletEnabled val="1"/>
        </dgm:presLayoutVars>
      </dgm:prSet>
      <dgm:spPr/>
      <dgm:t>
        <a:bodyPr/>
        <a:lstStyle/>
        <a:p>
          <a:endParaRPr lang="en-US"/>
        </a:p>
      </dgm:t>
    </dgm:pt>
    <dgm:pt modelId="{3A89D727-FC50-4DC1-8BFA-2CD1FE6CC7D4}" type="pres">
      <dgm:prSet presAssocID="{9E823A1D-7DA6-4EFB-B4DF-D4DD46E8491F}" presName="Name13" presStyleLbl="parChTrans1D2" presStyleIdx="3" presStyleCnt="7"/>
      <dgm:spPr/>
      <dgm:t>
        <a:bodyPr/>
        <a:lstStyle/>
        <a:p>
          <a:endParaRPr lang="en-US"/>
        </a:p>
      </dgm:t>
    </dgm:pt>
    <dgm:pt modelId="{846F415D-8776-41E8-A178-D6FF1ECB2418}" type="pres">
      <dgm:prSet presAssocID="{3F722932-B0C5-453B-BB3D-FB54246559F7}" presName="childText" presStyleLbl="bgAcc1" presStyleIdx="3" presStyleCnt="7" custScaleX="677664" custScaleY="168202" custLinFactNeighborX="-261" custLinFactNeighborY="7092">
        <dgm:presLayoutVars>
          <dgm:bulletEnabled val="1"/>
        </dgm:presLayoutVars>
      </dgm:prSet>
      <dgm:spPr/>
      <dgm:t>
        <a:bodyPr/>
        <a:lstStyle/>
        <a:p>
          <a:endParaRPr lang="en-US"/>
        </a:p>
      </dgm:t>
    </dgm:pt>
    <dgm:pt modelId="{50BAC6EE-EBEF-49A6-A4CD-E430CC2CFB59}" type="pres">
      <dgm:prSet presAssocID="{58FF6E63-57EA-4E57-B112-E7032E368C81}" presName="Name13" presStyleLbl="parChTrans1D2" presStyleIdx="4" presStyleCnt="7"/>
      <dgm:spPr/>
      <dgm:t>
        <a:bodyPr/>
        <a:lstStyle/>
        <a:p>
          <a:endParaRPr lang="en-US"/>
        </a:p>
      </dgm:t>
    </dgm:pt>
    <dgm:pt modelId="{8556DEBA-0363-486F-821C-AF6A8EA9552D}" type="pres">
      <dgm:prSet presAssocID="{9302BC84-D4DC-4EF6-B5E2-287AA648517A}" presName="childText" presStyleLbl="bgAcc1" presStyleIdx="4" presStyleCnt="7" custScaleX="677664" custScaleY="168202" custLinFactNeighborX="-261" custLinFactNeighborY="7092">
        <dgm:presLayoutVars>
          <dgm:bulletEnabled val="1"/>
        </dgm:presLayoutVars>
      </dgm:prSet>
      <dgm:spPr/>
      <dgm:t>
        <a:bodyPr/>
        <a:lstStyle/>
        <a:p>
          <a:endParaRPr lang="en-US"/>
        </a:p>
      </dgm:t>
    </dgm:pt>
    <dgm:pt modelId="{346C2B06-3D8A-4906-8C29-13A868018314}" type="pres">
      <dgm:prSet presAssocID="{705A0869-B0DD-4259-83B8-BE77D82584A4}" presName="Name13" presStyleLbl="parChTrans1D2" presStyleIdx="5" presStyleCnt="7"/>
      <dgm:spPr/>
      <dgm:t>
        <a:bodyPr/>
        <a:lstStyle/>
        <a:p>
          <a:endParaRPr lang="en-US"/>
        </a:p>
      </dgm:t>
    </dgm:pt>
    <dgm:pt modelId="{D43A7F5D-2CAC-4A28-8FFD-40E4EC18CF02}" type="pres">
      <dgm:prSet presAssocID="{28C4E4B5-EB95-4DB1-83E4-E4261B237EFB}" presName="childText" presStyleLbl="bgAcc1" presStyleIdx="5" presStyleCnt="7" custScaleX="677664" custScaleY="168202" custLinFactNeighborX="-261" custLinFactNeighborY="7092">
        <dgm:presLayoutVars>
          <dgm:bulletEnabled val="1"/>
        </dgm:presLayoutVars>
      </dgm:prSet>
      <dgm:spPr/>
      <dgm:t>
        <a:bodyPr/>
        <a:lstStyle/>
        <a:p>
          <a:endParaRPr lang="en-US"/>
        </a:p>
      </dgm:t>
    </dgm:pt>
    <dgm:pt modelId="{39F0DC9D-0438-421E-A8F6-D7CEA79FE8BC}" type="pres">
      <dgm:prSet presAssocID="{EC62C923-7DC7-4541-AA85-94CC6121D836}" presName="Name13" presStyleLbl="parChTrans1D2" presStyleIdx="6" presStyleCnt="7"/>
      <dgm:spPr/>
      <dgm:t>
        <a:bodyPr/>
        <a:lstStyle/>
        <a:p>
          <a:endParaRPr lang="en-US"/>
        </a:p>
      </dgm:t>
    </dgm:pt>
    <dgm:pt modelId="{E47CADC9-0594-4328-87E0-BCB776149853}" type="pres">
      <dgm:prSet presAssocID="{593FDD06-A698-4322-8DF9-432CD09BA5E4}" presName="childText" presStyleLbl="bgAcc1" presStyleIdx="6" presStyleCnt="7" custScaleX="688603" custScaleY="159813">
        <dgm:presLayoutVars>
          <dgm:bulletEnabled val="1"/>
        </dgm:presLayoutVars>
      </dgm:prSet>
      <dgm:spPr/>
      <dgm:t>
        <a:bodyPr/>
        <a:lstStyle/>
        <a:p>
          <a:endParaRPr lang="en-US"/>
        </a:p>
      </dgm:t>
    </dgm:pt>
  </dgm:ptLst>
  <dgm:cxnLst>
    <dgm:cxn modelId="{17707418-E040-40B0-A78E-017219ED8A41}" type="presOf" srcId="{9302BC84-D4DC-4EF6-B5E2-287AA648517A}" destId="{8556DEBA-0363-486F-821C-AF6A8EA9552D}" srcOrd="0" destOrd="0" presId="urn:microsoft.com/office/officeart/2005/8/layout/hierarchy3"/>
    <dgm:cxn modelId="{D80AAEA0-47E2-470E-BEE4-9E61704DB8AF}" type="presOf" srcId="{9E5F5E1C-832B-4299-8418-345302CFEADA}" destId="{1969B0DF-656E-4579-B9B3-B00EBF61286B}" srcOrd="0" destOrd="0" presId="urn:microsoft.com/office/officeart/2005/8/layout/hierarchy3"/>
    <dgm:cxn modelId="{58BCA764-A22D-4AAD-B784-F00B886AE505}" type="presOf" srcId="{58FF6E63-57EA-4E57-B112-E7032E368C81}" destId="{50BAC6EE-EBEF-49A6-A4CD-E430CC2CFB59}" srcOrd="0" destOrd="0" presId="urn:microsoft.com/office/officeart/2005/8/layout/hierarchy3"/>
    <dgm:cxn modelId="{0F1D1092-A0FE-4A2D-BCC5-012CC580E2E0}" type="presOf" srcId="{EC62C923-7DC7-4541-AA85-94CC6121D836}" destId="{39F0DC9D-0438-421E-A8F6-D7CEA79FE8BC}" srcOrd="0" destOrd="0" presId="urn:microsoft.com/office/officeart/2005/8/layout/hierarchy3"/>
    <dgm:cxn modelId="{042D676C-16D2-4CCC-9108-8C67FC9E8879}" type="presOf" srcId="{966EA447-F383-40F9-A958-EC412DBBCF16}" destId="{B17D7E4F-0AFC-4D17-A22A-AFB3EB0823E6}" srcOrd="0" destOrd="0" presId="urn:microsoft.com/office/officeart/2005/8/layout/hierarchy3"/>
    <dgm:cxn modelId="{A770AE0D-15E2-44DB-BD79-96A9AF4ECA69}" type="presOf" srcId="{3F722932-B0C5-453B-BB3D-FB54246559F7}" destId="{846F415D-8776-41E8-A178-D6FF1ECB2418}" srcOrd="0" destOrd="0" presId="urn:microsoft.com/office/officeart/2005/8/layout/hierarchy3"/>
    <dgm:cxn modelId="{6559C358-D1D2-46AB-BDCA-91510FFC5F25}" type="presOf" srcId="{CA7C5465-E257-4637-ADD3-D90EBA9D5F63}" destId="{E543544C-23ED-40F7-B960-65AF57DAE856}" srcOrd="0" destOrd="0" presId="urn:microsoft.com/office/officeart/2005/8/layout/hierarchy3"/>
    <dgm:cxn modelId="{2727543A-86EC-470E-93AF-25821F51F37D}" srcId="{9E5F5E1C-832B-4299-8418-345302CFEADA}" destId="{9302BC84-D4DC-4EF6-B5E2-287AA648517A}" srcOrd="4" destOrd="0" parTransId="{58FF6E63-57EA-4E57-B112-E7032E368C81}" sibTransId="{695D102B-4A2F-4586-BCAB-AA512B20DD02}"/>
    <dgm:cxn modelId="{734BBF9F-337C-4359-8701-D3F46227F7F9}" type="presOf" srcId="{593FDD06-A698-4322-8DF9-432CD09BA5E4}" destId="{E47CADC9-0594-4328-87E0-BCB776149853}" srcOrd="0" destOrd="0" presId="urn:microsoft.com/office/officeart/2005/8/layout/hierarchy3"/>
    <dgm:cxn modelId="{AFAE323B-F4FF-4BCA-83B0-7DD959A9F19E}" srcId="{9E5F5E1C-832B-4299-8418-345302CFEADA}" destId="{28C4E4B5-EB95-4DB1-83E4-E4261B237EFB}" srcOrd="5" destOrd="0" parTransId="{705A0869-B0DD-4259-83B8-BE77D82584A4}" sibTransId="{AFD17F12-1389-44D5-98DE-0B40CA47424B}"/>
    <dgm:cxn modelId="{6ACE6C5A-C0C8-40DB-A0BE-D8C9AEC998EE}" type="presOf" srcId="{9E5F5E1C-832B-4299-8418-345302CFEADA}" destId="{CBBC82BD-243C-41D8-8BBA-B0D809FECFB9}" srcOrd="1" destOrd="0" presId="urn:microsoft.com/office/officeart/2005/8/layout/hierarchy3"/>
    <dgm:cxn modelId="{E5923409-56A7-4015-9E9F-B5282FC1E297}" type="presOf" srcId="{8590F1FB-2E15-4FA6-8820-B6AD8189C6DE}" destId="{A0CD119B-80D5-405D-BE90-899438E20938}" srcOrd="0" destOrd="0" presId="urn:microsoft.com/office/officeart/2005/8/layout/hierarchy3"/>
    <dgm:cxn modelId="{FC783B7A-4E16-4730-8FC4-6824A9A650CF}" srcId="{9E5F5E1C-832B-4299-8418-345302CFEADA}" destId="{966EA447-F383-40F9-A958-EC412DBBCF16}" srcOrd="1" destOrd="0" parTransId="{8590F1FB-2E15-4FA6-8820-B6AD8189C6DE}" sibTransId="{48FB4708-903C-487A-AAD1-C78927052FB0}"/>
    <dgm:cxn modelId="{3CBE411E-7AB5-4BD0-81D5-E28864E861D6}" srcId="{9E5F5E1C-832B-4299-8418-345302CFEADA}" destId="{3F722932-B0C5-453B-BB3D-FB54246559F7}" srcOrd="3" destOrd="0" parTransId="{9E823A1D-7DA6-4EFB-B4DF-D4DD46E8491F}" sibTransId="{7C5728ED-511C-430B-BCB2-5A95248252CB}"/>
    <dgm:cxn modelId="{27F07F00-9508-4618-A8AC-707CC0FA50CB}" type="presOf" srcId="{A15B9C76-B85F-48BE-A361-A563A7410FE5}" destId="{3B1C92C3-C5DC-4C40-8CF5-75AD4CEE0C3E}" srcOrd="0" destOrd="0" presId="urn:microsoft.com/office/officeart/2005/8/layout/hierarchy3"/>
    <dgm:cxn modelId="{7C9D5FD0-280C-45B0-A6D6-99C6902AACA0}" srcId="{A15B9C76-B85F-48BE-A361-A563A7410FE5}" destId="{9E5F5E1C-832B-4299-8418-345302CFEADA}" srcOrd="0" destOrd="0" parTransId="{87814F5B-B30F-4729-BD0F-3D0CB45D1AC4}" sibTransId="{FFCDB597-A12C-4F12-B508-21D3ED89DC52}"/>
    <dgm:cxn modelId="{FC6A4A6E-EBFD-4F88-B59A-35313E9A3FC8}" type="presOf" srcId="{9E823A1D-7DA6-4EFB-B4DF-D4DD46E8491F}" destId="{3A89D727-FC50-4DC1-8BFA-2CD1FE6CC7D4}" srcOrd="0" destOrd="0" presId="urn:microsoft.com/office/officeart/2005/8/layout/hierarchy3"/>
    <dgm:cxn modelId="{59C842A7-C634-44A9-AE21-5F47A81BB568}" srcId="{9E5F5E1C-832B-4299-8418-345302CFEADA}" destId="{10FB6F28-EFDD-4A39-B8F4-84CAD53C1CBF}" srcOrd="2" destOrd="0" parTransId="{CA7C5465-E257-4637-ADD3-D90EBA9D5F63}" sibTransId="{0254AFC1-8A6F-4C87-9BD2-DB6F9F2D74BA}"/>
    <dgm:cxn modelId="{B966F45E-09B4-43D3-8C6D-C1FACDB86DFE}" srcId="{9E5F5E1C-832B-4299-8418-345302CFEADA}" destId="{20E30056-5995-427F-944B-3B031A29BD0F}" srcOrd="0" destOrd="0" parTransId="{669D438A-F181-4E4B-A8E9-4C0CA4E1B044}" sibTransId="{0E0FDBFA-30F1-407F-A2E8-56A9AA72A806}"/>
    <dgm:cxn modelId="{9F8224A0-DDBA-4786-B446-D836B644D7F2}" type="presOf" srcId="{669D438A-F181-4E4B-A8E9-4C0CA4E1B044}" destId="{1E8A2514-DA70-42A5-BF57-B7E60F9D6D52}" srcOrd="0" destOrd="0" presId="urn:microsoft.com/office/officeart/2005/8/layout/hierarchy3"/>
    <dgm:cxn modelId="{F6018B14-D61C-4CE3-A930-2E99516C2E27}" type="presOf" srcId="{10FB6F28-EFDD-4A39-B8F4-84CAD53C1CBF}" destId="{AD4E40E8-B417-4A5F-8DFF-2CFF99617908}" srcOrd="0" destOrd="0" presId="urn:microsoft.com/office/officeart/2005/8/layout/hierarchy3"/>
    <dgm:cxn modelId="{99B950B4-D44F-4E8D-A64F-E1D22CFD75A1}" srcId="{9E5F5E1C-832B-4299-8418-345302CFEADA}" destId="{593FDD06-A698-4322-8DF9-432CD09BA5E4}" srcOrd="6" destOrd="0" parTransId="{EC62C923-7DC7-4541-AA85-94CC6121D836}" sibTransId="{C6860107-882F-4E72-837F-52168D47E24A}"/>
    <dgm:cxn modelId="{9533CB73-C2ED-4950-BE33-02D2AEBE604E}" type="presOf" srcId="{28C4E4B5-EB95-4DB1-83E4-E4261B237EFB}" destId="{D43A7F5D-2CAC-4A28-8FFD-40E4EC18CF02}" srcOrd="0" destOrd="0" presId="urn:microsoft.com/office/officeart/2005/8/layout/hierarchy3"/>
    <dgm:cxn modelId="{D61C1006-3EE4-4C6A-B772-BF00FE721123}" type="presOf" srcId="{20E30056-5995-427F-944B-3B031A29BD0F}" destId="{38556421-7D52-4221-92C3-6E7268DEF0FC}" srcOrd="0" destOrd="0" presId="urn:microsoft.com/office/officeart/2005/8/layout/hierarchy3"/>
    <dgm:cxn modelId="{DDF40FF4-13F5-40EF-955D-11F2270637E4}" type="presOf" srcId="{705A0869-B0DD-4259-83B8-BE77D82584A4}" destId="{346C2B06-3D8A-4906-8C29-13A868018314}" srcOrd="0" destOrd="0" presId="urn:microsoft.com/office/officeart/2005/8/layout/hierarchy3"/>
    <dgm:cxn modelId="{A361C3A1-F922-4E9A-9784-15D73D6A5D1D}" type="presParOf" srcId="{3B1C92C3-C5DC-4C40-8CF5-75AD4CEE0C3E}" destId="{D7F8D3BB-5FCD-457F-A923-C9F4B82539B7}" srcOrd="0" destOrd="0" presId="urn:microsoft.com/office/officeart/2005/8/layout/hierarchy3"/>
    <dgm:cxn modelId="{F2A356A7-10DC-426F-ACFB-999870136283}" type="presParOf" srcId="{D7F8D3BB-5FCD-457F-A923-C9F4B82539B7}" destId="{DA672150-B31D-445D-A7BC-00D48D59F959}" srcOrd="0" destOrd="0" presId="urn:microsoft.com/office/officeart/2005/8/layout/hierarchy3"/>
    <dgm:cxn modelId="{3820E444-2809-4578-B092-5621C89AAC2A}" type="presParOf" srcId="{DA672150-B31D-445D-A7BC-00D48D59F959}" destId="{1969B0DF-656E-4579-B9B3-B00EBF61286B}" srcOrd="0" destOrd="0" presId="urn:microsoft.com/office/officeart/2005/8/layout/hierarchy3"/>
    <dgm:cxn modelId="{26862D35-7557-4872-8769-CBF946932364}" type="presParOf" srcId="{DA672150-B31D-445D-A7BC-00D48D59F959}" destId="{CBBC82BD-243C-41D8-8BBA-B0D809FECFB9}" srcOrd="1" destOrd="0" presId="urn:microsoft.com/office/officeart/2005/8/layout/hierarchy3"/>
    <dgm:cxn modelId="{0223AC98-61A0-4F98-A0B9-D1FBC3E31402}" type="presParOf" srcId="{D7F8D3BB-5FCD-457F-A923-C9F4B82539B7}" destId="{A69A6C11-5353-4942-9F63-EF57716844F3}" srcOrd="1" destOrd="0" presId="urn:microsoft.com/office/officeart/2005/8/layout/hierarchy3"/>
    <dgm:cxn modelId="{E4BD489D-88E7-4E29-A110-913AD5C74EDB}" type="presParOf" srcId="{A69A6C11-5353-4942-9F63-EF57716844F3}" destId="{1E8A2514-DA70-42A5-BF57-B7E60F9D6D52}" srcOrd="0" destOrd="0" presId="urn:microsoft.com/office/officeart/2005/8/layout/hierarchy3"/>
    <dgm:cxn modelId="{FBB33215-2A43-4252-998E-981F5E5C4167}" type="presParOf" srcId="{A69A6C11-5353-4942-9F63-EF57716844F3}" destId="{38556421-7D52-4221-92C3-6E7268DEF0FC}" srcOrd="1" destOrd="0" presId="urn:microsoft.com/office/officeart/2005/8/layout/hierarchy3"/>
    <dgm:cxn modelId="{5B68C791-28E0-428F-AEB2-0A505DCFB164}" type="presParOf" srcId="{A69A6C11-5353-4942-9F63-EF57716844F3}" destId="{A0CD119B-80D5-405D-BE90-899438E20938}" srcOrd="2" destOrd="0" presId="urn:microsoft.com/office/officeart/2005/8/layout/hierarchy3"/>
    <dgm:cxn modelId="{9ED8FE18-8112-4267-8BCA-68483672AD96}" type="presParOf" srcId="{A69A6C11-5353-4942-9F63-EF57716844F3}" destId="{B17D7E4F-0AFC-4D17-A22A-AFB3EB0823E6}" srcOrd="3" destOrd="0" presId="urn:microsoft.com/office/officeart/2005/8/layout/hierarchy3"/>
    <dgm:cxn modelId="{625D49FC-0E5C-4751-A918-F596E10B544B}" type="presParOf" srcId="{A69A6C11-5353-4942-9F63-EF57716844F3}" destId="{E543544C-23ED-40F7-B960-65AF57DAE856}" srcOrd="4" destOrd="0" presId="urn:microsoft.com/office/officeart/2005/8/layout/hierarchy3"/>
    <dgm:cxn modelId="{EF1A9F29-4E3B-4923-A3AA-B54DE78A78FA}" type="presParOf" srcId="{A69A6C11-5353-4942-9F63-EF57716844F3}" destId="{AD4E40E8-B417-4A5F-8DFF-2CFF99617908}" srcOrd="5" destOrd="0" presId="urn:microsoft.com/office/officeart/2005/8/layout/hierarchy3"/>
    <dgm:cxn modelId="{0511D4CD-155D-45D5-9807-EEC93937D57F}" type="presParOf" srcId="{A69A6C11-5353-4942-9F63-EF57716844F3}" destId="{3A89D727-FC50-4DC1-8BFA-2CD1FE6CC7D4}" srcOrd="6" destOrd="0" presId="urn:microsoft.com/office/officeart/2005/8/layout/hierarchy3"/>
    <dgm:cxn modelId="{3CFC6A5C-8A54-43C9-8FF5-9914DC312376}" type="presParOf" srcId="{A69A6C11-5353-4942-9F63-EF57716844F3}" destId="{846F415D-8776-41E8-A178-D6FF1ECB2418}" srcOrd="7" destOrd="0" presId="urn:microsoft.com/office/officeart/2005/8/layout/hierarchy3"/>
    <dgm:cxn modelId="{DE3F5839-217C-444B-9245-C367ED1C6940}" type="presParOf" srcId="{A69A6C11-5353-4942-9F63-EF57716844F3}" destId="{50BAC6EE-EBEF-49A6-A4CD-E430CC2CFB59}" srcOrd="8" destOrd="0" presId="urn:microsoft.com/office/officeart/2005/8/layout/hierarchy3"/>
    <dgm:cxn modelId="{58395342-E7BA-47D9-BBF1-451B2C36C514}" type="presParOf" srcId="{A69A6C11-5353-4942-9F63-EF57716844F3}" destId="{8556DEBA-0363-486F-821C-AF6A8EA9552D}" srcOrd="9" destOrd="0" presId="urn:microsoft.com/office/officeart/2005/8/layout/hierarchy3"/>
    <dgm:cxn modelId="{89A04270-9B56-4F36-89C3-DABEB4854079}" type="presParOf" srcId="{A69A6C11-5353-4942-9F63-EF57716844F3}" destId="{346C2B06-3D8A-4906-8C29-13A868018314}" srcOrd="10" destOrd="0" presId="urn:microsoft.com/office/officeart/2005/8/layout/hierarchy3"/>
    <dgm:cxn modelId="{DEB2D9D1-4E43-47E5-9D04-0A44E7FCF97C}" type="presParOf" srcId="{A69A6C11-5353-4942-9F63-EF57716844F3}" destId="{D43A7F5D-2CAC-4A28-8FFD-40E4EC18CF02}" srcOrd="11" destOrd="0" presId="urn:microsoft.com/office/officeart/2005/8/layout/hierarchy3"/>
    <dgm:cxn modelId="{DF71AED0-F2E1-4A20-B76F-7EED4ECA5890}" type="presParOf" srcId="{A69A6C11-5353-4942-9F63-EF57716844F3}" destId="{39F0DC9D-0438-421E-A8F6-D7CEA79FE8BC}" srcOrd="12" destOrd="0" presId="urn:microsoft.com/office/officeart/2005/8/layout/hierarchy3"/>
    <dgm:cxn modelId="{45FE8436-B749-4CDA-9C50-F04EB9E8EA0C}" type="presParOf" srcId="{A69A6C11-5353-4942-9F63-EF57716844F3}" destId="{E47CADC9-0594-4328-87E0-BCB776149853}" srcOrd="13" destOrd="0" presId="urn:microsoft.com/office/officeart/2005/8/layout/hierarchy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842CD3-D46C-47BD-898C-47A9B583FB67}"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716C24FD-30E0-465F-BE96-999580B9E780}">
      <dgm:prSet phldrT="[Text]"/>
      <dgm:spPr/>
      <dgm:t>
        <a:bodyPr/>
        <a:lstStyle/>
        <a:p>
          <a:r>
            <a:rPr lang="ar-EG" dirty="0" smtClean="0"/>
            <a:t>المشاركة</a:t>
          </a:r>
          <a:endParaRPr lang="en-US" dirty="0"/>
        </a:p>
      </dgm:t>
    </dgm:pt>
    <dgm:pt modelId="{AF56F974-727A-44D7-B568-F3EF43602246}" type="parTrans" cxnId="{14AA0862-72D9-4FA7-957E-E6CE78B0908A}">
      <dgm:prSet/>
      <dgm:spPr/>
      <dgm:t>
        <a:bodyPr/>
        <a:lstStyle/>
        <a:p>
          <a:endParaRPr lang="en-US"/>
        </a:p>
      </dgm:t>
    </dgm:pt>
    <dgm:pt modelId="{70050BC1-15E1-4D9D-8FCC-EA413C6704F8}" type="sibTrans" cxnId="{14AA0862-72D9-4FA7-957E-E6CE78B0908A}">
      <dgm:prSet/>
      <dgm:spPr/>
      <dgm:t>
        <a:bodyPr/>
        <a:lstStyle/>
        <a:p>
          <a:endParaRPr lang="en-US"/>
        </a:p>
      </dgm:t>
    </dgm:pt>
    <dgm:pt modelId="{1F6CCFEF-95E2-4144-8708-EC2640551E10}">
      <dgm:prSet phldrT="[Text]" custT="1"/>
      <dgm:spPr/>
      <dgm:t>
        <a:bodyPr/>
        <a:lstStyle/>
        <a:p>
          <a:pPr algn="r" rtl="1"/>
          <a:r>
            <a:rPr lang="ar-EG" sz="2000" b="1" dirty="0" smtClean="0"/>
            <a:t>توفير الأدوات التي تمكن المرأة من الحصول على حقها في المشاركة المجتمعية بما في ذلك المعلومات اللازمة لصنع القرار</a:t>
          </a:r>
          <a:endParaRPr lang="en-US" sz="2000" b="1" dirty="0"/>
        </a:p>
      </dgm:t>
    </dgm:pt>
    <dgm:pt modelId="{2870134D-09DB-4632-B3CC-C2BD3D64740D}" type="parTrans" cxnId="{4F5FFF3D-3267-4751-9391-D98D6DDD4FE3}">
      <dgm:prSet/>
      <dgm:spPr/>
      <dgm:t>
        <a:bodyPr/>
        <a:lstStyle/>
        <a:p>
          <a:endParaRPr lang="en-US"/>
        </a:p>
      </dgm:t>
    </dgm:pt>
    <dgm:pt modelId="{8FFE919B-FCA1-466D-BA98-6D89E4129B6A}" type="sibTrans" cxnId="{4F5FFF3D-3267-4751-9391-D98D6DDD4FE3}">
      <dgm:prSet/>
      <dgm:spPr/>
      <dgm:t>
        <a:bodyPr/>
        <a:lstStyle/>
        <a:p>
          <a:endParaRPr lang="en-US"/>
        </a:p>
      </dgm:t>
    </dgm:pt>
    <dgm:pt modelId="{A5A82727-8528-4825-940F-126EF1C54EAA}">
      <dgm:prSet phldrT="[Text]"/>
      <dgm:spPr/>
      <dgm:t>
        <a:bodyPr/>
        <a:lstStyle/>
        <a:p>
          <a:r>
            <a:rPr lang="ar-EG" dirty="0" smtClean="0"/>
            <a:t>الشمول</a:t>
          </a:r>
          <a:endParaRPr lang="en-US" dirty="0"/>
        </a:p>
      </dgm:t>
    </dgm:pt>
    <dgm:pt modelId="{A5E3C557-B87D-452F-AC8A-EDE72D6113A1}" type="parTrans" cxnId="{D08F3518-DF09-40B5-9CC6-AEF8B27E7F18}">
      <dgm:prSet/>
      <dgm:spPr/>
      <dgm:t>
        <a:bodyPr/>
        <a:lstStyle/>
        <a:p>
          <a:endParaRPr lang="en-US"/>
        </a:p>
      </dgm:t>
    </dgm:pt>
    <dgm:pt modelId="{103F374B-6F90-49F6-867F-76A571D56BB4}" type="sibTrans" cxnId="{D08F3518-DF09-40B5-9CC6-AEF8B27E7F18}">
      <dgm:prSet/>
      <dgm:spPr/>
      <dgm:t>
        <a:bodyPr/>
        <a:lstStyle/>
        <a:p>
          <a:endParaRPr lang="en-US"/>
        </a:p>
      </dgm:t>
    </dgm:pt>
    <dgm:pt modelId="{F7F3B21F-1187-4B5E-A30E-77F903A7512E}">
      <dgm:prSet phldrT="[Text]" custT="1"/>
      <dgm:spPr/>
      <dgm:t>
        <a:bodyPr/>
        <a:lstStyle/>
        <a:p>
          <a:pPr algn="r" rtl="1"/>
          <a:r>
            <a:rPr lang="ar-EG" sz="2000" b="1" dirty="0" smtClean="0"/>
            <a:t>بناء مجتمع يشمل الكافة ويضمن المساواة وعدم التمييز لجميع المواطنين من خلال خطط التنمية</a:t>
          </a:r>
          <a:endParaRPr lang="en-US" sz="2000" b="1" dirty="0"/>
        </a:p>
      </dgm:t>
    </dgm:pt>
    <dgm:pt modelId="{93C49489-0667-437A-8164-A9F57B6CFECB}" type="parTrans" cxnId="{E63AFAF0-FB2E-4760-9350-07DD1C986EAB}">
      <dgm:prSet/>
      <dgm:spPr/>
      <dgm:t>
        <a:bodyPr/>
        <a:lstStyle/>
        <a:p>
          <a:endParaRPr lang="en-US"/>
        </a:p>
      </dgm:t>
    </dgm:pt>
    <dgm:pt modelId="{4907B8B4-2D21-40E3-A5E5-30D4F1EAB7D0}" type="sibTrans" cxnId="{E63AFAF0-FB2E-4760-9350-07DD1C986EAB}">
      <dgm:prSet/>
      <dgm:spPr/>
      <dgm:t>
        <a:bodyPr/>
        <a:lstStyle/>
        <a:p>
          <a:endParaRPr lang="en-US"/>
        </a:p>
      </dgm:t>
    </dgm:pt>
    <dgm:pt modelId="{1FD7376D-00C8-4283-AB06-CE2F5214EA18}">
      <dgm:prSet phldrT="[Text]"/>
      <dgm:spPr/>
      <dgm:t>
        <a:bodyPr/>
        <a:lstStyle/>
        <a:p>
          <a:r>
            <a:rPr lang="ar-EG" dirty="0" smtClean="0"/>
            <a:t>الحقوق الدستورية</a:t>
          </a:r>
          <a:endParaRPr lang="en-US" dirty="0"/>
        </a:p>
      </dgm:t>
    </dgm:pt>
    <dgm:pt modelId="{D714CB5F-9AE9-4ACB-8865-18B14631E0D5}" type="parTrans" cxnId="{BEDF360F-1E6D-4366-9FAA-C3A91ABE787D}">
      <dgm:prSet/>
      <dgm:spPr/>
      <dgm:t>
        <a:bodyPr/>
        <a:lstStyle/>
        <a:p>
          <a:endParaRPr lang="en-US"/>
        </a:p>
      </dgm:t>
    </dgm:pt>
    <dgm:pt modelId="{84F56250-3CE1-4025-8E4E-297DAA098939}" type="sibTrans" cxnId="{BEDF360F-1E6D-4366-9FAA-C3A91ABE787D}">
      <dgm:prSet/>
      <dgm:spPr/>
      <dgm:t>
        <a:bodyPr/>
        <a:lstStyle/>
        <a:p>
          <a:endParaRPr lang="en-US"/>
        </a:p>
      </dgm:t>
    </dgm:pt>
    <dgm:pt modelId="{8B4BFF45-9CE6-4E7D-A2FA-826D5B7C25D8}">
      <dgm:prSet phldrT="[Text]" custT="1"/>
      <dgm:spPr/>
      <dgm:t>
        <a:bodyPr/>
        <a:lstStyle/>
        <a:p>
          <a:pPr rtl="1"/>
          <a:r>
            <a:rPr lang="ar-EG" sz="2000" b="1" dirty="0" smtClean="0"/>
            <a:t>ضمان استفادة كافة فئات النساء في مصر من الدستور بشكل كامل باعتبارهن مواطنات لهن كافة الحقوق وعليهن جميع الواجبات </a:t>
          </a:r>
          <a:endParaRPr lang="en-US" sz="2000" b="1" dirty="0"/>
        </a:p>
      </dgm:t>
    </dgm:pt>
    <dgm:pt modelId="{E710AEFD-6B16-43E1-A3AC-7425184FC055}" type="parTrans" cxnId="{E03E23E3-3A95-4076-B6C1-A2E829B11229}">
      <dgm:prSet/>
      <dgm:spPr/>
      <dgm:t>
        <a:bodyPr/>
        <a:lstStyle/>
        <a:p>
          <a:endParaRPr lang="en-US"/>
        </a:p>
      </dgm:t>
    </dgm:pt>
    <dgm:pt modelId="{B34F5B5A-8D4D-4408-8318-7635DC162319}" type="sibTrans" cxnId="{E03E23E3-3A95-4076-B6C1-A2E829B11229}">
      <dgm:prSet/>
      <dgm:spPr/>
      <dgm:t>
        <a:bodyPr/>
        <a:lstStyle/>
        <a:p>
          <a:endParaRPr lang="en-US"/>
        </a:p>
      </dgm:t>
    </dgm:pt>
    <dgm:pt modelId="{E5CA7F14-F8DE-4A6D-AB91-E65E9A17435A}">
      <dgm:prSet phldrT="[Text]"/>
      <dgm:spPr/>
      <dgm:t>
        <a:bodyPr/>
        <a:lstStyle/>
        <a:p>
          <a:pPr rtl="1"/>
          <a:r>
            <a:rPr lang="ar-EG" dirty="0" smtClean="0"/>
            <a:t>الوفاء بالالتزامات الوطنية</a:t>
          </a:r>
          <a:endParaRPr lang="en-US" dirty="0"/>
        </a:p>
      </dgm:t>
    </dgm:pt>
    <dgm:pt modelId="{6D1058F7-E503-49BF-997E-6C32604914EE}" type="parTrans" cxnId="{A1D82B49-ACE8-4711-B221-EDEC5B10ED23}">
      <dgm:prSet/>
      <dgm:spPr/>
      <dgm:t>
        <a:bodyPr/>
        <a:lstStyle/>
        <a:p>
          <a:endParaRPr lang="en-US"/>
        </a:p>
      </dgm:t>
    </dgm:pt>
    <dgm:pt modelId="{64805D56-D857-4CA8-9033-323306F01FF6}" type="sibTrans" cxnId="{A1D82B49-ACE8-4711-B221-EDEC5B10ED23}">
      <dgm:prSet/>
      <dgm:spPr/>
      <dgm:t>
        <a:bodyPr/>
        <a:lstStyle/>
        <a:p>
          <a:endParaRPr lang="en-US"/>
        </a:p>
      </dgm:t>
    </dgm:pt>
    <dgm:pt modelId="{AC6D6854-E757-4F8A-925A-9BA2BCAB32B4}">
      <dgm:prSet phldrT="[Text]" custT="1"/>
      <dgm:spPr/>
      <dgm:t>
        <a:bodyPr/>
        <a:lstStyle/>
        <a:p>
          <a:pPr rtl="1"/>
          <a:r>
            <a:rPr lang="ar-EG" sz="2000" b="1" dirty="0" smtClean="0"/>
            <a:t>دعم وفاء الدولة بالتزامتها لتحسين معيشة المرأة في كافة المجالات كما يقررها الدستور والاتفاقيات الدولية التي وقعت عليها مصر في هذا الشأن</a:t>
          </a:r>
          <a:endParaRPr lang="en-US" sz="2000" b="1" dirty="0"/>
        </a:p>
      </dgm:t>
    </dgm:pt>
    <dgm:pt modelId="{24E38E51-D85C-4549-AC34-61B6515D3CC7}" type="parTrans" cxnId="{BECD3EE1-90C5-4411-A738-368BFAE545B3}">
      <dgm:prSet/>
      <dgm:spPr/>
      <dgm:t>
        <a:bodyPr/>
        <a:lstStyle/>
        <a:p>
          <a:endParaRPr lang="en-US"/>
        </a:p>
      </dgm:t>
    </dgm:pt>
    <dgm:pt modelId="{0CADFF5B-5E21-45ED-A854-F4B6C247AAA0}" type="sibTrans" cxnId="{BECD3EE1-90C5-4411-A738-368BFAE545B3}">
      <dgm:prSet/>
      <dgm:spPr/>
      <dgm:t>
        <a:bodyPr/>
        <a:lstStyle/>
        <a:p>
          <a:endParaRPr lang="en-US"/>
        </a:p>
      </dgm:t>
    </dgm:pt>
    <dgm:pt modelId="{A3F2A926-3E0F-408A-BC9F-9D840FF6041E}" type="pres">
      <dgm:prSet presAssocID="{F6842CD3-D46C-47BD-898C-47A9B583FB67}" presName="Name0" presStyleCnt="0">
        <dgm:presLayoutVars>
          <dgm:dir val="rev"/>
          <dgm:animLvl val="lvl"/>
          <dgm:resizeHandles val="exact"/>
        </dgm:presLayoutVars>
      </dgm:prSet>
      <dgm:spPr/>
      <dgm:t>
        <a:bodyPr/>
        <a:lstStyle/>
        <a:p>
          <a:endParaRPr lang="en-US"/>
        </a:p>
      </dgm:t>
    </dgm:pt>
    <dgm:pt modelId="{3130474E-1631-4EBF-963C-F68A72E3C5BE}" type="pres">
      <dgm:prSet presAssocID="{716C24FD-30E0-465F-BE96-999580B9E780}" presName="linNode" presStyleCnt="0"/>
      <dgm:spPr/>
    </dgm:pt>
    <dgm:pt modelId="{620E5366-58FC-42FC-A11A-0D3A11E4B9F2}" type="pres">
      <dgm:prSet presAssocID="{716C24FD-30E0-465F-BE96-999580B9E780}" presName="parentText" presStyleLbl="node1" presStyleIdx="0" presStyleCnt="4" custScaleX="53214">
        <dgm:presLayoutVars>
          <dgm:chMax val="1"/>
          <dgm:bulletEnabled val="1"/>
        </dgm:presLayoutVars>
      </dgm:prSet>
      <dgm:spPr/>
      <dgm:t>
        <a:bodyPr/>
        <a:lstStyle/>
        <a:p>
          <a:endParaRPr lang="en-US"/>
        </a:p>
      </dgm:t>
    </dgm:pt>
    <dgm:pt modelId="{8D21DC60-D1CB-4B86-9ED5-BE56AC55AD65}" type="pres">
      <dgm:prSet presAssocID="{716C24FD-30E0-465F-BE96-999580B9E780}" presName="descendantText" presStyleLbl="alignAccFollowNode1" presStyleIdx="0" presStyleCnt="4" custScaleX="150220" custLinFactNeighborX="-2991">
        <dgm:presLayoutVars>
          <dgm:bulletEnabled val="1"/>
        </dgm:presLayoutVars>
      </dgm:prSet>
      <dgm:spPr/>
      <dgm:t>
        <a:bodyPr/>
        <a:lstStyle/>
        <a:p>
          <a:endParaRPr lang="en-US"/>
        </a:p>
      </dgm:t>
    </dgm:pt>
    <dgm:pt modelId="{2976C584-9189-4D22-95A6-66D0C710A6A0}" type="pres">
      <dgm:prSet presAssocID="{70050BC1-15E1-4D9D-8FCC-EA413C6704F8}" presName="sp" presStyleCnt="0"/>
      <dgm:spPr/>
    </dgm:pt>
    <dgm:pt modelId="{B71EA665-A9D5-4187-9019-2FDFCA2B832A}" type="pres">
      <dgm:prSet presAssocID="{A5A82727-8528-4825-940F-126EF1C54EAA}" presName="linNode" presStyleCnt="0"/>
      <dgm:spPr/>
    </dgm:pt>
    <dgm:pt modelId="{CC391121-B43F-4778-8FFB-8D164E1955F3}" type="pres">
      <dgm:prSet presAssocID="{A5A82727-8528-4825-940F-126EF1C54EAA}" presName="parentText" presStyleLbl="node1" presStyleIdx="1" presStyleCnt="4" custScaleX="52478">
        <dgm:presLayoutVars>
          <dgm:chMax val="1"/>
          <dgm:bulletEnabled val="1"/>
        </dgm:presLayoutVars>
      </dgm:prSet>
      <dgm:spPr/>
      <dgm:t>
        <a:bodyPr/>
        <a:lstStyle/>
        <a:p>
          <a:endParaRPr lang="en-US"/>
        </a:p>
      </dgm:t>
    </dgm:pt>
    <dgm:pt modelId="{90A5D2A6-840C-4C2F-AF41-2A82D52AE15B}" type="pres">
      <dgm:prSet presAssocID="{A5A82727-8528-4825-940F-126EF1C54EAA}" presName="descendantText" presStyleLbl="alignAccFollowNode1" presStyleIdx="1" presStyleCnt="4" custScaleX="142493" custLinFactNeighborX="554" custLinFactNeighborY="-4981">
        <dgm:presLayoutVars>
          <dgm:bulletEnabled val="1"/>
        </dgm:presLayoutVars>
      </dgm:prSet>
      <dgm:spPr/>
      <dgm:t>
        <a:bodyPr/>
        <a:lstStyle/>
        <a:p>
          <a:endParaRPr lang="en-US"/>
        </a:p>
      </dgm:t>
    </dgm:pt>
    <dgm:pt modelId="{95662DCA-49AA-408F-A102-B4280A777B2A}" type="pres">
      <dgm:prSet presAssocID="{103F374B-6F90-49F6-867F-76A571D56BB4}" presName="sp" presStyleCnt="0"/>
      <dgm:spPr/>
    </dgm:pt>
    <dgm:pt modelId="{24DC6477-814D-40F8-BCE7-F113AD36F847}" type="pres">
      <dgm:prSet presAssocID="{1FD7376D-00C8-4283-AB06-CE2F5214EA18}" presName="linNode" presStyleCnt="0"/>
      <dgm:spPr/>
    </dgm:pt>
    <dgm:pt modelId="{2F87F650-3D74-479D-9539-174AA1D3FE5F}" type="pres">
      <dgm:prSet presAssocID="{1FD7376D-00C8-4283-AB06-CE2F5214EA18}" presName="parentText" presStyleLbl="node1" presStyleIdx="2" presStyleCnt="4" custScaleX="51623">
        <dgm:presLayoutVars>
          <dgm:chMax val="1"/>
          <dgm:bulletEnabled val="1"/>
        </dgm:presLayoutVars>
      </dgm:prSet>
      <dgm:spPr/>
      <dgm:t>
        <a:bodyPr/>
        <a:lstStyle/>
        <a:p>
          <a:endParaRPr lang="en-US"/>
        </a:p>
      </dgm:t>
    </dgm:pt>
    <dgm:pt modelId="{3789A554-F31D-418B-A6A0-0FF25BD1F715}" type="pres">
      <dgm:prSet presAssocID="{1FD7376D-00C8-4283-AB06-CE2F5214EA18}" presName="descendantText" presStyleLbl="alignAccFollowNode1" presStyleIdx="2" presStyleCnt="4" custScaleX="134883">
        <dgm:presLayoutVars>
          <dgm:bulletEnabled val="1"/>
        </dgm:presLayoutVars>
      </dgm:prSet>
      <dgm:spPr/>
      <dgm:t>
        <a:bodyPr/>
        <a:lstStyle/>
        <a:p>
          <a:endParaRPr lang="en-US"/>
        </a:p>
      </dgm:t>
    </dgm:pt>
    <dgm:pt modelId="{4DA22958-DE8F-419D-BF6D-B39DB3CFF134}" type="pres">
      <dgm:prSet presAssocID="{84F56250-3CE1-4025-8E4E-297DAA098939}" presName="sp" presStyleCnt="0"/>
      <dgm:spPr/>
    </dgm:pt>
    <dgm:pt modelId="{A2696824-2969-4645-9D29-3B07EB196254}" type="pres">
      <dgm:prSet presAssocID="{E5CA7F14-F8DE-4A6D-AB91-E65E9A17435A}" presName="linNode" presStyleCnt="0"/>
      <dgm:spPr/>
    </dgm:pt>
    <dgm:pt modelId="{6F52910B-C9AE-4380-9DCA-5267542F11A6}" type="pres">
      <dgm:prSet presAssocID="{E5CA7F14-F8DE-4A6D-AB91-E65E9A17435A}" presName="parentText" presStyleLbl="node1" presStyleIdx="3" presStyleCnt="4" custScaleX="60606" custScaleY="104334" custLinFactNeighborY="7256">
        <dgm:presLayoutVars>
          <dgm:chMax val="1"/>
          <dgm:bulletEnabled val="1"/>
        </dgm:presLayoutVars>
      </dgm:prSet>
      <dgm:spPr/>
      <dgm:t>
        <a:bodyPr/>
        <a:lstStyle/>
        <a:p>
          <a:endParaRPr lang="en-US"/>
        </a:p>
      </dgm:t>
    </dgm:pt>
    <dgm:pt modelId="{1F2445C9-635A-4FE6-AA69-151CE29715C6}" type="pres">
      <dgm:prSet presAssocID="{E5CA7F14-F8DE-4A6D-AB91-E65E9A17435A}" presName="descendantText" presStyleLbl="alignAccFollowNode1" presStyleIdx="3" presStyleCnt="4" custScaleX="152747" custLinFactNeighborX="-4010">
        <dgm:presLayoutVars>
          <dgm:bulletEnabled val="1"/>
        </dgm:presLayoutVars>
      </dgm:prSet>
      <dgm:spPr/>
      <dgm:t>
        <a:bodyPr/>
        <a:lstStyle/>
        <a:p>
          <a:endParaRPr lang="en-US"/>
        </a:p>
      </dgm:t>
    </dgm:pt>
  </dgm:ptLst>
  <dgm:cxnLst>
    <dgm:cxn modelId="{E63AFAF0-FB2E-4760-9350-07DD1C986EAB}" srcId="{A5A82727-8528-4825-940F-126EF1C54EAA}" destId="{F7F3B21F-1187-4B5E-A30E-77F903A7512E}" srcOrd="0" destOrd="0" parTransId="{93C49489-0667-437A-8164-A9F57B6CFECB}" sibTransId="{4907B8B4-2D21-40E3-A5E5-30D4F1EAB7D0}"/>
    <dgm:cxn modelId="{43CDA1C2-BA54-435F-A48F-7F7B05A9BCEB}" type="presOf" srcId="{716C24FD-30E0-465F-BE96-999580B9E780}" destId="{620E5366-58FC-42FC-A11A-0D3A11E4B9F2}" srcOrd="0" destOrd="0" presId="urn:microsoft.com/office/officeart/2005/8/layout/vList5"/>
    <dgm:cxn modelId="{B2DE8E93-7E20-462F-A784-D8073229C936}" type="presOf" srcId="{E5CA7F14-F8DE-4A6D-AB91-E65E9A17435A}" destId="{6F52910B-C9AE-4380-9DCA-5267542F11A6}" srcOrd="0" destOrd="0" presId="urn:microsoft.com/office/officeart/2005/8/layout/vList5"/>
    <dgm:cxn modelId="{4F5FFF3D-3267-4751-9391-D98D6DDD4FE3}" srcId="{716C24FD-30E0-465F-BE96-999580B9E780}" destId="{1F6CCFEF-95E2-4144-8708-EC2640551E10}" srcOrd="0" destOrd="0" parTransId="{2870134D-09DB-4632-B3CC-C2BD3D64740D}" sibTransId="{8FFE919B-FCA1-466D-BA98-6D89E4129B6A}"/>
    <dgm:cxn modelId="{4D714B0E-A234-4FE7-9103-50216065CA9F}" type="presOf" srcId="{AC6D6854-E757-4F8A-925A-9BA2BCAB32B4}" destId="{1F2445C9-635A-4FE6-AA69-151CE29715C6}" srcOrd="0" destOrd="0" presId="urn:microsoft.com/office/officeart/2005/8/layout/vList5"/>
    <dgm:cxn modelId="{42E5E224-1AA6-48EF-8752-0D59A2E9BE6E}" type="presOf" srcId="{F7F3B21F-1187-4B5E-A30E-77F903A7512E}" destId="{90A5D2A6-840C-4C2F-AF41-2A82D52AE15B}" srcOrd="0" destOrd="0" presId="urn:microsoft.com/office/officeart/2005/8/layout/vList5"/>
    <dgm:cxn modelId="{B8977CD1-EF21-44FE-8C90-31CDDB4CBA21}" type="presOf" srcId="{A5A82727-8528-4825-940F-126EF1C54EAA}" destId="{CC391121-B43F-4778-8FFB-8D164E1955F3}" srcOrd="0" destOrd="0" presId="urn:microsoft.com/office/officeart/2005/8/layout/vList5"/>
    <dgm:cxn modelId="{D08F3518-DF09-40B5-9CC6-AEF8B27E7F18}" srcId="{F6842CD3-D46C-47BD-898C-47A9B583FB67}" destId="{A5A82727-8528-4825-940F-126EF1C54EAA}" srcOrd="1" destOrd="0" parTransId="{A5E3C557-B87D-452F-AC8A-EDE72D6113A1}" sibTransId="{103F374B-6F90-49F6-867F-76A571D56BB4}"/>
    <dgm:cxn modelId="{B3273A0E-B64F-4C44-89DF-803D89C7BA53}" type="presOf" srcId="{8B4BFF45-9CE6-4E7D-A2FA-826D5B7C25D8}" destId="{3789A554-F31D-418B-A6A0-0FF25BD1F715}" srcOrd="0" destOrd="0" presId="urn:microsoft.com/office/officeart/2005/8/layout/vList5"/>
    <dgm:cxn modelId="{52C60373-DE16-4691-8D70-49369761D4EF}" type="presOf" srcId="{1F6CCFEF-95E2-4144-8708-EC2640551E10}" destId="{8D21DC60-D1CB-4B86-9ED5-BE56AC55AD65}" srcOrd="0" destOrd="0" presId="urn:microsoft.com/office/officeart/2005/8/layout/vList5"/>
    <dgm:cxn modelId="{36EB1C11-47DF-400A-B114-A337D82C5609}" type="presOf" srcId="{F6842CD3-D46C-47BD-898C-47A9B583FB67}" destId="{A3F2A926-3E0F-408A-BC9F-9D840FF6041E}" srcOrd="0" destOrd="0" presId="urn:microsoft.com/office/officeart/2005/8/layout/vList5"/>
    <dgm:cxn modelId="{BEDF360F-1E6D-4366-9FAA-C3A91ABE787D}" srcId="{F6842CD3-D46C-47BD-898C-47A9B583FB67}" destId="{1FD7376D-00C8-4283-AB06-CE2F5214EA18}" srcOrd="2" destOrd="0" parTransId="{D714CB5F-9AE9-4ACB-8865-18B14631E0D5}" sibTransId="{84F56250-3CE1-4025-8E4E-297DAA098939}"/>
    <dgm:cxn modelId="{E03E23E3-3A95-4076-B6C1-A2E829B11229}" srcId="{1FD7376D-00C8-4283-AB06-CE2F5214EA18}" destId="{8B4BFF45-9CE6-4E7D-A2FA-826D5B7C25D8}" srcOrd="0" destOrd="0" parTransId="{E710AEFD-6B16-43E1-A3AC-7425184FC055}" sibTransId="{B34F5B5A-8D4D-4408-8318-7635DC162319}"/>
    <dgm:cxn modelId="{BECD3EE1-90C5-4411-A738-368BFAE545B3}" srcId="{E5CA7F14-F8DE-4A6D-AB91-E65E9A17435A}" destId="{AC6D6854-E757-4F8A-925A-9BA2BCAB32B4}" srcOrd="0" destOrd="0" parTransId="{24E38E51-D85C-4549-AC34-61B6515D3CC7}" sibTransId="{0CADFF5B-5E21-45ED-A854-F4B6C247AAA0}"/>
    <dgm:cxn modelId="{14AA0862-72D9-4FA7-957E-E6CE78B0908A}" srcId="{F6842CD3-D46C-47BD-898C-47A9B583FB67}" destId="{716C24FD-30E0-465F-BE96-999580B9E780}" srcOrd="0" destOrd="0" parTransId="{AF56F974-727A-44D7-B568-F3EF43602246}" sibTransId="{70050BC1-15E1-4D9D-8FCC-EA413C6704F8}"/>
    <dgm:cxn modelId="{A1D82B49-ACE8-4711-B221-EDEC5B10ED23}" srcId="{F6842CD3-D46C-47BD-898C-47A9B583FB67}" destId="{E5CA7F14-F8DE-4A6D-AB91-E65E9A17435A}" srcOrd="3" destOrd="0" parTransId="{6D1058F7-E503-49BF-997E-6C32604914EE}" sibTransId="{64805D56-D857-4CA8-9033-323306F01FF6}"/>
    <dgm:cxn modelId="{1295ED6F-7068-4AE2-AE4E-68FDB25B73DD}" type="presOf" srcId="{1FD7376D-00C8-4283-AB06-CE2F5214EA18}" destId="{2F87F650-3D74-479D-9539-174AA1D3FE5F}" srcOrd="0" destOrd="0" presId="urn:microsoft.com/office/officeart/2005/8/layout/vList5"/>
    <dgm:cxn modelId="{16CE4353-989C-4D8E-90BE-734A5CB1B1B5}" type="presParOf" srcId="{A3F2A926-3E0F-408A-BC9F-9D840FF6041E}" destId="{3130474E-1631-4EBF-963C-F68A72E3C5BE}" srcOrd="0" destOrd="0" presId="urn:microsoft.com/office/officeart/2005/8/layout/vList5"/>
    <dgm:cxn modelId="{92CDE09C-AC89-4DF4-AF2C-CF7B0D2915C5}" type="presParOf" srcId="{3130474E-1631-4EBF-963C-F68A72E3C5BE}" destId="{620E5366-58FC-42FC-A11A-0D3A11E4B9F2}" srcOrd="0" destOrd="0" presId="urn:microsoft.com/office/officeart/2005/8/layout/vList5"/>
    <dgm:cxn modelId="{B2D914E0-A476-411C-AA28-54DC1301BE61}" type="presParOf" srcId="{3130474E-1631-4EBF-963C-F68A72E3C5BE}" destId="{8D21DC60-D1CB-4B86-9ED5-BE56AC55AD65}" srcOrd="1" destOrd="0" presId="urn:microsoft.com/office/officeart/2005/8/layout/vList5"/>
    <dgm:cxn modelId="{E2EA8B48-9140-4BE3-9131-57D7D1A7ACD8}" type="presParOf" srcId="{A3F2A926-3E0F-408A-BC9F-9D840FF6041E}" destId="{2976C584-9189-4D22-95A6-66D0C710A6A0}" srcOrd="1" destOrd="0" presId="urn:microsoft.com/office/officeart/2005/8/layout/vList5"/>
    <dgm:cxn modelId="{B446128C-1EEB-4726-A84F-98556E2A6156}" type="presParOf" srcId="{A3F2A926-3E0F-408A-BC9F-9D840FF6041E}" destId="{B71EA665-A9D5-4187-9019-2FDFCA2B832A}" srcOrd="2" destOrd="0" presId="urn:microsoft.com/office/officeart/2005/8/layout/vList5"/>
    <dgm:cxn modelId="{4FA31D60-9C1F-4031-BAD8-C1B6EF4C3363}" type="presParOf" srcId="{B71EA665-A9D5-4187-9019-2FDFCA2B832A}" destId="{CC391121-B43F-4778-8FFB-8D164E1955F3}" srcOrd="0" destOrd="0" presId="urn:microsoft.com/office/officeart/2005/8/layout/vList5"/>
    <dgm:cxn modelId="{CE503638-B653-4C0F-8532-9502D617C0A6}" type="presParOf" srcId="{B71EA665-A9D5-4187-9019-2FDFCA2B832A}" destId="{90A5D2A6-840C-4C2F-AF41-2A82D52AE15B}" srcOrd="1" destOrd="0" presId="urn:microsoft.com/office/officeart/2005/8/layout/vList5"/>
    <dgm:cxn modelId="{C31934E0-97EB-4C50-AB29-37938BBFAC02}" type="presParOf" srcId="{A3F2A926-3E0F-408A-BC9F-9D840FF6041E}" destId="{95662DCA-49AA-408F-A102-B4280A777B2A}" srcOrd="3" destOrd="0" presId="urn:microsoft.com/office/officeart/2005/8/layout/vList5"/>
    <dgm:cxn modelId="{14327C30-CF03-4D1E-A4FC-7FC589F31CC6}" type="presParOf" srcId="{A3F2A926-3E0F-408A-BC9F-9D840FF6041E}" destId="{24DC6477-814D-40F8-BCE7-F113AD36F847}" srcOrd="4" destOrd="0" presId="urn:microsoft.com/office/officeart/2005/8/layout/vList5"/>
    <dgm:cxn modelId="{C45D8B4F-25CB-4DA4-AD45-490E12B8E814}" type="presParOf" srcId="{24DC6477-814D-40F8-BCE7-F113AD36F847}" destId="{2F87F650-3D74-479D-9539-174AA1D3FE5F}" srcOrd="0" destOrd="0" presId="urn:microsoft.com/office/officeart/2005/8/layout/vList5"/>
    <dgm:cxn modelId="{009470A3-D62B-437E-B006-911B4C8CAD0A}" type="presParOf" srcId="{24DC6477-814D-40F8-BCE7-F113AD36F847}" destId="{3789A554-F31D-418B-A6A0-0FF25BD1F715}" srcOrd="1" destOrd="0" presId="urn:microsoft.com/office/officeart/2005/8/layout/vList5"/>
    <dgm:cxn modelId="{6B46066C-BF88-4310-8190-0B9D2DFF9583}" type="presParOf" srcId="{A3F2A926-3E0F-408A-BC9F-9D840FF6041E}" destId="{4DA22958-DE8F-419D-BF6D-B39DB3CFF134}" srcOrd="5" destOrd="0" presId="urn:microsoft.com/office/officeart/2005/8/layout/vList5"/>
    <dgm:cxn modelId="{86FD2B2E-72F1-40D5-BA20-C6294D8B23B0}" type="presParOf" srcId="{A3F2A926-3E0F-408A-BC9F-9D840FF6041E}" destId="{A2696824-2969-4645-9D29-3B07EB196254}" srcOrd="6" destOrd="0" presId="urn:microsoft.com/office/officeart/2005/8/layout/vList5"/>
    <dgm:cxn modelId="{9DE9A2F6-FA9E-4D56-979F-3502DD0938EE}" type="presParOf" srcId="{A2696824-2969-4645-9D29-3B07EB196254}" destId="{6F52910B-C9AE-4380-9DCA-5267542F11A6}" srcOrd="0" destOrd="0" presId="urn:microsoft.com/office/officeart/2005/8/layout/vList5"/>
    <dgm:cxn modelId="{DB315B7A-25FC-4658-BACD-86CF9A3FA1D6}" type="presParOf" srcId="{A2696824-2969-4645-9D29-3B07EB196254}" destId="{1F2445C9-635A-4FE6-AA69-151CE29715C6}"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F44D8B-1DE5-4260-887F-8149664760C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170BCE-B0D3-4629-9B48-519054E0A46C}">
      <dgm:prSet phldrT="[Text]" custT="1"/>
      <dgm:spPr/>
      <dgm:t>
        <a:bodyPr/>
        <a:lstStyle/>
        <a:p>
          <a:pPr rtl="1"/>
          <a:r>
            <a:rPr lang="ar-EG" sz="2200" b="1" smtClean="0">
              <a:latin typeface="Arial" pitchFamily="34" charset="0"/>
              <a:ea typeface="Arial" pitchFamily="34" charset="0"/>
              <a:cs typeface="+mj-cs"/>
            </a:rPr>
            <a:t>التنسيق</a:t>
          </a:r>
          <a:r>
            <a:rPr lang="en-US" sz="2200" b="1" smtClean="0">
              <a:latin typeface="Calibri" pitchFamily="34" charset="0"/>
              <a:ea typeface="Arial" pitchFamily="34" charset="0"/>
              <a:cs typeface="+mj-cs"/>
            </a:rPr>
            <a:t> </a:t>
          </a:r>
          <a:r>
            <a:rPr lang="ar-EG" sz="2200" b="1" smtClean="0">
              <a:latin typeface="Arial" pitchFamily="34" charset="0"/>
              <a:ea typeface="Arial" pitchFamily="34" charset="0"/>
              <a:cs typeface="+mj-cs"/>
            </a:rPr>
            <a:t>والتشبيك وتقديم الدعم الفني</a:t>
          </a:r>
          <a:endParaRPr lang="en-US" sz="2200"/>
        </a:p>
      </dgm:t>
    </dgm:pt>
    <dgm:pt modelId="{1946F36F-FF82-4BE2-9407-4B66F5C3720C}" type="parTrans" cxnId="{5AA21426-EF2E-4D49-8692-380A37C9A0C8}">
      <dgm:prSet/>
      <dgm:spPr/>
      <dgm:t>
        <a:bodyPr/>
        <a:lstStyle/>
        <a:p>
          <a:pPr rtl="1"/>
          <a:endParaRPr lang="en-US" sz="2200"/>
        </a:p>
      </dgm:t>
    </dgm:pt>
    <dgm:pt modelId="{0C035A6C-BC48-4284-AF26-C74BF80C4B86}" type="sibTrans" cxnId="{5AA21426-EF2E-4D49-8692-380A37C9A0C8}">
      <dgm:prSet/>
      <dgm:spPr/>
      <dgm:t>
        <a:bodyPr/>
        <a:lstStyle/>
        <a:p>
          <a:pPr rtl="1"/>
          <a:endParaRPr lang="en-US" sz="2200"/>
        </a:p>
      </dgm:t>
    </dgm:pt>
    <dgm:pt modelId="{D76EA497-380E-4A62-ADA4-F199C7C62107}">
      <dgm:prSet custT="1"/>
      <dgm:spPr/>
      <dgm:t>
        <a:bodyPr/>
        <a:lstStyle/>
        <a:p>
          <a:pPr rtl="1"/>
          <a:r>
            <a:rPr lang="ar-EG" sz="2200" b="1" dirty="0" smtClean="0">
              <a:latin typeface="Arial" pitchFamily="34" charset="0"/>
              <a:ea typeface="Arial" pitchFamily="34" charset="0"/>
              <a:cs typeface="+mj-cs"/>
            </a:rPr>
            <a:t>الدعوة  للتغيير ورفع الوعي وتعبئة المجتمع</a:t>
          </a:r>
          <a:endParaRPr lang="ar-EG" sz="2200" b="1" dirty="0">
            <a:latin typeface="Arial" pitchFamily="34" charset="0"/>
            <a:ea typeface="Arial" pitchFamily="34" charset="0"/>
            <a:cs typeface="+mj-cs"/>
          </a:endParaRPr>
        </a:p>
      </dgm:t>
    </dgm:pt>
    <dgm:pt modelId="{497CA8CF-1572-41C3-8281-8C320A13514E}" type="parTrans" cxnId="{B44D30BC-74E3-42B8-AFDC-D934D287C26F}">
      <dgm:prSet/>
      <dgm:spPr/>
      <dgm:t>
        <a:bodyPr/>
        <a:lstStyle/>
        <a:p>
          <a:pPr rtl="1"/>
          <a:endParaRPr lang="en-US" sz="2200"/>
        </a:p>
      </dgm:t>
    </dgm:pt>
    <dgm:pt modelId="{5115A775-5127-41CF-8CA7-8C3749964ED7}" type="sibTrans" cxnId="{B44D30BC-74E3-42B8-AFDC-D934D287C26F}">
      <dgm:prSet/>
      <dgm:spPr/>
      <dgm:t>
        <a:bodyPr/>
        <a:lstStyle/>
        <a:p>
          <a:pPr rtl="1"/>
          <a:endParaRPr lang="en-US" sz="2200"/>
        </a:p>
      </dgm:t>
    </dgm:pt>
    <dgm:pt modelId="{14B0FEF3-0DD9-4DD8-A47A-9A16E3466522}">
      <dgm:prSet custT="1"/>
      <dgm:spPr/>
      <dgm:t>
        <a:bodyPr/>
        <a:lstStyle/>
        <a:p>
          <a:pPr rtl="1"/>
          <a:r>
            <a:rPr lang="ar-EG" sz="2200" b="1" smtClean="0">
              <a:latin typeface="Arial" pitchFamily="34" charset="0"/>
              <a:ea typeface="Arial" pitchFamily="34" charset="0"/>
              <a:cs typeface="+mj-cs"/>
            </a:rPr>
            <a:t>مراجعة/اقتراح/المشورة في مجال السياسات والتشريعات</a:t>
          </a:r>
          <a:endParaRPr lang="ar-EG" sz="2200" b="1" dirty="0">
            <a:latin typeface="Arial" pitchFamily="34" charset="0"/>
            <a:ea typeface="Arial" pitchFamily="34" charset="0"/>
            <a:cs typeface="+mj-cs"/>
          </a:endParaRPr>
        </a:p>
      </dgm:t>
    </dgm:pt>
    <dgm:pt modelId="{A1A4975F-9DDE-4DB4-97B2-BD839556D410}" type="parTrans" cxnId="{25122AE8-8324-4D0B-BE8B-15723F3464AB}">
      <dgm:prSet/>
      <dgm:spPr/>
      <dgm:t>
        <a:bodyPr/>
        <a:lstStyle/>
        <a:p>
          <a:pPr rtl="1"/>
          <a:endParaRPr lang="en-US" sz="2200"/>
        </a:p>
      </dgm:t>
    </dgm:pt>
    <dgm:pt modelId="{9C47E2AD-D69E-46E2-9A87-6CC41D266EBF}" type="sibTrans" cxnId="{25122AE8-8324-4D0B-BE8B-15723F3464AB}">
      <dgm:prSet/>
      <dgm:spPr/>
      <dgm:t>
        <a:bodyPr/>
        <a:lstStyle/>
        <a:p>
          <a:pPr rtl="1"/>
          <a:endParaRPr lang="en-US" sz="2200"/>
        </a:p>
      </dgm:t>
    </dgm:pt>
    <dgm:pt modelId="{79B625E0-55D9-40A0-8B90-E9069BA805D1}">
      <dgm:prSet custT="1"/>
      <dgm:spPr/>
      <dgm:t>
        <a:bodyPr/>
        <a:lstStyle/>
        <a:p>
          <a:pPr rtl="1"/>
          <a:r>
            <a:rPr lang="ar-EG" sz="2200" b="1" smtClean="0">
              <a:latin typeface="Arial" pitchFamily="34" charset="0"/>
              <a:ea typeface="Arial" pitchFamily="34" charset="0"/>
              <a:cs typeface="+mj-cs"/>
            </a:rPr>
            <a:t>وضع الخطط الوطنية للنهوض بالمرأة</a:t>
          </a:r>
          <a:endParaRPr lang="ar-EG" sz="2200" b="1" dirty="0">
            <a:latin typeface="Arial" pitchFamily="34" charset="0"/>
            <a:ea typeface="Arial" pitchFamily="34" charset="0"/>
            <a:cs typeface="+mj-cs"/>
          </a:endParaRPr>
        </a:p>
      </dgm:t>
    </dgm:pt>
    <dgm:pt modelId="{78CEC506-E2DD-4CA9-BBFA-D5C762522FDD}" type="parTrans" cxnId="{959B9714-5A80-4570-BA83-DC0483636CB9}">
      <dgm:prSet/>
      <dgm:spPr/>
      <dgm:t>
        <a:bodyPr/>
        <a:lstStyle/>
        <a:p>
          <a:pPr rtl="1"/>
          <a:endParaRPr lang="en-US" sz="2200"/>
        </a:p>
      </dgm:t>
    </dgm:pt>
    <dgm:pt modelId="{93D7B496-F857-4098-8AE5-8AED7DD884FF}" type="sibTrans" cxnId="{959B9714-5A80-4570-BA83-DC0483636CB9}">
      <dgm:prSet/>
      <dgm:spPr/>
      <dgm:t>
        <a:bodyPr/>
        <a:lstStyle/>
        <a:p>
          <a:pPr rtl="1"/>
          <a:endParaRPr lang="en-US" sz="2200"/>
        </a:p>
      </dgm:t>
    </dgm:pt>
    <dgm:pt modelId="{2E9619DD-853D-4AE1-A3C2-EF052672E3C6}">
      <dgm:prSet custT="1"/>
      <dgm:spPr/>
      <dgm:t>
        <a:bodyPr/>
        <a:lstStyle/>
        <a:p>
          <a:pPr rtl="1"/>
          <a:r>
            <a:rPr lang="ar-EG" sz="2200" b="1" dirty="0" smtClean="0">
              <a:latin typeface="Arial" pitchFamily="34" charset="0"/>
              <a:ea typeface="Arial" pitchFamily="34" charset="0"/>
              <a:cs typeface="+mj-cs"/>
            </a:rPr>
            <a:t>متابعة تنفيذ وتقييم </a:t>
          </a:r>
          <a:r>
            <a:rPr lang="ar-EG" sz="2200" b="1" dirty="0" smtClean="0">
              <a:latin typeface="Arial" pitchFamily="34" charset="0"/>
              <a:ea typeface="Arial" pitchFamily="34" charset="0"/>
            </a:rPr>
            <a:t>الخطط الوطنية و</a:t>
          </a:r>
          <a:r>
            <a:rPr lang="ar-EG" sz="2200" b="1" dirty="0" smtClean="0">
              <a:latin typeface="Arial" pitchFamily="34" charset="0"/>
              <a:ea typeface="Arial" pitchFamily="34" charset="0"/>
              <a:cs typeface="+mj-cs"/>
            </a:rPr>
            <a:t>السياسات العامة</a:t>
          </a:r>
          <a:endParaRPr lang="ar-EG" sz="2200" b="1" dirty="0">
            <a:latin typeface="Arial" pitchFamily="34" charset="0"/>
            <a:ea typeface="Arial" pitchFamily="34" charset="0"/>
            <a:cs typeface="+mj-cs"/>
          </a:endParaRPr>
        </a:p>
      </dgm:t>
    </dgm:pt>
    <dgm:pt modelId="{79330315-FC05-487F-9FED-3A822C43F500}" type="parTrans" cxnId="{9D145C22-6342-4D40-B844-CCEC69B696E5}">
      <dgm:prSet/>
      <dgm:spPr/>
      <dgm:t>
        <a:bodyPr/>
        <a:lstStyle/>
        <a:p>
          <a:pPr rtl="1"/>
          <a:endParaRPr lang="en-US" sz="2200"/>
        </a:p>
      </dgm:t>
    </dgm:pt>
    <dgm:pt modelId="{5CAD8B44-EA18-4149-8A5C-DCD0C09C19F5}" type="sibTrans" cxnId="{9D145C22-6342-4D40-B844-CCEC69B696E5}">
      <dgm:prSet/>
      <dgm:spPr/>
      <dgm:t>
        <a:bodyPr/>
        <a:lstStyle/>
        <a:p>
          <a:pPr rtl="1"/>
          <a:endParaRPr lang="en-US" sz="2200"/>
        </a:p>
      </dgm:t>
    </dgm:pt>
    <dgm:pt modelId="{9B38155D-9F0E-4D8D-B0EE-75B9B34D3271}">
      <dgm:prSet custT="1"/>
      <dgm:spPr/>
      <dgm:t>
        <a:bodyPr/>
        <a:lstStyle/>
        <a:p>
          <a:pPr rtl="1"/>
          <a:r>
            <a:rPr lang="ar-EG" sz="2200" b="1" dirty="0" smtClean="0">
              <a:latin typeface="Arial" pitchFamily="34" charset="0"/>
              <a:ea typeface="Arial" pitchFamily="34" charset="0"/>
              <a:cs typeface="+mj-cs"/>
            </a:rPr>
            <a:t>إعداد البحوث والدراسات والتوثيق لإنشاء قاعدة معرفية تدعم الدعوة واتخاذ القرار</a:t>
          </a:r>
          <a:endParaRPr lang="ar-EG" sz="2200" b="1" dirty="0">
            <a:latin typeface="Arial" pitchFamily="34" charset="0"/>
            <a:ea typeface="Arial" pitchFamily="34" charset="0"/>
            <a:cs typeface="+mj-cs"/>
          </a:endParaRPr>
        </a:p>
      </dgm:t>
    </dgm:pt>
    <dgm:pt modelId="{1CD9E744-29E0-4E71-9757-6CB5106F538E}" type="parTrans" cxnId="{D0ACCCDB-5D8E-423A-9C3B-79CDEF3FA0E0}">
      <dgm:prSet/>
      <dgm:spPr/>
      <dgm:t>
        <a:bodyPr/>
        <a:lstStyle/>
        <a:p>
          <a:pPr rtl="1"/>
          <a:endParaRPr lang="en-US" sz="2200"/>
        </a:p>
      </dgm:t>
    </dgm:pt>
    <dgm:pt modelId="{6A992793-5EC4-4364-90F6-C6360CE45751}" type="sibTrans" cxnId="{D0ACCCDB-5D8E-423A-9C3B-79CDEF3FA0E0}">
      <dgm:prSet/>
      <dgm:spPr/>
      <dgm:t>
        <a:bodyPr/>
        <a:lstStyle/>
        <a:p>
          <a:pPr rtl="1"/>
          <a:endParaRPr lang="en-US" sz="2200"/>
        </a:p>
      </dgm:t>
    </dgm:pt>
    <dgm:pt modelId="{5933DCC6-9A8D-400E-973C-92B9520592E7}">
      <dgm:prSet custT="1"/>
      <dgm:spPr/>
      <dgm:t>
        <a:bodyPr/>
        <a:lstStyle/>
        <a:p>
          <a:pPr rtl="1"/>
          <a:r>
            <a:rPr lang="ar-EG" sz="2200" b="1" dirty="0" smtClean="0">
              <a:latin typeface="Arial" pitchFamily="34" charset="0"/>
              <a:ea typeface="Arial" pitchFamily="34" charset="0"/>
              <a:cs typeface="+mj-cs"/>
            </a:rPr>
            <a:t>إيصال شكاوى المرأة للجهات المعنية بحلها ومتابعة  التدخلات بصددها</a:t>
          </a:r>
          <a:endParaRPr lang="ar-EG" sz="2200" b="1" dirty="0">
            <a:latin typeface="Arial" pitchFamily="34" charset="0"/>
            <a:ea typeface="Arial" pitchFamily="34" charset="0"/>
            <a:cs typeface="+mj-cs"/>
          </a:endParaRPr>
        </a:p>
      </dgm:t>
    </dgm:pt>
    <dgm:pt modelId="{43AD0F6B-BABE-42B5-A3C4-649121E2A07B}" type="parTrans" cxnId="{C4DCBDB1-719D-4EE5-8E19-569931E851C4}">
      <dgm:prSet/>
      <dgm:spPr/>
      <dgm:t>
        <a:bodyPr/>
        <a:lstStyle/>
        <a:p>
          <a:pPr rtl="1"/>
          <a:endParaRPr lang="en-US" sz="2200"/>
        </a:p>
      </dgm:t>
    </dgm:pt>
    <dgm:pt modelId="{B10BCCF1-37D9-47DE-8C36-EE5727BABC33}" type="sibTrans" cxnId="{C4DCBDB1-719D-4EE5-8E19-569931E851C4}">
      <dgm:prSet/>
      <dgm:spPr/>
      <dgm:t>
        <a:bodyPr/>
        <a:lstStyle/>
        <a:p>
          <a:pPr rtl="1"/>
          <a:endParaRPr lang="en-US" sz="2200"/>
        </a:p>
      </dgm:t>
    </dgm:pt>
    <dgm:pt modelId="{5C9D60D3-B973-4BB2-9779-47DCC248081D}">
      <dgm:prSet custT="1"/>
      <dgm:spPr/>
      <dgm:t>
        <a:bodyPr/>
        <a:lstStyle/>
        <a:p>
          <a:pPr rtl="1"/>
          <a:r>
            <a:rPr lang="ar-EG" sz="2200" b="1" smtClean="0">
              <a:latin typeface="Arial" pitchFamily="34" charset="0"/>
              <a:ea typeface="Arial" pitchFamily="34" charset="0"/>
              <a:cs typeface="+mj-cs"/>
            </a:rPr>
            <a:t>تمثيل مصر في كافة المحافل الدولية المعنية بشؤون المرأة</a:t>
          </a:r>
          <a:endParaRPr lang="ar-EG" sz="2200" b="1" dirty="0" smtClean="0">
            <a:latin typeface="Arial" pitchFamily="34" charset="0"/>
            <a:ea typeface="Arial" pitchFamily="34" charset="0"/>
            <a:cs typeface="+mj-cs"/>
          </a:endParaRPr>
        </a:p>
      </dgm:t>
    </dgm:pt>
    <dgm:pt modelId="{BF4A25E7-E1DB-441E-A106-CEC2C4F638CD}" type="parTrans" cxnId="{981B6D31-AA0A-4A9D-B23F-56799CEF6592}">
      <dgm:prSet/>
      <dgm:spPr/>
      <dgm:t>
        <a:bodyPr/>
        <a:lstStyle/>
        <a:p>
          <a:pPr rtl="1"/>
          <a:endParaRPr lang="en-US" sz="2200"/>
        </a:p>
      </dgm:t>
    </dgm:pt>
    <dgm:pt modelId="{39223353-82EA-48FF-B0C6-39294CCFB735}" type="sibTrans" cxnId="{981B6D31-AA0A-4A9D-B23F-56799CEF6592}">
      <dgm:prSet/>
      <dgm:spPr/>
      <dgm:t>
        <a:bodyPr/>
        <a:lstStyle/>
        <a:p>
          <a:pPr rtl="1"/>
          <a:endParaRPr lang="en-US" sz="2200"/>
        </a:p>
      </dgm:t>
    </dgm:pt>
    <dgm:pt modelId="{CD90DE29-F5FD-429F-A98B-3100E8445253}">
      <dgm:prSet custT="1"/>
      <dgm:spPr/>
      <dgm:t>
        <a:bodyPr/>
        <a:lstStyle/>
        <a:p>
          <a:pPr rtl="1"/>
          <a:r>
            <a:rPr lang="ar-EG" sz="2000" b="1" dirty="0" smtClean="0">
              <a:latin typeface="Arial" pitchFamily="34" charset="0"/>
              <a:cs typeface="+mj-cs"/>
            </a:rPr>
            <a:t>التواصل مع الشركاء الدوليين لوضع الأولويات الوطنية الخاصة بالمرأة ضمن خطط برامج الأمم المتحدة</a:t>
          </a:r>
          <a:endParaRPr lang="en-US" sz="2000" dirty="0">
            <a:latin typeface="Arial" pitchFamily="34" charset="0"/>
            <a:cs typeface="+mj-cs"/>
          </a:endParaRPr>
        </a:p>
      </dgm:t>
    </dgm:pt>
    <dgm:pt modelId="{E0BF2DC4-2363-4B48-8379-0A678FE4672A}" type="parTrans" cxnId="{557A6B3C-78CA-487C-8711-F3E495845887}">
      <dgm:prSet/>
      <dgm:spPr/>
      <dgm:t>
        <a:bodyPr/>
        <a:lstStyle/>
        <a:p>
          <a:pPr rtl="1"/>
          <a:endParaRPr lang="en-US" sz="2200"/>
        </a:p>
      </dgm:t>
    </dgm:pt>
    <dgm:pt modelId="{3E3B7229-0ED4-4267-BCDF-935FEC39FEB7}" type="sibTrans" cxnId="{557A6B3C-78CA-487C-8711-F3E495845887}">
      <dgm:prSet/>
      <dgm:spPr/>
      <dgm:t>
        <a:bodyPr/>
        <a:lstStyle/>
        <a:p>
          <a:pPr rtl="1"/>
          <a:endParaRPr lang="en-US" sz="2200"/>
        </a:p>
      </dgm:t>
    </dgm:pt>
    <dgm:pt modelId="{FFC7B53B-1885-44D7-B541-1ACECBD3D6B8}" type="pres">
      <dgm:prSet presAssocID="{13F44D8B-1DE5-4260-887F-8149664760C3}" presName="linear" presStyleCnt="0">
        <dgm:presLayoutVars>
          <dgm:animLvl val="lvl"/>
          <dgm:resizeHandles val="exact"/>
        </dgm:presLayoutVars>
      </dgm:prSet>
      <dgm:spPr/>
      <dgm:t>
        <a:bodyPr/>
        <a:lstStyle/>
        <a:p>
          <a:endParaRPr lang="en-US"/>
        </a:p>
      </dgm:t>
    </dgm:pt>
    <dgm:pt modelId="{777743FF-BF3B-4335-A7FD-2E925C167C3E}" type="pres">
      <dgm:prSet presAssocID="{84170BCE-B0D3-4629-9B48-519054E0A46C}" presName="parentText" presStyleLbl="node1" presStyleIdx="0" presStyleCnt="9">
        <dgm:presLayoutVars>
          <dgm:chMax val="0"/>
          <dgm:bulletEnabled val="1"/>
        </dgm:presLayoutVars>
      </dgm:prSet>
      <dgm:spPr/>
      <dgm:t>
        <a:bodyPr/>
        <a:lstStyle/>
        <a:p>
          <a:endParaRPr lang="en-US"/>
        </a:p>
      </dgm:t>
    </dgm:pt>
    <dgm:pt modelId="{EC5FEB76-BEFA-4406-A170-50A8CF832DDA}" type="pres">
      <dgm:prSet presAssocID="{0C035A6C-BC48-4284-AF26-C74BF80C4B86}" presName="spacer" presStyleCnt="0"/>
      <dgm:spPr/>
    </dgm:pt>
    <dgm:pt modelId="{18A02999-C58A-44B7-A97A-93BADB5D3099}" type="pres">
      <dgm:prSet presAssocID="{D76EA497-380E-4A62-ADA4-F199C7C62107}" presName="parentText" presStyleLbl="node1" presStyleIdx="1" presStyleCnt="9">
        <dgm:presLayoutVars>
          <dgm:chMax val="0"/>
          <dgm:bulletEnabled val="1"/>
        </dgm:presLayoutVars>
      </dgm:prSet>
      <dgm:spPr/>
      <dgm:t>
        <a:bodyPr/>
        <a:lstStyle/>
        <a:p>
          <a:endParaRPr lang="en-US"/>
        </a:p>
      </dgm:t>
    </dgm:pt>
    <dgm:pt modelId="{22BC9B86-33E8-4998-8522-AD9E2342A63B}" type="pres">
      <dgm:prSet presAssocID="{5115A775-5127-41CF-8CA7-8C3749964ED7}" presName="spacer" presStyleCnt="0"/>
      <dgm:spPr/>
    </dgm:pt>
    <dgm:pt modelId="{75515167-E5B4-4E9D-9C87-46484AAD397E}" type="pres">
      <dgm:prSet presAssocID="{14B0FEF3-0DD9-4DD8-A47A-9A16E3466522}" presName="parentText" presStyleLbl="node1" presStyleIdx="2" presStyleCnt="9">
        <dgm:presLayoutVars>
          <dgm:chMax val="0"/>
          <dgm:bulletEnabled val="1"/>
        </dgm:presLayoutVars>
      </dgm:prSet>
      <dgm:spPr/>
      <dgm:t>
        <a:bodyPr/>
        <a:lstStyle/>
        <a:p>
          <a:endParaRPr lang="en-US"/>
        </a:p>
      </dgm:t>
    </dgm:pt>
    <dgm:pt modelId="{13E915F7-4318-47D4-9870-6FC3AAA3BB2C}" type="pres">
      <dgm:prSet presAssocID="{9C47E2AD-D69E-46E2-9A87-6CC41D266EBF}" presName="spacer" presStyleCnt="0"/>
      <dgm:spPr/>
    </dgm:pt>
    <dgm:pt modelId="{7C3E8E43-3D75-4AB7-A8C6-78CDE7AB5403}" type="pres">
      <dgm:prSet presAssocID="{79B625E0-55D9-40A0-8B90-E9069BA805D1}" presName="parentText" presStyleLbl="node1" presStyleIdx="3" presStyleCnt="9">
        <dgm:presLayoutVars>
          <dgm:chMax val="0"/>
          <dgm:bulletEnabled val="1"/>
        </dgm:presLayoutVars>
      </dgm:prSet>
      <dgm:spPr/>
      <dgm:t>
        <a:bodyPr/>
        <a:lstStyle/>
        <a:p>
          <a:endParaRPr lang="en-US"/>
        </a:p>
      </dgm:t>
    </dgm:pt>
    <dgm:pt modelId="{5802160E-2DF9-4C8B-88E0-DA8058DB32B3}" type="pres">
      <dgm:prSet presAssocID="{93D7B496-F857-4098-8AE5-8AED7DD884FF}" presName="spacer" presStyleCnt="0"/>
      <dgm:spPr/>
    </dgm:pt>
    <dgm:pt modelId="{9352B695-FCCD-4571-AF7E-3EAFADC3B0D4}" type="pres">
      <dgm:prSet presAssocID="{2E9619DD-853D-4AE1-A3C2-EF052672E3C6}" presName="parentText" presStyleLbl="node1" presStyleIdx="4" presStyleCnt="9">
        <dgm:presLayoutVars>
          <dgm:chMax val="0"/>
          <dgm:bulletEnabled val="1"/>
        </dgm:presLayoutVars>
      </dgm:prSet>
      <dgm:spPr/>
      <dgm:t>
        <a:bodyPr/>
        <a:lstStyle/>
        <a:p>
          <a:endParaRPr lang="en-US"/>
        </a:p>
      </dgm:t>
    </dgm:pt>
    <dgm:pt modelId="{31E1E53D-8EA3-45DC-8DA7-9F7612C6D017}" type="pres">
      <dgm:prSet presAssocID="{5CAD8B44-EA18-4149-8A5C-DCD0C09C19F5}" presName="spacer" presStyleCnt="0"/>
      <dgm:spPr/>
    </dgm:pt>
    <dgm:pt modelId="{D91E1069-83C6-4F14-8D3B-AAEC3FE5D031}" type="pres">
      <dgm:prSet presAssocID="{9B38155D-9F0E-4D8D-B0EE-75B9B34D3271}" presName="parentText" presStyleLbl="node1" presStyleIdx="5" presStyleCnt="9">
        <dgm:presLayoutVars>
          <dgm:chMax val="0"/>
          <dgm:bulletEnabled val="1"/>
        </dgm:presLayoutVars>
      </dgm:prSet>
      <dgm:spPr/>
      <dgm:t>
        <a:bodyPr/>
        <a:lstStyle/>
        <a:p>
          <a:endParaRPr lang="en-US"/>
        </a:p>
      </dgm:t>
    </dgm:pt>
    <dgm:pt modelId="{002531D1-753A-451E-A668-E7B61501BECA}" type="pres">
      <dgm:prSet presAssocID="{6A992793-5EC4-4364-90F6-C6360CE45751}" presName="spacer" presStyleCnt="0"/>
      <dgm:spPr/>
    </dgm:pt>
    <dgm:pt modelId="{AC589166-F08D-4574-981C-E330D37AB3B3}" type="pres">
      <dgm:prSet presAssocID="{5933DCC6-9A8D-400E-973C-92B9520592E7}" presName="parentText" presStyleLbl="node1" presStyleIdx="6" presStyleCnt="9">
        <dgm:presLayoutVars>
          <dgm:chMax val="0"/>
          <dgm:bulletEnabled val="1"/>
        </dgm:presLayoutVars>
      </dgm:prSet>
      <dgm:spPr/>
      <dgm:t>
        <a:bodyPr/>
        <a:lstStyle/>
        <a:p>
          <a:endParaRPr lang="en-US"/>
        </a:p>
      </dgm:t>
    </dgm:pt>
    <dgm:pt modelId="{68188C0A-C841-4520-A277-BE529B1A93A0}" type="pres">
      <dgm:prSet presAssocID="{B10BCCF1-37D9-47DE-8C36-EE5727BABC33}" presName="spacer" presStyleCnt="0"/>
      <dgm:spPr/>
    </dgm:pt>
    <dgm:pt modelId="{8C7E2971-9BF1-4EDB-9461-4F73EEBAE26B}" type="pres">
      <dgm:prSet presAssocID="{5C9D60D3-B973-4BB2-9779-47DCC248081D}" presName="parentText" presStyleLbl="node1" presStyleIdx="7" presStyleCnt="9">
        <dgm:presLayoutVars>
          <dgm:chMax val="0"/>
          <dgm:bulletEnabled val="1"/>
        </dgm:presLayoutVars>
      </dgm:prSet>
      <dgm:spPr/>
      <dgm:t>
        <a:bodyPr/>
        <a:lstStyle/>
        <a:p>
          <a:endParaRPr lang="en-US"/>
        </a:p>
      </dgm:t>
    </dgm:pt>
    <dgm:pt modelId="{A3DD5E9B-4CFC-4760-88FE-C73AC14F6D99}" type="pres">
      <dgm:prSet presAssocID="{39223353-82EA-48FF-B0C6-39294CCFB735}" presName="spacer" presStyleCnt="0"/>
      <dgm:spPr/>
    </dgm:pt>
    <dgm:pt modelId="{87547B5E-C920-4AB0-9D1B-3C096DCE4037}" type="pres">
      <dgm:prSet presAssocID="{CD90DE29-F5FD-429F-A98B-3100E8445253}" presName="parentText" presStyleLbl="node1" presStyleIdx="8" presStyleCnt="9">
        <dgm:presLayoutVars>
          <dgm:chMax val="0"/>
          <dgm:bulletEnabled val="1"/>
        </dgm:presLayoutVars>
      </dgm:prSet>
      <dgm:spPr/>
      <dgm:t>
        <a:bodyPr/>
        <a:lstStyle/>
        <a:p>
          <a:endParaRPr lang="en-US"/>
        </a:p>
      </dgm:t>
    </dgm:pt>
  </dgm:ptLst>
  <dgm:cxnLst>
    <dgm:cxn modelId="{ADD2EFA5-B3AB-46C3-87BC-6DEBA8A9626D}" type="presOf" srcId="{2E9619DD-853D-4AE1-A3C2-EF052672E3C6}" destId="{9352B695-FCCD-4571-AF7E-3EAFADC3B0D4}" srcOrd="0" destOrd="0" presId="urn:microsoft.com/office/officeart/2005/8/layout/vList2"/>
    <dgm:cxn modelId="{5AA21426-EF2E-4D49-8692-380A37C9A0C8}" srcId="{13F44D8B-1DE5-4260-887F-8149664760C3}" destId="{84170BCE-B0D3-4629-9B48-519054E0A46C}" srcOrd="0" destOrd="0" parTransId="{1946F36F-FF82-4BE2-9407-4B66F5C3720C}" sibTransId="{0C035A6C-BC48-4284-AF26-C74BF80C4B86}"/>
    <dgm:cxn modelId="{7F5FEDA4-C010-40A7-B49F-5EB27F453A21}" type="presOf" srcId="{CD90DE29-F5FD-429F-A98B-3100E8445253}" destId="{87547B5E-C920-4AB0-9D1B-3C096DCE4037}" srcOrd="0" destOrd="0" presId="urn:microsoft.com/office/officeart/2005/8/layout/vList2"/>
    <dgm:cxn modelId="{25122AE8-8324-4D0B-BE8B-15723F3464AB}" srcId="{13F44D8B-1DE5-4260-887F-8149664760C3}" destId="{14B0FEF3-0DD9-4DD8-A47A-9A16E3466522}" srcOrd="2" destOrd="0" parTransId="{A1A4975F-9DDE-4DB4-97B2-BD839556D410}" sibTransId="{9C47E2AD-D69E-46E2-9A87-6CC41D266EBF}"/>
    <dgm:cxn modelId="{557A6B3C-78CA-487C-8711-F3E495845887}" srcId="{13F44D8B-1DE5-4260-887F-8149664760C3}" destId="{CD90DE29-F5FD-429F-A98B-3100E8445253}" srcOrd="8" destOrd="0" parTransId="{E0BF2DC4-2363-4B48-8379-0A678FE4672A}" sibTransId="{3E3B7229-0ED4-4267-BCDF-935FEC39FEB7}"/>
    <dgm:cxn modelId="{9D145C22-6342-4D40-B844-CCEC69B696E5}" srcId="{13F44D8B-1DE5-4260-887F-8149664760C3}" destId="{2E9619DD-853D-4AE1-A3C2-EF052672E3C6}" srcOrd="4" destOrd="0" parTransId="{79330315-FC05-487F-9FED-3A822C43F500}" sibTransId="{5CAD8B44-EA18-4149-8A5C-DCD0C09C19F5}"/>
    <dgm:cxn modelId="{B44D30BC-74E3-42B8-AFDC-D934D287C26F}" srcId="{13F44D8B-1DE5-4260-887F-8149664760C3}" destId="{D76EA497-380E-4A62-ADA4-F199C7C62107}" srcOrd="1" destOrd="0" parTransId="{497CA8CF-1572-41C3-8281-8C320A13514E}" sibTransId="{5115A775-5127-41CF-8CA7-8C3749964ED7}"/>
    <dgm:cxn modelId="{F2C503EC-881F-4C31-9A1E-A889C94C2E0A}" type="presOf" srcId="{9B38155D-9F0E-4D8D-B0EE-75B9B34D3271}" destId="{D91E1069-83C6-4F14-8D3B-AAEC3FE5D031}" srcOrd="0" destOrd="0" presId="urn:microsoft.com/office/officeart/2005/8/layout/vList2"/>
    <dgm:cxn modelId="{AB607AC5-A96B-4688-A62F-D164FFE7FE91}" type="presOf" srcId="{84170BCE-B0D3-4629-9B48-519054E0A46C}" destId="{777743FF-BF3B-4335-A7FD-2E925C167C3E}" srcOrd="0" destOrd="0" presId="urn:microsoft.com/office/officeart/2005/8/layout/vList2"/>
    <dgm:cxn modelId="{C4DCBDB1-719D-4EE5-8E19-569931E851C4}" srcId="{13F44D8B-1DE5-4260-887F-8149664760C3}" destId="{5933DCC6-9A8D-400E-973C-92B9520592E7}" srcOrd="6" destOrd="0" parTransId="{43AD0F6B-BABE-42B5-A3C4-649121E2A07B}" sibTransId="{B10BCCF1-37D9-47DE-8C36-EE5727BABC33}"/>
    <dgm:cxn modelId="{959B9714-5A80-4570-BA83-DC0483636CB9}" srcId="{13F44D8B-1DE5-4260-887F-8149664760C3}" destId="{79B625E0-55D9-40A0-8B90-E9069BA805D1}" srcOrd="3" destOrd="0" parTransId="{78CEC506-E2DD-4CA9-BBFA-D5C762522FDD}" sibTransId="{93D7B496-F857-4098-8AE5-8AED7DD884FF}"/>
    <dgm:cxn modelId="{7D329A5B-9E3A-4EF8-B532-EE59545D90F0}" type="presOf" srcId="{13F44D8B-1DE5-4260-887F-8149664760C3}" destId="{FFC7B53B-1885-44D7-B541-1ACECBD3D6B8}" srcOrd="0" destOrd="0" presId="urn:microsoft.com/office/officeart/2005/8/layout/vList2"/>
    <dgm:cxn modelId="{615F737A-ABB8-406B-9187-DDFA4E730E1F}" type="presOf" srcId="{5C9D60D3-B973-4BB2-9779-47DCC248081D}" destId="{8C7E2971-9BF1-4EDB-9461-4F73EEBAE26B}" srcOrd="0" destOrd="0" presId="urn:microsoft.com/office/officeart/2005/8/layout/vList2"/>
    <dgm:cxn modelId="{5CC715D5-84F4-4320-AE6F-11E5FEC5FCDF}" type="presOf" srcId="{D76EA497-380E-4A62-ADA4-F199C7C62107}" destId="{18A02999-C58A-44B7-A97A-93BADB5D3099}" srcOrd="0" destOrd="0" presId="urn:microsoft.com/office/officeart/2005/8/layout/vList2"/>
    <dgm:cxn modelId="{759E8BED-308E-4B79-ABE5-C451183C3C08}" type="presOf" srcId="{14B0FEF3-0DD9-4DD8-A47A-9A16E3466522}" destId="{75515167-E5B4-4E9D-9C87-46484AAD397E}" srcOrd="0" destOrd="0" presId="urn:microsoft.com/office/officeart/2005/8/layout/vList2"/>
    <dgm:cxn modelId="{D0ACCCDB-5D8E-423A-9C3B-79CDEF3FA0E0}" srcId="{13F44D8B-1DE5-4260-887F-8149664760C3}" destId="{9B38155D-9F0E-4D8D-B0EE-75B9B34D3271}" srcOrd="5" destOrd="0" parTransId="{1CD9E744-29E0-4E71-9757-6CB5106F538E}" sibTransId="{6A992793-5EC4-4364-90F6-C6360CE45751}"/>
    <dgm:cxn modelId="{981B6D31-AA0A-4A9D-B23F-56799CEF6592}" srcId="{13F44D8B-1DE5-4260-887F-8149664760C3}" destId="{5C9D60D3-B973-4BB2-9779-47DCC248081D}" srcOrd="7" destOrd="0" parTransId="{BF4A25E7-E1DB-441E-A106-CEC2C4F638CD}" sibTransId="{39223353-82EA-48FF-B0C6-39294CCFB735}"/>
    <dgm:cxn modelId="{9163AE66-E51C-4F64-AE8A-9EAAE320D16E}" type="presOf" srcId="{5933DCC6-9A8D-400E-973C-92B9520592E7}" destId="{AC589166-F08D-4574-981C-E330D37AB3B3}" srcOrd="0" destOrd="0" presId="urn:microsoft.com/office/officeart/2005/8/layout/vList2"/>
    <dgm:cxn modelId="{EC3E6152-442F-45F5-B17F-8A1E7FCEEF74}" type="presOf" srcId="{79B625E0-55D9-40A0-8B90-E9069BA805D1}" destId="{7C3E8E43-3D75-4AB7-A8C6-78CDE7AB5403}" srcOrd="0" destOrd="0" presId="urn:microsoft.com/office/officeart/2005/8/layout/vList2"/>
    <dgm:cxn modelId="{1E646B99-E618-40EC-A23E-CEA4CCFCC9F3}" type="presParOf" srcId="{FFC7B53B-1885-44D7-B541-1ACECBD3D6B8}" destId="{777743FF-BF3B-4335-A7FD-2E925C167C3E}" srcOrd="0" destOrd="0" presId="urn:microsoft.com/office/officeart/2005/8/layout/vList2"/>
    <dgm:cxn modelId="{05D5A9A7-A619-4E0D-A6FC-95A8FDABE263}" type="presParOf" srcId="{FFC7B53B-1885-44D7-B541-1ACECBD3D6B8}" destId="{EC5FEB76-BEFA-4406-A170-50A8CF832DDA}" srcOrd="1" destOrd="0" presId="urn:microsoft.com/office/officeart/2005/8/layout/vList2"/>
    <dgm:cxn modelId="{A1706338-A58E-40F5-83BB-4CEC97F9A64B}" type="presParOf" srcId="{FFC7B53B-1885-44D7-B541-1ACECBD3D6B8}" destId="{18A02999-C58A-44B7-A97A-93BADB5D3099}" srcOrd="2" destOrd="0" presId="urn:microsoft.com/office/officeart/2005/8/layout/vList2"/>
    <dgm:cxn modelId="{D3F25419-D5DF-466C-80AB-609B532A961D}" type="presParOf" srcId="{FFC7B53B-1885-44D7-B541-1ACECBD3D6B8}" destId="{22BC9B86-33E8-4998-8522-AD9E2342A63B}" srcOrd="3" destOrd="0" presId="urn:microsoft.com/office/officeart/2005/8/layout/vList2"/>
    <dgm:cxn modelId="{BE2187E5-7564-4AE8-8D1C-C4B8B877C61A}" type="presParOf" srcId="{FFC7B53B-1885-44D7-B541-1ACECBD3D6B8}" destId="{75515167-E5B4-4E9D-9C87-46484AAD397E}" srcOrd="4" destOrd="0" presId="urn:microsoft.com/office/officeart/2005/8/layout/vList2"/>
    <dgm:cxn modelId="{93CFBB0D-8360-4407-AE62-AAF0E47A3D5B}" type="presParOf" srcId="{FFC7B53B-1885-44D7-B541-1ACECBD3D6B8}" destId="{13E915F7-4318-47D4-9870-6FC3AAA3BB2C}" srcOrd="5" destOrd="0" presId="urn:microsoft.com/office/officeart/2005/8/layout/vList2"/>
    <dgm:cxn modelId="{A1B064D8-E3F0-4DF3-8E1D-1C9A89ABCF28}" type="presParOf" srcId="{FFC7B53B-1885-44D7-B541-1ACECBD3D6B8}" destId="{7C3E8E43-3D75-4AB7-A8C6-78CDE7AB5403}" srcOrd="6" destOrd="0" presId="urn:microsoft.com/office/officeart/2005/8/layout/vList2"/>
    <dgm:cxn modelId="{C6BE4556-4711-4ED4-8664-9D53E938C848}" type="presParOf" srcId="{FFC7B53B-1885-44D7-B541-1ACECBD3D6B8}" destId="{5802160E-2DF9-4C8B-88E0-DA8058DB32B3}" srcOrd="7" destOrd="0" presId="urn:microsoft.com/office/officeart/2005/8/layout/vList2"/>
    <dgm:cxn modelId="{2E58DC1B-7C2F-496A-9CFC-4103BAADCB54}" type="presParOf" srcId="{FFC7B53B-1885-44D7-B541-1ACECBD3D6B8}" destId="{9352B695-FCCD-4571-AF7E-3EAFADC3B0D4}" srcOrd="8" destOrd="0" presId="urn:microsoft.com/office/officeart/2005/8/layout/vList2"/>
    <dgm:cxn modelId="{5CEB12DC-7264-46CA-9198-ED7E200D5A78}" type="presParOf" srcId="{FFC7B53B-1885-44D7-B541-1ACECBD3D6B8}" destId="{31E1E53D-8EA3-45DC-8DA7-9F7612C6D017}" srcOrd="9" destOrd="0" presId="urn:microsoft.com/office/officeart/2005/8/layout/vList2"/>
    <dgm:cxn modelId="{D5C7A4AB-6C60-4097-97FA-53E2193C7511}" type="presParOf" srcId="{FFC7B53B-1885-44D7-B541-1ACECBD3D6B8}" destId="{D91E1069-83C6-4F14-8D3B-AAEC3FE5D031}" srcOrd="10" destOrd="0" presId="urn:microsoft.com/office/officeart/2005/8/layout/vList2"/>
    <dgm:cxn modelId="{F174C441-CD15-460E-8BDF-0B376D9A089D}" type="presParOf" srcId="{FFC7B53B-1885-44D7-B541-1ACECBD3D6B8}" destId="{002531D1-753A-451E-A668-E7B61501BECA}" srcOrd="11" destOrd="0" presId="urn:microsoft.com/office/officeart/2005/8/layout/vList2"/>
    <dgm:cxn modelId="{FA0184CF-FC0C-4C7F-90C5-F5E3C8985E31}" type="presParOf" srcId="{FFC7B53B-1885-44D7-B541-1ACECBD3D6B8}" destId="{AC589166-F08D-4574-981C-E330D37AB3B3}" srcOrd="12" destOrd="0" presId="urn:microsoft.com/office/officeart/2005/8/layout/vList2"/>
    <dgm:cxn modelId="{0D6DA0B3-41F1-473C-8F85-923066A9CB71}" type="presParOf" srcId="{FFC7B53B-1885-44D7-B541-1ACECBD3D6B8}" destId="{68188C0A-C841-4520-A277-BE529B1A93A0}" srcOrd="13" destOrd="0" presId="urn:microsoft.com/office/officeart/2005/8/layout/vList2"/>
    <dgm:cxn modelId="{B4B83A8F-4819-4C17-9592-AC627C420496}" type="presParOf" srcId="{FFC7B53B-1885-44D7-B541-1ACECBD3D6B8}" destId="{8C7E2971-9BF1-4EDB-9461-4F73EEBAE26B}" srcOrd="14" destOrd="0" presId="urn:microsoft.com/office/officeart/2005/8/layout/vList2"/>
    <dgm:cxn modelId="{D95ED977-E667-4D8D-8B74-1D43188C8472}" type="presParOf" srcId="{FFC7B53B-1885-44D7-B541-1ACECBD3D6B8}" destId="{A3DD5E9B-4CFC-4760-88FE-C73AC14F6D99}" srcOrd="15" destOrd="0" presId="urn:microsoft.com/office/officeart/2005/8/layout/vList2"/>
    <dgm:cxn modelId="{2EEBD371-D4A4-414D-9A46-3631B3CB9410}" type="presParOf" srcId="{FFC7B53B-1885-44D7-B541-1ACECBD3D6B8}" destId="{87547B5E-C920-4AB0-9D1B-3C096DCE4037}" srcOrd="1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B44372-C96B-4CF6-9B8B-907E8150B89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0F45DA7-789E-43FE-A103-C81CD98F0973}">
      <dgm:prSet phldrT="[Text]"/>
      <dgm:spPr/>
      <dgm:t>
        <a:bodyPr/>
        <a:lstStyle/>
        <a:p>
          <a:r>
            <a:rPr lang="ar-EG" b="1" dirty="0" smtClean="0"/>
            <a:t>الوعي بدور المجلس</a:t>
          </a:r>
          <a:endParaRPr lang="en-US" b="1" dirty="0"/>
        </a:p>
      </dgm:t>
    </dgm:pt>
    <dgm:pt modelId="{4C80775C-1A8F-4838-86BF-E8477B8B36B3}" type="parTrans" cxnId="{567D18AE-0292-47E0-89B0-594F6020A140}">
      <dgm:prSet/>
      <dgm:spPr/>
      <dgm:t>
        <a:bodyPr/>
        <a:lstStyle/>
        <a:p>
          <a:endParaRPr lang="en-US" b="1"/>
        </a:p>
      </dgm:t>
    </dgm:pt>
    <dgm:pt modelId="{2E3482C8-7C39-4500-BB37-11CD8A2E33E0}" type="sibTrans" cxnId="{567D18AE-0292-47E0-89B0-594F6020A140}">
      <dgm:prSet/>
      <dgm:spPr/>
      <dgm:t>
        <a:bodyPr/>
        <a:lstStyle/>
        <a:p>
          <a:endParaRPr lang="en-US" b="1"/>
        </a:p>
      </dgm:t>
    </dgm:pt>
    <dgm:pt modelId="{EB77CD5F-8CA9-4A73-9F31-DC4635D9FB64}">
      <dgm:prSet phldrT="[Text]"/>
      <dgm:spPr/>
      <dgm:t>
        <a:bodyPr/>
        <a:lstStyle/>
        <a:p>
          <a:r>
            <a:rPr lang="ar-EG" b="1" dirty="0" smtClean="0"/>
            <a:t>استحداث وسائل للتواصل ورفع الوعي بقضايا المراة مثل حملات طرق الأبواب والمسرح المجتمعي ومعسكرات الشباب ..</a:t>
          </a:r>
          <a:endParaRPr lang="en-US" b="1" dirty="0"/>
        </a:p>
      </dgm:t>
    </dgm:pt>
    <dgm:pt modelId="{74419712-57E0-4C19-8BE2-280359519E1B}" type="parTrans" cxnId="{96BD4366-3806-450E-8D50-56B817A8920F}">
      <dgm:prSet/>
      <dgm:spPr/>
      <dgm:t>
        <a:bodyPr/>
        <a:lstStyle/>
        <a:p>
          <a:endParaRPr lang="en-US" b="1"/>
        </a:p>
      </dgm:t>
    </dgm:pt>
    <dgm:pt modelId="{1D9B151C-8BE2-481A-A20D-E2BD6B1F1C8F}" type="sibTrans" cxnId="{96BD4366-3806-450E-8D50-56B817A8920F}">
      <dgm:prSet/>
      <dgm:spPr/>
      <dgm:t>
        <a:bodyPr/>
        <a:lstStyle/>
        <a:p>
          <a:endParaRPr lang="en-US" b="1"/>
        </a:p>
      </dgm:t>
    </dgm:pt>
    <dgm:pt modelId="{7C50B1CF-820C-4565-A929-AD8C43B815DA}">
      <dgm:prSet phldrT="[Text]"/>
      <dgm:spPr/>
      <dgm:t>
        <a:bodyPr/>
        <a:lstStyle/>
        <a:p>
          <a:r>
            <a:rPr lang="ar-EG" b="1" dirty="0" smtClean="0"/>
            <a:t>التركيز على النماذج الناجحة والغير تقليدية وتقديمها للمجتمع</a:t>
          </a:r>
          <a:endParaRPr lang="en-US" b="1" dirty="0"/>
        </a:p>
      </dgm:t>
    </dgm:pt>
    <dgm:pt modelId="{AFD0831D-5AD4-4F71-855C-5D87E2BE2B00}" type="parTrans" cxnId="{91AF7FA5-EA30-48F9-8CAC-EE801655D53F}">
      <dgm:prSet/>
      <dgm:spPr/>
      <dgm:t>
        <a:bodyPr/>
        <a:lstStyle/>
        <a:p>
          <a:endParaRPr lang="en-US" b="1"/>
        </a:p>
      </dgm:t>
    </dgm:pt>
    <dgm:pt modelId="{31B2831F-BBE8-4252-92CA-DB88DC835B56}" type="sibTrans" cxnId="{91AF7FA5-EA30-48F9-8CAC-EE801655D53F}">
      <dgm:prSet/>
      <dgm:spPr/>
      <dgm:t>
        <a:bodyPr/>
        <a:lstStyle/>
        <a:p>
          <a:endParaRPr lang="en-US" b="1"/>
        </a:p>
      </dgm:t>
    </dgm:pt>
    <dgm:pt modelId="{BDBA8E5A-3B93-4D37-9BDE-04CBE5E1C2E8}">
      <dgm:prSet phldrT="[Text]"/>
      <dgm:spPr/>
      <dgm:t>
        <a:bodyPr/>
        <a:lstStyle/>
        <a:p>
          <a:r>
            <a:rPr lang="ar-EG" b="1" dirty="0" smtClean="0"/>
            <a:t>صياغة مدونة سلوك إعلامية للتعامل مع قضاييا المرأة   والحشد لها وتخصيص جوائز تمنح للأعمال الإعلامية التي تسهم في ترسيخ قيم المساواة</a:t>
          </a:r>
          <a:endParaRPr lang="en-US" b="1" dirty="0"/>
        </a:p>
      </dgm:t>
    </dgm:pt>
    <dgm:pt modelId="{5A3A58B9-BEF1-4635-BDBE-69E51A6A2482}" type="parTrans" cxnId="{3FDB0B88-C44C-4D45-99ED-FC45836DAAFE}">
      <dgm:prSet/>
      <dgm:spPr/>
      <dgm:t>
        <a:bodyPr/>
        <a:lstStyle/>
        <a:p>
          <a:endParaRPr lang="en-US" b="1"/>
        </a:p>
      </dgm:t>
    </dgm:pt>
    <dgm:pt modelId="{94989537-05F8-4DB4-9D6B-D386BA4C573F}" type="sibTrans" cxnId="{3FDB0B88-C44C-4D45-99ED-FC45836DAAFE}">
      <dgm:prSet/>
      <dgm:spPr/>
      <dgm:t>
        <a:bodyPr/>
        <a:lstStyle/>
        <a:p>
          <a:endParaRPr lang="en-US" b="1"/>
        </a:p>
      </dgm:t>
    </dgm:pt>
    <dgm:pt modelId="{5048BDF1-3C76-499F-A42F-B12348ACFD10}">
      <dgm:prSet phldrT="[Text]"/>
      <dgm:spPr/>
      <dgm:t>
        <a:bodyPr/>
        <a:lstStyle/>
        <a:p>
          <a:r>
            <a:rPr lang="ar-EG" b="1" dirty="0" smtClean="0"/>
            <a:t>التصدي للموروثات التي تعوق مشاركة المرأة وتكرس للعنف ضدها مع التركيز على نشر خطاب ديني مستنير</a:t>
          </a:r>
          <a:endParaRPr lang="en-US" b="1" dirty="0"/>
        </a:p>
      </dgm:t>
    </dgm:pt>
    <dgm:pt modelId="{AC25B936-8FE8-4D0B-9940-78C750F430D1}" type="parTrans" cxnId="{43A7CBC7-8593-4DD5-9FC0-EDAF5C6CA26F}">
      <dgm:prSet/>
      <dgm:spPr/>
      <dgm:t>
        <a:bodyPr/>
        <a:lstStyle/>
        <a:p>
          <a:endParaRPr lang="en-US" b="1"/>
        </a:p>
      </dgm:t>
    </dgm:pt>
    <dgm:pt modelId="{6879FEE4-7302-4818-B11C-CCDDF5C62A75}" type="sibTrans" cxnId="{43A7CBC7-8593-4DD5-9FC0-EDAF5C6CA26F}">
      <dgm:prSet/>
      <dgm:spPr/>
      <dgm:t>
        <a:bodyPr/>
        <a:lstStyle/>
        <a:p>
          <a:endParaRPr lang="en-US" b="1"/>
        </a:p>
      </dgm:t>
    </dgm:pt>
    <dgm:pt modelId="{9077B613-D035-4628-9677-BC8F5C146049}" type="pres">
      <dgm:prSet presAssocID="{B4B44372-C96B-4CF6-9B8B-907E8150B897}" presName="diagram" presStyleCnt="0">
        <dgm:presLayoutVars>
          <dgm:dir val="rev"/>
          <dgm:resizeHandles val="exact"/>
        </dgm:presLayoutVars>
      </dgm:prSet>
      <dgm:spPr/>
      <dgm:t>
        <a:bodyPr/>
        <a:lstStyle/>
        <a:p>
          <a:endParaRPr lang="en-US"/>
        </a:p>
      </dgm:t>
    </dgm:pt>
    <dgm:pt modelId="{C07C6F1F-8B4E-46E5-8A67-2DCA5768DC55}" type="pres">
      <dgm:prSet presAssocID="{50F45DA7-789E-43FE-A103-C81CD98F0973}" presName="node" presStyleLbl="node1" presStyleIdx="0" presStyleCnt="5">
        <dgm:presLayoutVars>
          <dgm:bulletEnabled val="1"/>
        </dgm:presLayoutVars>
      </dgm:prSet>
      <dgm:spPr/>
      <dgm:t>
        <a:bodyPr/>
        <a:lstStyle/>
        <a:p>
          <a:endParaRPr lang="en-US"/>
        </a:p>
      </dgm:t>
    </dgm:pt>
    <dgm:pt modelId="{32E4B305-C720-4564-B82B-79AC413DCBBE}" type="pres">
      <dgm:prSet presAssocID="{2E3482C8-7C39-4500-BB37-11CD8A2E33E0}" presName="sibTrans" presStyleCnt="0"/>
      <dgm:spPr/>
    </dgm:pt>
    <dgm:pt modelId="{F567E78E-4B4C-4EB9-A195-31B10702DCD3}" type="pres">
      <dgm:prSet presAssocID="{EB77CD5F-8CA9-4A73-9F31-DC4635D9FB64}" presName="node" presStyleLbl="node1" presStyleIdx="1" presStyleCnt="5">
        <dgm:presLayoutVars>
          <dgm:bulletEnabled val="1"/>
        </dgm:presLayoutVars>
      </dgm:prSet>
      <dgm:spPr/>
      <dgm:t>
        <a:bodyPr/>
        <a:lstStyle/>
        <a:p>
          <a:endParaRPr lang="en-US"/>
        </a:p>
      </dgm:t>
    </dgm:pt>
    <dgm:pt modelId="{87A43043-D7A7-45D1-BCB1-9EDAFA09908A}" type="pres">
      <dgm:prSet presAssocID="{1D9B151C-8BE2-481A-A20D-E2BD6B1F1C8F}" presName="sibTrans" presStyleCnt="0"/>
      <dgm:spPr/>
    </dgm:pt>
    <dgm:pt modelId="{69F6ADD5-C012-41AF-9E5B-FF477716E94C}" type="pres">
      <dgm:prSet presAssocID="{7C50B1CF-820C-4565-A929-AD8C43B815DA}" presName="node" presStyleLbl="node1" presStyleIdx="2" presStyleCnt="5">
        <dgm:presLayoutVars>
          <dgm:bulletEnabled val="1"/>
        </dgm:presLayoutVars>
      </dgm:prSet>
      <dgm:spPr/>
      <dgm:t>
        <a:bodyPr/>
        <a:lstStyle/>
        <a:p>
          <a:endParaRPr lang="en-US"/>
        </a:p>
      </dgm:t>
    </dgm:pt>
    <dgm:pt modelId="{D7186024-4E4D-4244-A6A7-EA4EA05199D4}" type="pres">
      <dgm:prSet presAssocID="{31B2831F-BBE8-4252-92CA-DB88DC835B56}" presName="sibTrans" presStyleCnt="0"/>
      <dgm:spPr/>
    </dgm:pt>
    <dgm:pt modelId="{CEBAEB07-9B81-4E24-AFBE-4D5014267E7F}" type="pres">
      <dgm:prSet presAssocID="{BDBA8E5A-3B93-4D37-9BDE-04CBE5E1C2E8}" presName="node" presStyleLbl="node1" presStyleIdx="3" presStyleCnt="5">
        <dgm:presLayoutVars>
          <dgm:bulletEnabled val="1"/>
        </dgm:presLayoutVars>
      </dgm:prSet>
      <dgm:spPr/>
      <dgm:t>
        <a:bodyPr/>
        <a:lstStyle/>
        <a:p>
          <a:endParaRPr lang="en-US"/>
        </a:p>
      </dgm:t>
    </dgm:pt>
    <dgm:pt modelId="{7C93701C-DC9C-4AE2-BF47-B7C4270BCF26}" type="pres">
      <dgm:prSet presAssocID="{94989537-05F8-4DB4-9D6B-D386BA4C573F}" presName="sibTrans" presStyleCnt="0"/>
      <dgm:spPr/>
    </dgm:pt>
    <dgm:pt modelId="{56250B39-575E-4CAE-90C9-355DC455E011}" type="pres">
      <dgm:prSet presAssocID="{5048BDF1-3C76-499F-A42F-B12348ACFD10}" presName="node" presStyleLbl="node1" presStyleIdx="4" presStyleCnt="5">
        <dgm:presLayoutVars>
          <dgm:bulletEnabled val="1"/>
        </dgm:presLayoutVars>
      </dgm:prSet>
      <dgm:spPr/>
      <dgm:t>
        <a:bodyPr/>
        <a:lstStyle/>
        <a:p>
          <a:endParaRPr lang="en-US"/>
        </a:p>
      </dgm:t>
    </dgm:pt>
  </dgm:ptLst>
  <dgm:cxnLst>
    <dgm:cxn modelId="{3FDB0B88-C44C-4D45-99ED-FC45836DAAFE}" srcId="{B4B44372-C96B-4CF6-9B8B-907E8150B897}" destId="{BDBA8E5A-3B93-4D37-9BDE-04CBE5E1C2E8}" srcOrd="3" destOrd="0" parTransId="{5A3A58B9-BEF1-4635-BDBE-69E51A6A2482}" sibTransId="{94989537-05F8-4DB4-9D6B-D386BA4C573F}"/>
    <dgm:cxn modelId="{43A7CBC7-8593-4DD5-9FC0-EDAF5C6CA26F}" srcId="{B4B44372-C96B-4CF6-9B8B-907E8150B897}" destId="{5048BDF1-3C76-499F-A42F-B12348ACFD10}" srcOrd="4" destOrd="0" parTransId="{AC25B936-8FE8-4D0B-9940-78C750F430D1}" sibTransId="{6879FEE4-7302-4818-B11C-CCDDF5C62A75}"/>
    <dgm:cxn modelId="{10EE112F-67CD-470B-81AB-C85EC24AEF5E}" type="presOf" srcId="{5048BDF1-3C76-499F-A42F-B12348ACFD10}" destId="{56250B39-575E-4CAE-90C9-355DC455E011}" srcOrd="0" destOrd="0" presId="urn:microsoft.com/office/officeart/2005/8/layout/default"/>
    <dgm:cxn modelId="{96BD4366-3806-450E-8D50-56B817A8920F}" srcId="{B4B44372-C96B-4CF6-9B8B-907E8150B897}" destId="{EB77CD5F-8CA9-4A73-9F31-DC4635D9FB64}" srcOrd="1" destOrd="0" parTransId="{74419712-57E0-4C19-8BE2-280359519E1B}" sibTransId="{1D9B151C-8BE2-481A-A20D-E2BD6B1F1C8F}"/>
    <dgm:cxn modelId="{91AF7FA5-EA30-48F9-8CAC-EE801655D53F}" srcId="{B4B44372-C96B-4CF6-9B8B-907E8150B897}" destId="{7C50B1CF-820C-4565-A929-AD8C43B815DA}" srcOrd="2" destOrd="0" parTransId="{AFD0831D-5AD4-4F71-855C-5D87E2BE2B00}" sibTransId="{31B2831F-BBE8-4252-92CA-DB88DC835B56}"/>
    <dgm:cxn modelId="{E087B169-45B4-4169-B949-769534C3D02F}" type="presOf" srcId="{BDBA8E5A-3B93-4D37-9BDE-04CBE5E1C2E8}" destId="{CEBAEB07-9B81-4E24-AFBE-4D5014267E7F}" srcOrd="0" destOrd="0" presId="urn:microsoft.com/office/officeart/2005/8/layout/default"/>
    <dgm:cxn modelId="{FB68CD21-8021-486A-B280-864E6C561C8D}" type="presOf" srcId="{EB77CD5F-8CA9-4A73-9F31-DC4635D9FB64}" destId="{F567E78E-4B4C-4EB9-A195-31B10702DCD3}" srcOrd="0" destOrd="0" presId="urn:microsoft.com/office/officeart/2005/8/layout/default"/>
    <dgm:cxn modelId="{1EFE73A0-74F9-4A4E-8BCC-42ECC3609AD6}" type="presOf" srcId="{50F45DA7-789E-43FE-A103-C81CD98F0973}" destId="{C07C6F1F-8B4E-46E5-8A67-2DCA5768DC55}" srcOrd="0" destOrd="0" presId="urn:microsoft.com/office/officeart/2005/8/layout/default"/>
    <dgm:cxn modelId="{567D18AE-0292-47E0-89B0-594F6020A140}" srcId="{B4B44372-C96B-4CF6-9B8B-907E8150B897}" destId="{50F45DA7-789E-43FE-A103-C81CD98F0973}" srcOrd="0" destOrd="0" parTransId="{4C80775C-1A8F-4838-86BF-E8477B8B36B3}" sibTransId="{2E3482C8-7C39-4500-BB37-11CD8A2E33E0}"/>
    <dgm:cxn modelId="{F8715873-7944-4F98-9345-3813A81D30E7}" type="presOf" srcId="{7C50B1CF-820C-4565-A929-AD8C43B815DA}" destId="{69F6ADD5-C012-41AF-9E5B-FF477716E94C}" srcOrd="0" destOrd="0" presId="urn:microsoft.com/office/officeart/2005/8/layout/default"/>
    <dgm:cxn modelId="{F6415B6F-C096-419C-8DC8-EC1083D5975A}" type="presOf" srcId="{B4B44372-C96B-4CF6-9B8B-907E8150B897}" destId="{9077B613-D035-4628-9677-BC8F5C146049}" srcOrd="0" destOrd="0" presId="urn:microsoft.com/office/officeart/2005/8/layout/default"/>
    <dgm:cxn modelId="{11DB3507-1663-4531-827B-1E0FDBC828DA}" type="presParOf" srcId="{9077B613-D035-4628-9677-BC8F5C146049}" destId="{C07C6F1F-8B4E-46E5-8A67-2DCA5768DC55}" srcOrd="0" destOrd="0" presId="urn:microsoft.com/office/officeart/2005/8/layout/default"/>
    <dgm:cxn modelId="{3A22AFCC-44D9-4DB0-BD2A-8D12BB17C967}" type="presParOf" srcId="{9077B613-D035-4628-9677-BC8F5C146049}" destId="{32E4B305-C720-4564-B82B-79AC413DCBBE}" srcOrd="1" destOrd="0" presId="urn:microsoft.com/office/officeart/2005/8/layout/default"/>
    <dgm:cxn modelId="{6185607F-9F30-4F5C-8880-A9B1AF8E53AF}" type="presParOf" srcId="{9077B613-D035-4628-9677-BC8F5C146049}" destId="{F567E78E-4B4C-4EB9-A195-31B10702DCD3}" srcOrd="2" destOrd="0" presId="urn:microsoft.com/office/officeart/2005/8/layout/default"/>
    <dgm:cxn modelId="{7F213CD8-7EE7-4796-BCC8-4452068824AB}" type="presParOf" srcId="{9077B613-D035-4628-9677-BC8F5C146049}" destId="{87A43043-D7A7-45D1-BCB1-9EDAFA09908A}" srcOrd="3" destOrd="0" presId="urn:microsoft.com/office/officeart/2005/8/layout/default"/>
    <dgm:cxn modelId="{5D14DDBD-EDEB-4B0A-A25B-8A0433AD8241}" type="presParOf" srcId="{9077B613-D035-4628-9677-BC8F5C146049}" destId="{69F6ADD5-C012-41AF-9E5B-FF477716E94C}" srcOrd="4" destOrd="0" presId="urn:microsoft.com/office/officeart/2005/8/layout/default"/>
    <dgm:cxn modelId="{53A790D0-74BD-4E86-B0C8-30BF8D250C87}" type="presParOf" srcId="{9077B613-D035-4628-9677-BC8F5C146049}" destId="{D7186024-4E4D-4244-A6A7-EA4EA05199D4}" srcOrd="5" destOrd="0" presId="urn:microsoft.com/office/officeart/2005/8/layout/default"/>
    <dgm:cxn modelId="{E5C3B445-A083-4585-B400-6019F03F5E83}" type="presParOf" srcId="{9077B613-D035-4628-9677-BC8F5C146049}" destId="{CEBAEB07-9B81-4E24-AFBE-4D5014267E7F}" srcOrd="6" destOrd="0" presId="urn:microsoft.com/office/officeart/2005/8/layout/default"/>
    <dgm:cxn modelId="{FA597413-6ECA-4300-991A-F9C92A06F97D}" type="presParOf" srcId="{9077B613-D035-4628-9677-BC8F5C146049}" destId="{7C93701C-DC9C-4AE2-BF47-B7C4270BCF26}" srcOrd="7" destOrd="0" presId="urn:microsoft.com/office/officeart/2005/8/layout/default"/>
    <dgm:cxn modelId="{61875ABA-17DA-41E1-B1DE-862D2AEF3999}" type="presParOf" srcId="{9077B613-D035-4628-9677-BC8F5C146049}" destId="{56250B39-575E-4CAE-90C9-355DC455E011}" srcOrd="8"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F294B7-C4FF-4423-8F73-66D8842DF107}"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7ABEF938-6244-4791-84C4-CA47D451E845}">
      <dgm:prSet/>
      <dgm:spPr/>
      <dgm:t>
        <a:bodyPr/>
        <a:lstStyle/>
        <a:p>
          <a:r>
            <a:rPr lang="ar-EG" b="1" dirty="0" smtClean="0">
              <a:latin typeface="Arial" pitchFamily="34" charset="0"/>
              <a:ea typeface="Arial" pitchFamily="34" charset="0"/>
              <a:cs typeface="+mj-cs"/>
            </a:rPr>
            <a:t>رئيسة المجلس</a:t>
          </a:r>
          <a:endParaRPr lang="en-US" b="1" dirty="0">
            <a:latin typeface="Arial" pitchFamily="34" charset="0"/>
            <a:ea typeface="Arial" pitchFamily="34" charset="0"/>
            <a:cs typeface="+mj-cs"/>
          </a:endParaRPr>
        </a:p>
      </dgm:t>
    </dgm:pt>
    <dgm:pt modelId="{B0D71C31-4A9E-423E-A954-910E0D2F54EC}" type="parTrans" cxnId="{804F96FB-77AE-473F-A2D6-24BCDB17BEB4}">
      <dgm:prSet/>
      <dgm:spPr/>
      <dgm:t>
        <a:bodyPr/>
        <a:lstStyle/>
        <a:p>
          <a:endParaRPr lang="en-US"/>
        </a:p>
      </dgm:t>
    </dgm:pt>
    <dgm:pt modelId="{747B6787-EAEA-4BC7-AFFE-02F652BA36EA}" type="sibTrans" cxnId="{804F96FB-77AE-473F-A2D6-24BCDB17BEB4}">
      <dgm:prSet/>
      <dgm:spPr/>
      <dgm:t>
        <a:bodyPr/>
        <a:lstStyle/>
        <a:p>
          <a:endParaRPr lang="en-US"/>
        </a:p>
      </dgm:t>
    </dgm:pt>
    <dgm:pt modelId="{7549C4F1-C3BF-43C3-A8AC-D1A18B3DE570}">
      <dgm:prSet/>
      <dgm:spPr/>
      <dgm:t>
        <a:bodyPr/>
        <a:lstStyle/>
        <a:p>
          <a:r>
            <a:rPr lang="ar-EG" b="1" dirty="0" smtClean="0">
              <a:latin typeface="Arial" pitchFamily="34" charset="0"/>
              <a:ea typeface="Arial" pitchFamily="34" charset="0"/>
              <a:cs typeface="+mj-cs"/>
            </a:rPr>
            <a:t>اللجان الدائمة (17 لجنة تضم 170 متخصص)</a:t>
          </a:r>
          <a:endParaRPr lang="en-US" b="1" dirty="0">
            <a:latin typeface="Arial" pitchFamily="34" charset="0"/>
            <a:ea typeface="Arial" pitchFamily="34" charset="0"/>
            <a:cs typeface="+mj-cs"/>
          </a:endParaRPr>
        </a:p>
      </dgm:t>
    </dgm:pt>
    <dgm:pt modelId="{1557F2C3-5940-43DF-BA1B-1FF2F5EBD227}" type="parTrans" cxnId="{B132BBDA-C9E2-4CAF-BE11-F76355E3B03B}">
      <dgm:prSet/>
      <dgm:spPr/>
      <dgm:t>
        <a:bodyPr/>
        <a:lstStyle/>
        <a:p>
          <a:endParaRPr lang="en-US"/>
        </a:p>
      </dgm:t>
    </dgm:pt>
    <dgm:pt modelId="{DD2B12E8-00C6-4809-9684-5966CDA7B069}" type="sibTrans" cxnId="{B132BBDA-C9E2-4CAF-BE11-F76355E3B03B}">
      <dgm:prSet/>
      <dgm:spPr/>
      <dgm:t>
        <a:bodyPr/>
        <a:lstStyle/>
        <a:p>
          <a:endParaRPr lang="en-US"/>
        </a:p>
      </dgm:t>
    </dgm:pt>
    <dgm:pt modelId="{4F73ACBB-2247-4ABC-941C-9C09914E24B1}">
      <dgm:prSet/>
      <dgm:spPr/>
      <dgm:t>
        <a:bodyPr/>
        <a:lstStyle/>
        <a:p>
          <a:r>
            <a:rPr lang="ar-EG" b="1" dirty="0" smtClean="0">
              <a:latin typeface="Arial" pitchFamily="34" charset="0"/>
              <a:ea typeface="Arial" pitchFamily="34" charset="0"/>
              <a:cs typeface="+mj-cs"/>
            </a:rPr>
            <a:t>الأمانة العامة</a:t>
          </a:r>
          <a:endParaRPr lang="en-US" b="1" dirty="0">
            <a:latin typeface="Arial" pitchFamily="34" charset="0"/>
            <a:ea typeface="Arial" pitchFamily="34" charset="0"/>
            <a:cs typeface="+mj-cs"/>
          </a:endParaRPr>
        </a:p>
      </dgm:t>
    </dgm:pt>
    <dgm:pt modelId="{AF93B191-16A3-4107-8AC5-CDA9400D91E0}" type="parTrans" cxnId="{484B4369-8C8D-4BEE-9A25-6C0977AD995F}">
      <dgm:prSet/>
      <dgm:spPr/>
      <dgm:t>
        <a:bodyPr/>
        <a:lstStyle/>
        <a:p>
          <a:endParaRPr lang="en-US"/>
        </a:p>
      </dgm:t>
    </dgm:pt>
    <dgm:pt modelId="{154A274C-9659-4D69-A501-61437D40261C}" type="sibTrans" cxnId="{484B4369-8C8D-4BEE-9A25-6C0977AD995F}">
      <dgm:prSet/>
      <dgm:spPr/>
      <dgm:t>
        <a:bodyPr/>
        <a:lstStyle/>
        <a:p>
          <a:endParaRPr lang="en-US"/>
        </a:p>
      </dgm:t>
    </dgm:pt>
    <dgm:pt modelId="{2F4FC1D6-E1D4-4905-BB98-FC862ECA0ECF}">
      <dgm:prSet/>
      <dgm:spPr/>
      <dgm:t>
        <a:bodyPr/>
        <a:lstStyle/>
        <a:p>
          <a:r>
            <a:rPr lang="ar-EG" b="1" dirty="0" smtClean="0">
              <a:latin typeface="Arial" pitchFamily="34" charset="0"/>
              <a:ea typeface="Arial" pitchFamily="34" charset="0"/>
              <a:cs typeface="+mj-cs"/>
            </a:rPr>
            <a:t>اللجان الخاصة والمؤقتة</a:t>
          </a:r>
          <a:endParaRPr lang="en-US" b="1" dirty="0">
            <a:latin typeface="Arial" pitchFamily="34" charset="0"/>
            <a:ea typeface="Arial" pitchFamily="34" charset="0"/>
            <a:cs typeface="+mj-cs"/>
          </a:endParaRPr>
        </a:p>
      </dgm:t>
    </dgm:pt>
    <dgm:pt modelId="{1E921B8D-506D-4D50-A53A-89FF7AAE0F75}" type="parTrans" cxnId="{324639F0-1501-4C07-B4FB-B13A49DCF990}">
      <dgm:prSet/>
      <dgm:spPr/>
      <dgm:t>
        <a:bodyPr/>
        <a:lstStyle/>
        <a:p>
          <a:endParaRPr lang="en-US"/>
        </a:p>
      </dgm:t>
    </dgm:pt>
    <dgm:pt modelId="{8D05F842-62AB-468A-A95A-9FDA4F8E2165}" type="sibTrans" cxnId="{324639F0-1501-4C07-B4FB-B13A49DCF990}">
      <dgm:prSet/>
      <dgm:spPr/>
      <dgm:t>
        <a:bodyPr/>
        <a:lstStyle/>
        <a:p>
          <a:endParaRPr lang="en-US"/>
        </a:p>
      </dgm:t>
    </dgm:pt>
    <dgm:pt modelId="{6DE7EC68-794D-4FE4-9993-0117D0B59415}">
      <dgm:prSet/>
      <dgm:spPr/>
      <dgm:t>
        <a:bodyPr/>
        <a:lstStyle/>
        <a:p>
          <a:r>
            <a:rPr lang="ar-EG" b="1" dirty="0" smtClean="0">
              <a:latin typeface="Arial" pitchFamily="34" charset="0"/>
              <a:ea typeface="Arial" pitchFamily="34" charset="0"/>
              <a:cs typeface="+mj-cs"/>
            </a:rPr>
            <a:t>فروع المجلس بالمحافظات (27 فرع)</a:t>
          </a:r>
          <a:endParaRPr lang="en-US" b="1" dirty="0">
            <a:latin typeface="Arial" pitchFamily="34" charset="0"/>
            <a:ea typeface="Arial" pitchFamily="34" charset="0"/>
            <a:cs typeface="+mj-cs"/>
          </a:endParaRPr>
        </a:p>
      </dgm:t>
    </dgm:pt>
    <dgm:pt modelId="{5232719B-867A-4EF7-81D8-6516E44F1BC0}" type="parTrans" cxnId="{AC38B3F2-E6CD-4987-A667-7F805BEEEA0A}">
      <dgm:prSet/>
      <dgm:spPr/>
      <dgm:t>
        <a:bodyPr/>
        <a:lstStyle/>
        <a:p>
          <a:endParaRPr lang="en-US"/>
        </a:p>
      </dgm:t>
    </dgm:pt>
    <dgm:pt modelId="{92C72FBA-631B-4EFC-8046-1F23F9998937}" type="sibTrans" cxnId="{AC38B3F2-E6CD-4987-A667-7F805BEEEA0A}">
      <dgm:prSet/>
      <dgm:spPr/>
      <dgm:t>
        <a:bodyPr/>
        <a:lstStyle/>
        <a:p>
          <a:endParaRPr lang="en-US"/>
        </a:p>
      </dgm:t>
    </dgm:pt>
    <dgm:pt modelId="{7C69DD32-0B74-4FC5-8A00-2EE390EB449D}">
      <dgm:prSet/>
      <dgm:spPr/>
      <dgm:t>
        <a:bodyPr/>
        <a:lstStyle/>
        <a:p>
          <a:r>
            <a:rPr lang="ar-EG" b="1" smtClean="0">
              <a:latin typeface="Arial" pitchFamily="34" charset="0"/>
              <a:ea typeface="Arial" pitchFamily="34" charset="0"/>
              <a:cs typeface="+mj-cs"/>
            </a:rPr>
            <a:t>مكتب شكاوى المرأة (27 فرع)</a:t>
          </a:r>
          <a:endParaRPr lang="en-US" b="1" dirty="0">
            <a:latin typeface="Arial" pitchFamily="34" charset="0"/>
            <a:ea typeface="Arial" pitchFamily="34" charset="0"/>
            <a:cs typeface="+mj-cs"/>
          </a:endParaRPr>
        </a:p>
      </dgm:t>
    </dgm:pt>
    <dgm:pt modelId="{D6BF0F99-1E4B-4A13-8B88-6AAB419EDC93}" type="parTrans" cxnId="{F6FF7BD8-D83A-4475-9A45-ADE95AD7FAF4}">
      <dgm:prSet/>
      <dgm:spPr/>
      <dgm:t>
        <a:bodyPr/>
        <a:lstStyle/>
        <a:p>
          <a:endParaRPr lang="en-US"/>
        </a:p>
      </dgm:t>
    </dgm:pt>
    <dgm:pt modelId="{DC7A38DE-CD6B-42A1-8D66-957183144F2D}" type="sibTrans" cxnId="{F6FF7BD8-D83A-4475-9A45-ADE95AD7FAF4}">
      <dgm:prSet/>
      <dgm:spPr/>
      <dgm:t>
        <a:bodyPr/>
        <a:lstStyle/>
        <a:p>
          <a:endParaRPr lang="en-US"/>
        </a:p>
      </dgm:t>
    </dgm:pt>
    <dgm:pt modelId="{541FFF2C-0DB4-433F-9090-ED5842FD5D22}">
      <dgm:prSet/>
      <dgm:spPr/>
      <dgm:t>
        <a:bodyPr/>
        <a:lstStyle/>
        <a:p>
          <a:r>
            <a:rPr lang="ar-EG" b="1" dirty="0" smtClean="0">
              <a:latin typeface="Arial" pitchFamily="34" charset="0"/>
              <a:ea typeface="Arial" pitchFamily="34" charset="0"/>
              <a:cs typeface="+mj-cs"/>
            </a:rPr>
            <a:t>مكتب الدعم السياسي للمرأة</a:t>
          </a:r>
          <a:endParaRPr lang="en-US" b="1" dirty="0">
            <a:latin typeface="Arial" pitchFamily="34" charset="0"/>
            <a:ea typeface="Arial" pitchFamily="34" charset="0"/>
            <a:cs typeface="+mj-cs"/>
          </a:endParaRPr>
        </a:p>
      </dgm:t>
    </dgm:pt>
    <dgm:pt modelId="{55B62007-D0C7-4C5A-BB60-465418A18666}" type="parTrans" cxnId="{66311E70-813A-4FED-A544-4024EC19854B}">
      <dgm:prSet/>
      <dgm:spPr/>
      <dgm:t>
        <a:bodyPr/>
        <a:lstStyle/>
        <a:p>
          <a:endParaRPr lang="en-US"/>
        </a:p>
      </dgm:t>
    </dgm:pt>
    <dgm:pt modelId="{D8EDA293-130D-4BD7-86C2-EA637678F68F}" type="sibTrans" cxnId="{66311E70-813A-4FED-A544-4024EC19854B}">
      <dgm:prSet/>
      <dgm:spPr/>
      <dgm:t>
        <a:bodyPr/>
        <a:lstStyle/>
        <a:p>
          <a:endParaRPr lang="en-US"/>
        </a:p>
      </dgm:t>
    </dgm:pt>
    <dgm:pt modelId="{4CBA1EFF-8E50-4A9C-B7D6-018F3BECAC10}">
      <dgm:prSet/>
      <dgm:spPr/>
      <dgm:t>
        <a:bodyPr/>
        <a:lstStyle/>
        <a:p>
          <a:r>
            <a:rPr lang="ar-EG" b="1" dirty="0" smtClean="0">
              <a:latin typeface="Arial" pitchFamily="34" charset="0"/>
              <a:ea typeface="Arial" pitchFamily="34" charset="0"/>
              <a:cs typeface="+mj-cs"/>
            </a:rPr>
            <a:t>مركز تنمية مهارات ريادة الأعمال</a:t>
          </a:r>
        </a:p>
      </dgm:t>
    </dgm:pt>
    <dgm:pt modelId="{D9C69175-BB83-450C-8BCB-B500F8611AA7}" type="parTrans" cxnId="{9BBCEF6F-909F-4326-ADB2-C8335D160B17}">
      <dgm:prSet/>
      <dgm:spPr/>
      <dgm:t>
        <a:bodyPr/>
        <a:lstStyle/>
        <a:p>
          <a:endParaRPr lang="en-US"/>
        </a:p>
      </dgm:t>
    </dgm:pt>
    <dgm:pt modelId="{F7569F9B-EE3A-4913-9D76-CC2E29B51D66}" type="sibTrans" cxnId="{9BBCEF6F-909F-4326-ADB2-C8335D160B17}">
      <dgm:prSet/>
      <dgm:spPr/>
      <dgm:t>
        <a:bodyPr/>
        <a:lstStyle/>
        <a:p>
          <a:endParaRPr lang="en-US"/>
        </a:p>
      </dgm:t>
    </dgm:pt>
    <dgm:pt modelId="{7F5BFF52-76BC-4901-8BFC-46720BA5D356}">
      <dgm:prSet/>
      <dgm:spPr/>
      <dgm:t>
        <a:bodyPr/>
        <a:lstStyle/>
        <a:p>
          <a:r>
            <a:rPr lang="ar-EG" b="1" dirty="0" smtClean="0">
              <a:latin typeface="Arial" pitchFamily="34" charset="0"/>
              <a:ea typeface="Arial" pitchFamily="34" charset="0"/>
              <a:cs typeface="+mj-cs"/>
            </a:rPr>
            <a:t>وحدات تكافؤ الفرص  (23وحدة)</a:t>
          </a:r>
        </a:p>
      </dgm:t>
    </dgm:pt>
    <dgm:pt modelId="{C37A016E-F126-4DD4-B1EE-83DCCFB3C731}" type="parTrans" cxnId="{E2DD4BDD-F962-40AB-9604-7CAF1B28CC92}">
      <dgm:prSet/>
      <dgm:spPr/>
      <dgm:t>
        <a:bodyPr/>
        <a:lstStyle/>
        <a:p>
          <a:endParaRPr lang="en-US"/>
        </a:p>
      </dgm:t>
    </dgm:pt>
    <dgm:pt modelId="{7359DF29-5A4B-46F5-BF88-D3A134BD69E6}" type="sibTrans" cxnId="{E2DD4BDD-F962-40AB-9604-7CAF1B28CC92}">
      <dgm:prSet/>
      <dgm:spPr/>
      <dgm:t>
        <a:bodyPr/>
        <a:lstStyle/>
        <a:p>
          <a:endParaRPr lang="en-US"/>
        </a:p>
      </dgm:t>
    </dgm:pt>
    <dgm:pt modelId="{119E9792-596D-47DD-A09F-0D7ED12512E9}">
      <dgm:prSet custT="1"/>
      <dgm:spPr/>
      <dgm:t>
        <a:bodyPr/>
        <a:lstStyle/>
        <a:p>
          <a:r>
            <a:rPr lang="ar-EG" sz="2500" b="1" dirty="0" smtClean="0">
              <a:latin typeface="Arial" pitchFamily="34" charset="0"/>
              <a:ea typeface="Arial" pitchFamily="34" charset="0"/>
              <a:cs typeface="+mj-cs"/>
            </a:rPr>
            <a:t>مرصد معلومات المرأة</a:t>
          </a:r>
        </a:p>
        <a:p>
          <a:r>
            <a:rPr lang="ar-EG" sz="1800" b="1" dirty="0" smtClean="0">
              <a:latin typeface="Arial" pitchFamily="34" charset="0"/>
              <a:ea typeface="Arial" pitchFamily="34" charset="0"/>
              <a:cs typeface="+mj-cs"/>
            </a:rPr>
            <a:t>(تحت الإنشاء)</a:t>
          </a:r>
          <a:endParaRPr lang="en-US" sz="2000" b="1" dirty="0" smtClean="0">
            <a:latin typeface="Arial" pitchFamily="34" charset="0"/>
            <a:ea typeface="Arial" pitchFamily="34" charset="0"/>
            <a:cs typeface="+mj-cs"/>
          </a:endParaRPr>
        </a:p>
      </dgm:t>
    </dgm:pt>
    <dgm:pt modelId="{5B4321F0-614A-418A-8F82-1387D76AB990}" type="parTrans" cxnId="{348FF389-4C53-47FB-BB97-926263D29AA3}">
      <dgm:prSet/>
      <dgm:spPr/>
      <dgm:t>
        <a:bodyPr/>
        <a:lstStyle/>
        <a:p>
          <a:endParaRPr lang="en-US"/>
        </a:p>
      </dgm:t>
    </dgm:pt>
    <dgm:pt modelId="{8C046989-1548-4005-8D4F-2A7DC30A0FDE}" type="sibTrans" cxnId="{348FF389-4C53-47FB-BB97-926263D29AA3}">
      <dgm:prSet/>
      <dgm:spPr/>
      <dgm:t>
        <a:bodyPr/>
        <a:lstStyle/>
        <a:p>
          <a:endParaRPr lang="en-US"/>
        </a:p>
      </dgm:t>
    </dgm:pt>
    <dgm:pt modelId="{2D95F13F-827A-43FF-AB43-1AEAAFB99523}">
      <dgm:prSet phldrT="[Text]" custT="1"/>
      <dgm:spPr/>
      <dgm:t>
        <a:bodyPr/>
        <a:lstStyle/>
        <a:p>
          <a:r>
            <a:rPr lang="ar-EG" sz="2400" b="1" dirty="0" smtClean="0">
              <a:latin typeface="Arial" pitchFamily="34" charset="0"/>
              <a:ea typeface="Arial" pitchFamily="34" charset="0"/>
              <a:cs typeface="+mj-cs"/>
            </a:rPr>
            <a:t>أعضاء المجلس</a:t>
          </a:r>
          <a:endParaRPr lang="en-US" sz="2400" b="1" dirty="0">
            <a:latin typeface="Arial" pitchFamily="34" charset="0"/>
            <a:ea typeface="Arial" pitchFamily="34" charset="0"/>
            <a:cs typeface="+mj-cs"/>
          </a:endParaRPr>
        </a:p>
      </dgm:t>
    </dgm:pt>
    <dgm:pt modelId="{4AFFE775-C579-45D1-A406-09D0C18F818D}" type="parTrans" cxnId="{A4B71B08-9ABB-405C-927F-F746E5611AF1}">
      <dgm:prSet/>
      <dgm:spPr/>
      <dgm:t>
        <a:bodyPr/>
        <a:lstStyle/>
        <a:p>
          <a:endParaRPr lang="en-US"/>
        </a:p>
      </dgm:t>
    </dgm:pt>
    <dgm:pt modelId="{B5F6DAB5-3C37-44D1-8782-31E096A803B5}" type="sibTrans" cxnId="{A4B71B08-9ABB-405C-927F-F746E5611AF1}">
      <dgm:prSet/>
      <dgm:spPr/>
      <dgm:t>
        <a:bodyPr/>
        <a:lstStyle/>
        <a:p>
          <a:endParaRPr lang="en-US"/>
        </a:p>
      </dgm:t>
    </dgm:pt>
    <dgm:pt modelId="{103D2DE5-5F44-4BEB-A8D4-834D17E91DFF}" type="pres">
      <dgm:prSet presAssocID="{0DF294B7-C4FF-4423-8F73-66D8842DF107}" presName="diagram" presStyleCnt="0">
        <dgm:presLayoutVars>
          <dgm:dir/>
          <dgm:resizeHandles val="exact"/>
        </dgm:presLayoutVars>
      </dgm:prSet>
      <dgm:spPr/>
      <dgm:t>
        <a:bodyPr/>
        <a:lstStyle/>
        <a:p>
          <a:endParaRPr lang="en-US"/>
        </a:p>
      </dgm:t>
    </dgm:pt>
    <dgm:pt modelId="{3CAC4ED2-B43E-4857-B1B5-14191C406FAD}" type="pres">
      <dgm:prSet presAssocID="{7ABEF938-6244-4791-84C4-CA47D451E845}" presName="node" presStyleLbl="node1" presStyleIdx="0" presStyleCnt="11" custLinFactX="60307" custLinFactNeighborX="100000" custLinFactNeighborY="-11939">
        <dgm:presLayoutVars>
          <dgm:bulletEnabled val="1"/>
        </dgm:presLayoutVars>
      </dgm:prSet>
      <dgm:spPr/>
      <dgm:t>
        <a:bodyPr/>
        <a:lstStyle/>
        <a:p>
          <a:endParaRPr lang="en-US"/>
        </a:p>
      </dgm:t>
    </dgm:pt>
    <dgm:pt modelId="{A55B4447-496E-48F9-9D61-C896803DDCB0}" type="pres">
      <dgm:prSet presAssocID="{747B6787-EAEA-4BC7-AFFE-02F652BA36EA}" presName="sibTrans" presStyleCnt="0"/>
      <dgm:spPr/>
    </dgm:pt>
    <dgm:pt modelId="{6F6A5F3E-A4B0-47C4-A8FD-650D43086844}" type="pres">
      <dgm:prSet presAssocID="{2D95F13F-827A-43FF-AB43-1AEAAFB99523}" presName="node" presStyleLbl="node1" presStyleIdx="1" presStyleCnt="11" custLinFactX="63345" custLinFactNeighborX="100000" custLinFactNeighborY="30845">
        <dgm:presLayoutVars>
          <dgm:bulletEnabled val="1"/>
        </dgm:presLayoutVars>
      </dgm:prSet>
      <dgm:spPr/>
      <dgm:t>
        <a:bodyPr/>
        <a:lstStyle/>
        <a:p>
          <a:endParaRPr lang="en-US"/>
        </a:p>
      </dgm:t>
    </dgm:pt>
    <dgm:pt modelId="{2152C0B0-E73F-41FB-9507-9E7CF90B27B1}" type="pres">
      <dgm:prSet presAssocID="{B5F6DAB5-3C37-44D1-8782-31E096A803B5}" presName="sibTrans" presStyleCnt="0"/>
      <dgm:spPr/>
    </dgm:pt>
    <dgm:pt modelId="{29111440-04CC-4E82-806A-9AFF871FCEA6}" type="pres">
      <dgm:prSet presAssocID="{7549C4F1-C3BF-43C3-A8AC-D1A18B3DE570}" presName="node" presStyleLbl="node1" presStyleIdx="2" presStyleCnt="11" custLinFactX="-69632" custLinFactNeighborX="-100000" custLinFactNeighborY="30845">
        <dgm:presLayoutVars>
          <dgm:bulletEnabled val="1"/>
        </dgm:presLayoutVars>
      </dgm:prSet>
      <dgm:spPr/>
      <dgm:t>
        <a:bodyPr/>
        <a:lstStyle/>
        <a:p>
          <a:endParaRPr lang="en-US"/>
        </a:p>
      </dgm:t>
    </dgm:pt>
    <dgm:pt modelId="{980FDB50-AB47-488B-8780-2309B1404273}" type="pres">
      <dgm:prSet presAssocID="{DD2B12E8-00C6-4809-9684-5966CDA7B069}" presName="sibTrans" presStyleCnt="0"/>
      <dgm:spPr/>
    </dgm:pt>
    <dgm:pt modelId="{142C64D4-054E-4633-A8C2-494FBFC0E86A}" type="pres">
      <dgm:prSet presAssocID="{4F73ACBB-2247-4ABC-941C-9C09914E24B1}" presName="node" presStyleLbl="node1" presStyleIdx="3" presStyleCnt="11" custLinFactY="39986" custLinFactNeighborX="-5614" custLinFactNeighborY="100000">
        <dgm:presLayoutVars>
          <dgm:bulletEnabled val="1"/>
        </dgm:presLayoutVars>
      </dgm:prSet>
      <dgm:spPr/>
      <dgm:t>
        <a:bodyPr/>
        <a:lstStyle/>
        <a:p>
          <a:endParaRPr lang="en-US"/>
        </a:p>
      </dgm:t>
    </dgm:pt>
    <dgm:pt modelId="{25010EC3-6A35-46BF-B8D3-E903A6EA46B4}" type="pres">
      <dgm:prSet presAssocID="{154A274C-9659-4D69-A501-61437D40261C}" presName="sibTrans" presStyleCnt="0"/>
      <dgm:spPr/>
    </dgm:pt>
    <dgm:pt modelId="{E0E65743-194F-44F8-A9B6-16FB8FEBE667}" type="pres">
      <dgm:prSet presAssocID="{2F4FC1D6-E1D4-4905-BB98-FC862ECA0ECF}" presName="node" presStyleLbl="node1" presStyleIdx="4" presStyleCnt="11" custLinFactX="100000" custLinFactNeighborX="117601" custLinFactNeighborY="23319">
        <dgm:presLayoutVars>
          <dgm:bulletEnabled val="1"/>
        </dgm:presLayoutVars>
      </dgm:prSet>
      <dgm:spPr/>
      <dgm:t>
        <a:bodyPr/>
        <a:lstStyle/>
        <a:p>
          <a:endParaRPr lang="en-US"/>
        </a:p>
      </dgm:t>
    </dgm:pt>
    <dgm:pt modelId="{63F902D6-4610-4957-8826-48C87D7ADAA4}" type="pres">
      <dgm:prSet presAssocID="{8D05F842-62AB-468A-A95A-9FDA4F8E2165}" presName="sibTrans" presStyleCnt="0"/>
      <dgm:spPr/>
    </dgm:pt>
    <dgm:pt modelId="{E3404DE9-E239-4F94-80E7-3B36C8618E95}" type="pres">
      <dgm:prSet presAssocID="{6DE7EC68-794D-4FE4-9993-0117D0B59415}" presName="node" presStyleLbl="node1" presStyleIdx="5" presStyleCnt="11" custLinFactNeighborX="-740" custLinFactNeighborY="23319">
        <dgm:presLayoutVars>
          <dgm:bulletEnabled val="1"/>
        </dgm:presLayoutVars>
      </dgm:prSet>
      <dgm:spPr/>
      <dgm:t>
        <a:bodyPr/>
        <a:lstStyle/>
        <a:p>
          <a:endParaRPr lang="en-US"/>
        </a:p>
      </dgm:t>
    </dgm:pt>
    <dgm:pt modelId="{3AF53DBC-39F0-4E12-9B40-5C8DC7B4BECB}" type="pres">
      <dgm:prSet presAssocID="{92C72FBA-631B-4EFC-8046-1F23F9998937}" presName="sibTrans" presStyleCnt="0"/>
      <dgm:spPr/>
    </dgm:pt>
    <dgm:pt modelId="{CB6DD40F-EAAE-4503-B25C-64E4722BB379}" type="pres">
      <dgm:prSet presAssocID="{7C69DD32-0B74-4FC5-8A00-2EE390EB449D}" presName="node" presStyleLbl="node1" presStyleIdx="6" presStyleCnt="11" custLinFactX="-100000" custLinFactNeighborX="-120126" custLinFactNeighborY="23319">
        <dgm:presLayoutVars>
          <dgm:bulletEnabled val="1"/>
        </dgm:presLayoutVars>
      </dgm:prSet>
      <dgm:spPr/>
      <dgm:t>
        <a:bodyPr/>
        <a:lstStyle/>
        <a:p>
          <a:endParaRPr lang="en-US"/>
        </a:p>
      </dgm:t>
    </dgm:pt>
    <dgm:pt modelId="{7F2079D9-9CE3-43EE-8FA1-4C7723D49D7A}" type="pres">
      <dgm:prSet presAssocID="{DC7A38DE-CD6B-42A1-8D66-957183144F2D}" presName="sibTrans" presStyleCnt="0"/>
      <dgm:spPr/>
    </dgm:pt>
    <dgm:pt modelId="{B30A21B1-77C1-4BC4-AB7E-65B905F53CB1}" type="pres">
      <dgm:prSet presAssocID="{541FFF2C-0DB4-433F-9090-ED5842FD5D22}" presName="node" presStyleLbl="node1" presStyleIdx="7" presStyleCnt="11" custLinFactY="36014" custLinFactNeighborX="-5614" custLinFactNeighborY="100000">
        <dgm:presLayoutVars>
          <dgm:bulletEnabled val="1"/>
        </dgm:presLayoutVars>
      </dgm:prSet>
      <dgm:spPr/>
      <dgm:t>
        <a:bodyPr/>
        <a:lstStyle/>
        <a:p>
          <a:endParaRPr lang="en-US"/>
        </a:p>
      </dgm:t>
    </dgm:pt>
    <dgm:pt modelId="{A90204F3-0410-498C-A103-3D826EBF01FB}" type="pres">
      <dgm:prSet presAssocID="{D8EDA293-130D-4BD7-86C2-EA637678F68F}" presName="sibTrans" presStyleCnt="0"/>
      <dgm:spPr/>
    </dgm:pt>
    <dgm:pt modelId="{1137D4EA-19C8-4EFB-B037-BF30C7025582}" type="pres">
      <dgm:prSet presAssocID="{4CBA1EFF-8E50-4A9C-B7D6-018F3BECAC10}" presName="node" presStyleLbl="node1" presStyleIdx="8" presStyleCnt="11" custLinFactX="62094" custLinFactNeighborX="100000" custLinFactNeighborY="19348">
        <dgm:presLayoutVars>
          <dgm:bulletEnabled val="1"/>
        </dgm:presLayoutVars>
      </dgm:prSet>
      <dgm:spPr/>
      <dgm:t>
        <a:bodyPr/>
        <a:lstStyle/>
        <a:p>
          <a:endParaRPr lang="en-US"/>
        </a:p>
      </dgm:t>
    </dgm:pt>
    <dgm:pt modelId="{60AA9312-30A1-4DA2-B615-8CECA07EA29C}" type="pres">
      <dgm:prSet presAssocID="{F7569F9B-EE3A-4913-9D76-CC2E29B51D66}" presName="sibTrans" presStyleCnt="0"/>
      <dgm:spPr/>
    </dgm:pt>
    <dgm:pt modelId="{9E9FD47D-56CB-4674-836F-2DD36BA9764D}" type="pres">
      <dgm:prSet presAssocID="{7F5BFF52-76BC-4901-8BFC-46720BA5D356}" presName="node" presStyleLbl="node1" presStyleIdx="9" presStyleCnt="11" custLinFactNeighborX="-54367" custLinFactNeighborY="21517">
        <dgm:presLayoutVars>
          <dgm:bulletEnabled val="1"/>
        </dgm:presLayoutVars>
      </dgm:prSet>
      <dgm:spPr/>
      <dgm:t>
        <a:bodyPr/>
        <a:lstStyle/>
        <a:p>
          <a:endParaRPr lang="en-US"/>
        </a:p>
      </dgm:t>
    </dgm:pt>
    <dgm:pt modelId="{486CBFE1-0CE9-44F8-924E-F8DBECD4FCD3}" type="pres">
      <dgm:prSet presAssocID="{7359DF29-5A4B-46F5-BF88-D3A134BD69E6}" presName="sibTrans" presStyleCnt="0"/>
      <dgm:spPr/>
    </dgm:pt>
    <dgm:pt modelId="{81E1499D-FF7C-44D5-8363-550728581AEF}" type="pres">
      <dgm:prSet presAssocID="{119E9792-596D-47DD-A09F-0D7ED12512E9}" presName="node" presStyleLbl="node1" presStyleIdx="10" presStyleCnt="11" custLinFactX="-100000" custLinFactNeighborX="-175126" custLinFactNeighborY="22116">
        <dgm:presLayoutVars>
          <dgm:bulletEnabled val="1"/>
        </dgm:presLayoutVars>
      </dgm:prSet>
      <dgm:spPr/>
      <dgm:t>
        <a:bodyPr/>
        <a:lstStyle/>
        <a:p>
          <a:endParaRPr lang="en-US"/>
        </a:p>
      </dgm:t>
    </dgm:pt>
  </dgm:ptLst>
  <dgm:cxnLst>
    <dgm:cxn modelId="{348FF389-4C53-47FB-BB97-926263D29AA3}" srcId="{0DF294B7-C4FF-4423-8F73-66D8842DF107}" destId="{119E9792-596D-47DD-A09F-0D7ED12512E9}" srcOrd="10" destOrd="0" parTransId="{5B4321F0-614A-418A-8F82-1387D76AB990}" sibTransId="{8C046989-1548-4005-8D4F-2A7DC30A0FDE}"/>
    <dgm:cxn modelId="{B132BBDA-C9E2-4CAF-BE11-F76355E3B03B}" srcId="{0DF294B7-C4FF-4423-8F73-66D8842DF107}" destId="{7549C4F1-C3BF-43C3-A8AC-D1A18B3DE570}" srcOrd="2" destOrd="0" parTransId="{1557F2C3-5940-43DF-BA1B-1FF2F5EBD227}" sibTransId="{DD2B12E8-00C6-4809-9684-5966CDA7B069}"/>
    <dgm:cxn modelId="{E2EE1C74-CD76-42E1-8509-7251974E8636}" type="presOf" srcId="{4CBA1EFF-8E50-4A9C-B7D6-018F3BECAC10}" destId="{1137D4EA-19C8-4EFB-B037-BF30C7025582}" srcOrd="0" destOrd="0" presId="urn:microsoft.com/office/officeart/2005/8/layout/default"/>
    <dgm:cxn modelId="{F6FF7BD8-D83A-4475-9A45-ADE95AD7FAF4}" srcId="{0DF294B7-C4FF-4423-8F73-66D8842DF107}" destId="{7C69DD32-0B74-4FC5-8A00-2EE390EB449D}" srcOrd="6" destOrd="0" parTransId="{D6BF0F99-1E4B-4A13-8B88-6AAB419EDC93}" sibTransId="{DC7A38DE-CD6B-42A1-8D66-957183144F2D}"/>
    <dgm:cxn modelId="{22AE180F-9F9B-4673-B10C-599369F56694}" type="presOf" srcId="{7C69DD32-0B74-4FC5-8A00-2EE390EB449D}" destId="{CB6DD40F-EAAE-4503-B25C-64E4722BB379}" srcOrd="0" destOrd="0" presId="urn:microsoft.com/office/officeart/2005/8/layout/default"/>
    <dgm:cxn modelId="{0DC383F1-19CC-4990-B59B-FB3C888A13E2}" type="presOf" srcId="{4F73ACBB-2247-4ABC-941C-9C09914E24B1}" destId="{142C64D4-054E-4633-A8C2-494FBFC0E86A}" srcOrd="0" destOrd="0" presId="urn:microsoft.com/office/officeart/2005/8/layout/default"/>
    <dgm:cxn modelId="{A4B71B08-9ABB-405C-927F-F746E5611AF1}" srcId="{0DF294B7-C4FF-4423-8F73-66D8842DF107}" destId="{2D95F13F-827A-43FF-AB43-1AEAAFB99523}" srcOrd="1" destOrd="0" parTransId="{4AFFE775-C579-45D1-A406-09D0C18F818D}" sibTransId="{B5F6DAB5-3C37-44D1-8782-31E096A803B5}"/>
    <dgm:cxn modelId="{330E1A13-8617-4085-9DFA-696114C13C9C}" type="presOf" srcId="{6DE7EC68-794D-4FE4-9993-0117D0B59415}" destId="{E3404DE9-E239-4F94-80E7-3B36C8618E95}" srcOrd="0" destOrd="0" presId="urn:microsoft.com/office/officeart/2005/8/layout/default"/>
    <dgm:cxn modelId="{9BBCEF6F-909F-4326-ADB2-C8335D160B17}" srcId="{0DF294B7-C4FF-4423-8F73-66D8842DF107}" destId="{4CBA1EFF-8E50-4A9C-B7D6-018F3BECAC10}" srcOrd="8" destOrd="0" parTransId="{D9C69175-BB83-450C-8BCB-B500F8611AA7}" sibTransId="{F7569F9B-EE3A-4913-9D76-CC2E29B51D66}"/>
    <dgm:cxn modelId="{AC38B3F2-E6CD-4987-A667-7F805BEEEA0A}" srcId="{0DF294B7-C4FF-4423-8F73-66D8842DF107}" destId="{6DE7EC68-794D-4FE4-9993-0117D0B59415}" srcOrd="5" destOrd="0" parTransId="{5232719B-867A-4EF7-81D8-6516E44F1BC0}" sibTransId="{92C72FBA-631B-4EFC-8046-1F23F9998937}"/>
    <dgm:cxn modelId="{E2DD4BDD-F962-40AB-9604-7CAF1B28CC92}" srcId="{0DF294B7-C4FF-4423-8F73-66D8842DF107}" destId="{7F5BFF52-76BC-4901-8BFC-46720BA5D356}" srcOrd="9" destOrd="0" parTransId="{C37A016E-F126-4DD4-B1EE-83DCCFB3C731}" sibTransId="{7359DF29-5A4B-46F5-BF88-D3A134BD69E6}"/>
    <dgm:cxn modelId="{D131EC8D-55F4-49A0-A139-5A7941BC869B}" type="presOf" srcId="{541FFF2C-0DB4-433F-9090-ED5842FD5D22}" destId="{B30A21B1-77C1-4BC4-AB7E-65B905F53CB1}" srcOrd="0" destOrd="0" presId="urn:microsoft.com/office/officeart/2005/8/layout/default"/>
    <dgm:cxn modelId="{324639F0-1501-4C07-B4FB-B13A49DCF990}" srcId="{0DF294B7-C4FF-4423-8F73-66D8842DF107}" destId="{2F4FC1D6-E1D4-4905-BB98-FC862ECA0ECF}" srcOrd="4" destOrd="0" parTransId="{1E921B8D-506D-4D50-A53A-89FF7AAE0F75}" sibTransId="{8D05F842-62AB-468A-A95A-9FDA4F8E2165}"/>
    <dgm:cxn modelId="{804F96FB-77AE-473F-A2D6-24BCDB17BEB4}" srcId="{0DF294B7-C4FF-4423-8F73-66D8842DF107}" destId="{7ABEF938-6244-4791-84C4-CA47D451E845}" srcOrd="0" destOrd="0" parTransId="{B0D71C31-4A9E-423E-A954-910E0D2F54EC}" sibTransId="{747B6787-EAEA-4BC7-AFFE-02F652BA36EA}"/>
    <dgm:cxn modelId="{484B4369-8C8D-4BEE-9A25-6C0977AD995F}" srcId="{0DF294B7-C4FF-4423-8F73-66D8842DF107}" destId="{4F73ACBB-2247-4ABC-941C-9C09914E24B1}" srcOrd="3" destOrd="0" parTransId="{AF93B191-16A3-4107-8AC5-CDA9400D91E0}" sibTransId="{154A274C-9659-4D69-A501-61437D40261C}"/>
    <dgm:cxn modelId="{4EB9D8EE-99E3-434C-88CF-9A39255DDB50}" type="presOf" srcId="{7F5BFF52-76BC-4901-8BFC-46720BA5D356}" destId="{9E9FD47D-56CB-4674-836F-2DD36BA9764D}" srcOrd="0" destOrd="0" presId="urn:microsoft.com/office/officeart/2005/8/layout/default"/>
    <dgm:cxn modelId="{32A18593-194A-4065-8C79-7BFE5E3A69B9}" type="presOf" srcId="{119E9792-596D-47DD-A09F-0D7ED12512E9}" destId="{81E1499D-FF7C-44D5-8363-550728581AEF}" srcOrd="0" destOrd="0" presId="urn:microsoft.com/office/officeart/2005/8/layout/default"/>
    <dgm:cxn modelId="{66311E70-813A-4FED-A544-4024EC19854B}" srcId="{0DF294B7-C4FF-4423-8F73-66D8842DF107}" destId="{541FFF2C-0DB4-433F-9090-ED5842FD5D22}" srcOrd="7" destOrd="0" parTransId="{55B62007-D0C7-4C5A-BB60-465418A18666}" sibTransId="{D8EDA293-130D-4BD7-86C2-EA637678F68F}"/>
    <dgm:cxn modelId="{DBFEA86F-FB7A-4A3B-8F15-2B9EDC512646}" type="presOf" srcId="{0DF294B7-C4FF-4423-8F73-66D8842DF107}" destId="{103D2DE5-5F44-4BEB-A8D4-834D17E91DFF}" srcOrd="0" destOrd="0" presId="urn:microsoft.com/office/officeart/2005/8/layout/default"/>
    <dgm:cxn modelId="{CC679A87-7474-4F3F-841A-1B850AE853F5}" type="presOf" srcId="{7549C4F1-C3BF-43C3-A8AC-D1A18B3DE570}" destId="{29111440-04CC-4E82-806A-9AFF871FCEA6}" srcOrd="0" destOrd="0" presId="urn:microsoft.com/office/officeart/2005/8/layout/default"/>
    <dgm:cxn modelId="{D784FDD7-034F-43AA-B832-4F4BC17AA9AD}" type="presOf" srcId="{2D95F13F-827A-43FF-AB43-1AEAAFB99523}" destId="{6F6A5F3E-A4B0-47C4-A8FD-650D43086844}" srcOrd="0" destOrd="0" presId="urn:microsoft.com/office/officeart/2005/8/layout/default"/>
    <dgm:cxn modelId="{9CEE0245-84BC-4C62-973F-0EA5B647BB9A}" type="presOf" srcId="{2F4FC1D6-E1D4-4905-BB98-FC862ECA0ECF}" destId="{E0E65743-194F-44F8-A9B6-16FB8FEBE667}" srcOrd="0" destOrd="0" presId="urn:microsoft.com/office/officeart/2005/8/layout/default"/>
    <dgm:cxn modelId="{9D772E91-D484-4918-9FCC-52B701B52F3E}" type="presOf" srcId="{7ABEF938-6244-4791-84C4-CA47D451E845}" destId="{3CAC4ED2-B43E-4857-B1B5-14191C406FAD}" srcOrd="0" destOrd="0" presId="urn:microsoft.com/office/officeart/2005/8/layout/default"/>
    <dgm:cxn modelId="{3D53AC32-84A9-42BA-9419-E7DEFE9CDE8D}" type="presParOf" srcId="{103D2DE5-5F44-4BEB-A8D4-834D17E91DFF}" destId="{3CAC4ED2-B43E-4857-B1B5-14191C406FAD}" srcOrd="0" destOrd="0" presId="urn:microsoft.com/office/officeart/2005/8/layout/default"/>
    <dgm:cxn modelId="{08CA31A5-4C43-42BB-AADE-7B8904A3DEB8}" type="presParOf" srcId="{103D2DE5-5F44-4BEB-A8D4-834D17E91DFF}" destId="{A55B4447-496E-48F9-9D61-C896803DDCB0}" srcOrd="1" destOrd="0" presId="urn:microsoft.com/office/officeart/2005/8/layout/default"/>
    <dgm:cxn modelId="{D4747DA6-5195-4681-A27B-23DA95CECB18}" type="presParOf" srcId="{103D2DE5-5F44-4BEB-A8D4-834D17E91DFF}" destId="{6F6A5F3E-A4B0-47C4-A8FD-650D43086844}" srcOrd="2" destOrd="0" presId="urn:microsoft.com/office/officeart/2005/8/layout/default"/>
    <dgm:cxn modelId="{AF39E8D2-5E40-44A6-8B01-5DE5B50183F1}" type="presParOf" srcId="{103D2DE5-5F44-4BEB-A8D4-834D17E91DFF}" destId="{2152C0B0-E73F-41FB-9507-9E7CF90B27B1}" srcOrd="3" destOrd="0" presId="urn:microsoft.com/office/officeart/2005/8/layout/default"/>
    <dgm:cxn modelId="{18EED792-9A2E-4ACD-BD65-7B21DC65FC44}" type="presParOf" srcId="{103D2DE5-5F44-4BEB-A8D4-834D17E91DFF}" destId="{29111440-04CC-4E82-806A-9AFF871FCEA6}" srcOrd="4" destOrd="0" presId="urn:microsoft.com/office/officeart/2005/8/layout/default"/>
    <dgm:cxn modelId="{73ACC113-5184-4718-9C3A-1D766C93DE9A}" type="presParOf" srcId="{103D2DE5-5F44-4BEB-A8D4-834D17E91DFF}" destId="{980FDB50-AB47-488B-8780-2309B1404273}" srcOrd="5" destOrd="0" presId="urn:microsoft.com/office/officeart/2005/8/layout/default"/>
    <dgm:cxn modelId="{CBA24D5F-812D-4249-BEA2-297C4B997F26}" type="presParOf" srcId="{103D2DE5-5F44-4BEB-A8D4-834D17E91DFF}" destId="{142C64D4-054E-4633-A8C2-494FBFC0E86A}" srcOrd="6" destOrd="0" presId="urn:microsoft.com/office/officeart/2005/8/layout/default"/>
    <dgm:cxn modelId="{76020A60-67F8-42E4-A8F0-52613B9F9499}" type="presParOf" srcId="{103D2DE5-5F44-4BEB-A8D4-834D17E91DFF}" destId="{25010EC3-6A35-46BF-B8D3-E903A6EA46B4}" srcOrd="7" destOrd="0" presId="urn:microsoft.com/office/officeart/2005/8/layout/default"/>
    <dgm:cxn modelId="{4F1A9FDF-ADEE-4E79-8066-00816F9602CC}" type="presParOf" srcId="{103D2DE5-5F44-4BEB-A8D4-834D17E91DFF}" destId="{E0E65743-194F-44F8-A9B6-16FB8FEBE667}" srcOrd="8" destOrd="0" presId="urn:microsoft.com/office/officeart/2005/8/layout/default"/>
    <dgm:cxn modelId="{930079AF-610E-4B6C-B3B9-1A8687AC1B8C}" type="presParOf" srcId="{103D2DE5-5F44-4BEB-A8D4-834D17E91DFF}" destId="{63F902D6-4610-4957-8826-48C87D7ADAA4}" srcOrd="9" destOrd="0" presId="urn:microsoft.com/office/officeart/2005/8/layout/default"/>
    <dgm:cxn modelId="{41E0C544-C72E-434D-AE82-AD445A317055}" type="presParOf" srcId="{103D2DE5-5F44-4BEB-A8D4-834D17E91DFF}" destId="{E3404DE9-E239-4F94-80E7-3B36C8618E95}" srcOrd="10" destOrd="0" presId="urn:microsoft.com/office/officeart/2005/8/layout/default"/>
    <dgm:cxn modelId="{0213958F-03D1-41BE-ADB1-61FDA0BE21B4}" type="presParOf" srcId="{103D2DE5-5F44-4BEB-A8D4-834D17E91DFF}" destId="{3AF53DBC-39F0-4E12-9B40-5C8DC7B4BECB}" srcOrd="11" destOrd="0" presId="urn:microsoft.com/office/officeart/2005/8/layout/default"/>
    <dgm:cxn modelId="{D8309FAD-0964-4767-BE06-CBF1303A0D46}" type="presParOf" srcId="{103D2DE5-5F44-4BEB-A8D4-834D17E91DFF}" destId="{CB6DD40F-EAAE-4503-B25C-64E4722BB379}" srcOrd="12" destOrd="0" presId="urn:microsoft.com/office/officeart/2005/8/layout/default"/>
    <dgm:cxn modelId="{2903E18F-3764-44F6-B7D8-80E7F623C5B0}" type="presParOf" srcId="{103D2DE5-5F44-4BEB-A8D4-834D17E91DFF}" destId="{7F2079D9-9CE3-43EE-8FA1-4C7723D49D7A}" srcOrd="13" destOrd="0" presId="urn:microsoft.com/office/officeart/2005/8/layout/default"/>
    <dgm:cxn modelId="{AB72613E-5DA6-489C-8A62-AEC24F010FDB}" type="presParOf" srcId="{103D2DE5-5F44-4BEB-A8D4-834D17E91DFF}" destId="{B30A21B1-77C1-4BC4-AB7E-65B905F53CB1}" srcOrd="14" destOrd="0" presId="urn:microsoft.com/office/officeart/2005/8/layout/default"/>
    <dgm:cxn modelId="{9CDC2800-172C-41F4-8DE8-0339E9A1FC9D}" type="presParOf" srcId="{103D2DE5-5F44-4BEB-A8D4-834D17E91DFF}" destId="{A90204F3-0410-498C-A103-3D826EBF01FB}" srcOrd="15" destOrd="0" presId="urn:microsoft.com/office/officeart/2005/8/layout/default"/>
    <dgm:cxn modelId="{6D396678-A40D-402F-9CFB-9B07027B4CD4}" type="presParOf" srcId="{103D2DE5-5F44-4BEB-A8D4-834D17E91DFF}" destId="{1137D4EA-19C8-4EFB-B037-BF30C7025582}" srcOrd="16" destOrd="0" presId="urn:microsoft.com/office/officeart/2005/8/layout/default"/>
    <dgm:cxn modelId="{A79DEB0C-7AFE-4D82-9FCD-2C1030BA1B3A}" type="presParOf" srcId="{103D2DE5-5F44-4BEB-A8D4-834D17E91DFF}" destId="{60AA9312-30A1-4DA2-B615-8CECA07EA29C}" srcOrd="17" destOrd="0" presId="urn:microsoft.com/office/officeart/2005/8/layout/default"/>
    <dgm:cxn modelId="{9BE392F5-027C-4209-A9C1-F2288EE91A1C}" type="presParOf" srcId="{103D2DE5-5F44-4BEB-A8D4-834D17E91DFF}" destId="{9E9FD47D-56CB-4674-836F-2DD36BA9764D}" srcOrd="18" destOrd="0" presId="urn:microsoft.com/office/officeart/2005/8/layout/default"/>
    <dgm:cxn modelId="{B135E6D8-2568-4485-863D-BF174B025B26}" type="presParOf" srcId="{103D2DE5-5F44-4BEB-A8D4-834D17E91DFF}" destId="{486CBFE1-0CE9-44F8-924E-F8DBECD4FCD3}" srcOrd="19" destOrd="0" presId="urn:microsoft.com/office/officeart/2005/8/layout/default"/>
    <dgm:cxn modelId="{B08FA98B-5E63-47CA-B85C-B73DD2D63E7F}" type="presParOf" srcId="{103D2DE5-5F44-4BEB-A8D4-834D17E91DFF}" destId="{81E1499D-FF7C-44D5-8363-550728581AEF}" srcOrd="20"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923C600-629A-4D5C-AD81-BD98BE92D7A2}"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38EA2882-D28A-4AFC-ABBA-E31A81C06F3A}">
      <dgm:prSet phldrT="[Text]" custT="1">
        <dgm:style>
          <a:lnRef idx="3">
            <a:schemeClr val="lt1"/>
          </a:lnRef>
          <a:fillRef idx="1">
            <a:schemeClr val="accent1"/>
          </a:fillRef>
          <a:effectRef idx="1">
            <a:schemeClr val="accent1"/>
          </a:effectRef>
          <a:fontRef idx="minor">
            <a:schemeClr val="lt1"/>
          </a:fontRef>
        </dgm:style>
      </dgm:prSet>
      <dgm:spPr/>
      <dgm:t>
        <a:bodyPr/>
        <a:lstStyle/>
        <a:p>
          <a:pPr rtl="1"/>
          <a:r>
            <a:rPr lang="ar-EG" sz="2000" b="1" dirty="0" smtClean="0"/>
            <a:t>لجنة </a:t>
          </a:r>
          <a:r>
            <a:rPr lang="ar-EG" sz="2300" b="1" dirty="0" smtClean="0"/>
            <a:t>التعليم</a:t>
          </a:r>
          <a:endParaRPr lang="en-US" sz="2300" b="1" dirty="0"/>
        </a:p>
      </dgm:t>
    </dgm:pt>
    <dgm:pt modelId="{027682DD-7D75-4CEB-B1F2-9274C2D93232}" type="parTrans" cxnId="{D88A7AE3-6E48-4719-85EB-C56447D35D8E}">
      <dgm:prSet/>
      <dgm:spPr/>
      <dgm:t>
        <a:bodyPr/>
        <a:lstStyle/>
        <a:p>
          <a:pPr rtl="1"/>
          <a:endParaRPr lang="en-US" sz="2300" b="1"/>
        </a:p>
      </dgm:t>
    </dgm:pt>
    <dgm:pt modelId="{FBC8C883-0156-4077-B6DC-CCC609759654}" type="sibTrans" cxnId="{D88A7AE3-6E48-4719-85EB-C56447D35D8E}">
      <dgm:prSet/>
      <dgm:spPr/>
      <dgm:t>
        <a:bodyPr/>
        <a:lstStyle/>
        <a:p>
          <a:pPr rtl="1"/>
          <a:endParaRPr lang="en-US" sz="2300" b="1"/>
        </a:p>
      </dgm:t>
    </dgm:pt>
    <dgm:pt modelId="{C4830ECD-9D93-4792-9E41-750B8118EB8A}">
      <dgm:prSet phldrT="[Text]" custT="1"/>
      <dgm:spPr/>
      <dgm:t>
        <a:bodyPr/>
        <a:lstStyle/>
        <a:p>
          <a:pPr rtl="1"/>
          <a:r>
            <a:rPr lang="ar-EG" sz="2300" b="1" dirty="0" smtClean="0"/>
            <a:t>لجنة الصحة والسكان</a:t>
          </a:r>
          <a:endParaRPr lang="en-US" sz="2300" b="1" dirty="0"/>
        </a:p>
      </dgm:t>
    </dgm:pt>
    <dgm:pt modelId="{D9C31644-5803-4159-B14D-73E852020F7C}" type="parTrans" cxnId="{8787E226-64AA-4030-BA79-2BE6171414B4}">
      <dgm:prSet/>
      <dgm:spPr/>
      <dgm:t>
        <a:bodyPr/>
        <a:lstStyle/>
        <a:p>
          <a:pPr rtl="1"/>
          <a:endParaRPr lang="en-US" sz="2300" b="1"/>
        </a:p>
      </dgm:t>
    </dgm:pt>
    <dgm:pt modelId="{5051F8E4-552C-4900-8274-593D232020CA}" type="sibTrans" cxnId="{8787E226-64AA-4030-BA79-2BE6171414B4}">
      <dgm:prSet/>
      <dgm:spPr/>
      <dgm:t>
        <a:bodyPr/>
        <a:lstStyle/>
        <a:p>
          <a:pPr rtl="1"/>
          <a:endParaRPr lang="en-US" sz="2300" b="1"/>
        </a:p>
      </dgm:t>
    </dgm:pt>
    <dgm:pt modelId="{11A689F9-9978-4477-AE36-79ED43C772A6}">
      <dgm:prSet phldrT="[Text]" custT="1"/>
      <dgm:spPr/>
      <dgm:t>
        <a:bodyPr/>
        <a:lstStyle/>
        <a:p>
          <a:pPr rtl="1"/>
          <a:r>
            <a:rPr lang="ar-EG" sz="2300" b="1" dirty="0" smtClean="0"/>
            <a:t>لجنة المنظمات غير الحكومية</a:t>
          </a:r>
          <a:endParaRPr lang="en-US" sz="2300" b="1" dirty="0"/>
        </a:p>
      </dgm:t>
    </dgm:pt>
    <dgm:pt modelId="{55E6B9C4-2BD3-4DC1-92C0-92D7AE1E1A97}" type="parTrans" cxnId="{8F068139-043A-47B6-AB63-3A9C88EFC70E}">
      <dgm:prSet/>
      <dgm:spPr/>
      <dgm:t>
        <a:bodyPr/>
        <a:lstStyle/>
        <a:p>
          <a:pPr rtl="1"/>
          <a:endParaRPr lang="en-US" sz="2300" b="1"/>
        </a:p>
      </dgm:t>
    </dgm:pt>
    <dgm:pt modelId="{C5B40B7C-8FC4-427D-B299-B2EBC89889A0}" type="sibTrans" cxnId="{8F068139-043A-47B6-AB63-3A9C88EFC70E}">
      <dgm:prSet/>
      <dgm:spPr/>
      <dgm:t>
        <a:bodyPr/>
        <a:lstStyle/>
        <a:p>
          <a:pPr rtl="1"/>
          <a:endParaRPr lang="en-US" sz="2300" b="1"/>
        </a:p>
      </dgm:t>
    </dgm:pt>
    <dgm:pt modelId="{660781E1-C536-4247-A09D-50EDC358644F}">
      <dgm:prSet phldrT="[Text]" custT="1"/>
      <dgm:spPr/>
      <dgm:t>
        <a:bodyPr/>
        <a:lstStyle/>
        <a:p>
          <a:pPr rtl="1"/>
          <a:r>
            <a:rPr lang="ar-EG" sz="2300" b="1" dirty="0" smtClean="0"/>
            <a:t>اللجنة الثقافية</a:t>
          </a:r>
        </a:p>
      </dgm:t>
    </dgm:pt>
    <dgm:pt modelId="{8A7CC4B0-508D-40B0-BE07-4F7ED03E3125}" type="parTrans" cxnId="{3AFA0D24-F257-4CFB-A695-DC7C6E679CE6}">
      <dgm:prSet/>
      <dgm:spPr/>
      <dgm:t>
        <a:bodyPr/>
        <a:lstStyle/>
        <a:p>
          <a:pPr rtl="1"/>
          <a:endParaRPr lang="en-US" sz="2300" b="1"/>
        </a:p>
      </dgm:t>
    </dgm:pt>
    <dgm:pt modelId="{651EC3FA-762D-48D6-A6B2-BBD3AC422CEC}" type="sibTrans" cxnId="{3AFA0D24-F257-4CFB-A695-DC7C6E679CE6}">
      <dgm:prSet/>
      <dgm:spPr/>
      <dgm:t>
        <a:bodyPr/>
        <a:lstStyle/>
        <a:p>
          <a:pPr rtl="1"/>
          <a:endParaRPr lang="en-US" sz="2300" b="1"/>
        </a:p>
      </dgm:t>
    </dgm:pt>
    <dgm:pt modelId="{D3B075C5-008F-4B11-B4F2-9122274357FB}">
      <dgm:prSet phldrT="[Text]" custT="1"/>
      <dgm:spPr/>
      <dgm:t>
        <a:bodyPr/>
        <a:lstStyle/>
        <a:p>
          <a:pPr rtl="1"/>
          <a:r>
            <a:rPr lang="ar-EG" sz="2300" b="1" dirty="0" smtClean="0"/>
            <a:t>اللجنة الاقتصادية</a:t>
          </a:r>
        </a:p>
      </dgm:t>
    </dgm:pt>
    <dgm:pt modelId="{8ABAAD41-996D-40DF-A81C-EEE1AE726573}" type="parTrans" cxnId="{AC806D10-6DC9-435E-8875-D8DD66CB0194}">
      <dgm:prSet/>
      <dgm:spPr/>
      <dgm:t>
        <a:bodyPr/>
        <a:lstStyle/>
        <a:p>
          <a:pPr rtl="1"/>
          <a:endParaRPr lang="en-US" sz="2300" b="1"/>
        </a:p>
      </dgm:t>
    </dgm:pt>
    <dgm:pt modelId="{85949EC9-D82D-4AA1-9ACB-CD3DED319FB3}" type="sibTrans" cxnId="{AC806D10-6DC9-435E-8875-D8DD66CB0194}">
      <dgm:prSet/>
      <dgm:spPr/>
      <dgm:t>
        <a:bodyPr/>
        <a:lstStyle/>
        <a:p>
          <a:pPr rtl="1"/>
          <a:endParaRPr lang="en-US" sz="2300" b="1"/>
        </a:p>
      </dgm:t>
    </dgm:pt>
    <dgm:pt modelId="{EB289D7A-CAC8-4AB4-A19F-228155E56019}">
      <dgm:prSet phldrT="[Text]" custT="1"/>
      <dgm:spPr/>
      <dgm:t>
        <a:bodyPr/>
        <a:lstStyle/>
        <a:p>
          <a:pPr rtl="1"/>
          <a:r>
            <a:rPr lang="ar-EG" sz="2300" b="1" dirty="0" smtClean="0"/>
            <a:t>لجنة المشاركة السياسية</a:t>
          </a:r>
        </a:p>
      </dgm:t>
    </dgm:pt>
    <dgm:pt modelId="{526CFD62-D68F-4DB7-9B9B-DA54CED9DBAA}" type="parTrans" cxnId="{5FC44429-E489-439F-93DC-CF7F550A28A7}">
      <dgm:prSet/>
      <dgm:spPr/>
      <dgm:t>
        <a:bodyPr/>
        <a:lstStyle/>
        <a:p>
          <a:pPr rtl="1"/>
          <a:endParaRPr lang="en-US" sz="2300" b="1"/>
        </a:p>
      </dgm:t>
    </dgm:pt>
    <dgm:pt modelId="{80A19BC8-0470-4BAC-A56F-00F813026D1B}" type="sibTrans" cxnId="{5FC44429-E489-439F-93DC-CF7F550A28A7}">
      <dgm:prSet/>
      <dgm:spPr/>
      <dgm:t>
        <a:bodyPr/>
        <a:lstStyle/>
        <a:p>
          <a:pPr rtl="1"/>
          <a:endParaRPr lang="en-US" sz="2300" b="1"/>
        </a:p>
      </dgm:t>
    </dgm:pt>
    <dgm:pt modelId="{3D0C0683-8064-45AE-8FC6-F491064F0B93}">
      <dgm:prSet phldrT="[Text]" custT="1"/>
      <dgm:spPr>
        <a:solidFill>
          <a:schemeClr val="tx2">
            <a:lumMod val="60000"/>
            <a:lumOff val="40000"/>
          </a:schemeClr>
        </a:solidFill>
      </dgm:spPr>
      <dgm:t>
        <a:bodyPr/>
        <a:lstStyle/>
        <a:p>
          <a:pPr rtl="1"/>
          <a:r>
            <a:rPr lang="ar-EG" sz="2300" b="1" dirty="0" smtClean="0">
              <a:solidFill>
                <a:schemeClr val="bg1"/>
              </a:solidFill>
            </a:rPr>
            <a:t>لجنة الرائدات الريفيات</a:t>
          </a:r>
        </a:p>
      </dgm:t>
    </dgm:pt>
    <dgm:pt modelId="{2D15ECD4-25D9-45DE-AE07-7D96BA53F7D5}" type="parTrans" cxnId="{E7565472-2C41-4BFF-BF94-D6E9DF10613D}">
      <dgm:prSet/>
      <dgm:spPr/>
      <dgm:t>
        <a:bodyPr/>
        <a:lstStyle/>
        <a:p>
          <a:endParaRPr lang="en-US"/>
        </a:p>
      </dgm:t>
    </dgm:pt>
    <dgm:pt modelId="{4C964419-2AEF-45F9-8E95-AED1DD434493}" type="sibTrans" cxnId="{E7565472-2C41-4BFF-BF94-D6E9DF10613D}">
      <dgm:prSet/>
      <dgm:spPr/>
      <dgm:t>
        <a:bodyPr/>
        <a:lstStyle/>
        <a:p>
          <a:endParaRPr lang="en-US"/>
        </a:p>
      </dgm:t>
    </dgm:pt>
    <dgm:pt modelId="{9CBE4731-D67F-4EF8-BDC7-B115A1B3D0E1}">
      <dgm:prSet phldrT="[Text]" custT="1"/>
      <dgm:spPr>
        <a:solidFill>
          <a:schemeClr val="tx2">
            <a:lumMod val="60000"/>
            <a:lumOff val="40000"/>
          </a:schemeClr>
        </a:solidFill>
      </dgm:spPr>
      <dgm:t>
        <a:bodyPr/>
        <a:lstStyle/>
        <a:p>
          <a:pPr rtl="1"/>
          <a:r>
            <a:rPr lang="ar-EG" sz="2300" b="1" dirty="0" smtClean="0">
              <a:solidFill>
                <a:schemeClr val="bg1"/>
              </a:solidFill>
            </a:rPr>
            <a:t>لجنة الشباب</a:t>
          </a:r>
        </a:p>
      </dgm:t>
    </dgm:pt>
    <dgm:pt modelId="{CA4A4B78-F92B-4936-A05A-FB88A6768686}" type="parTrans" cxnId="{1F7A4A5D-6D3B-4D3F-84D7-0F94BF0E6E0E}">
      <dgm:prSet/>
      <dgm:spPr/>
      <dgm:t>
        <a:bodyPr/>
        <a:lstStyle/>
        <a:p>
          <a:endParaRPr lang="en-US"/>
        </a:p>
      </dgm:t>
    </dgm:pt>
    <dgm:pt modelId="{404631BB-F2A0-4193-AE17-D967E88C5FED}" type="sibTrans" cxnId="{1F7A4A5D-6D3B-4D3F-84D7-0F94BF0E6E0E}">
      <dgm:prSet/>
      <dgm:spPr/>
      <dgm:t>
        <a:bodyPr/>
        <a:lstStyle/>
        <a:p>
          <a:endParaRPr lang="en-US"/>
        </a:p>
      </dgm:t>
    </dgm:pt>
    <dgm:pt modelId="{A6D677D2-FDA5-4BA2-A706-2F2CB8770910}">
      <dgm:prSet phldrT="[Text]" custT="1"/>
      <dgm:spPr>
        <a:solidFill>
          <a:schemeClr val="tx2">
            <a:lumMod val="60000"/>
            <a:lumOff val="40000"/>
          </a:schemeClr>
        </a:solidFill>
      </dgm:spPr>
      <dgm:t>
        <a:bodyPr/>
        <a:lstStyle/>
        <a:p>
          <a:pPr rtl="1"/>
          <a:r>
            <a:rPr lang="ar-EG" sz="2300" b="1" dirty="0" smtClean="0">
              <a:solidFill>
                <a:schemeClr val="bg1"/>
              </a:solidFill>
            </a:rPr>
            <a:t>لجنة ذوي الإعاقة</a:t>
          </a:r>
        </a:p>
      </dgm:t>
    </dgm:pt>
    <dgm:pt modelId="{EEAE7ED7-EB80-4874-9EB6-C5BF3A1F6161}" type="parTrans" cxnId="{39066E08-595A-4050-B60F-86A3E945F057}">
      <dgm:prSet/>
      <dgm:spPr/>
      <dgm:t>
        <a:bodyPr/>
        <a:lstStyle/>
        <a:p>
          <a:endParaRPr lang="en-US"/>
        </a:p>
      </dgm:t>
    </dgm:pt>
    <dgm:pt modelId="{D337CF69-7E76-4A26-856F-644BFF6995A6}" type="sibTrans" cxnId="{39066E08-595A-4050-B60F-86A3E945F057}">
      <dgm:prSet/>
      <dgm:spPr/>
      <dgm:t>
        <a:bodyPr/>
        <a:lstStyle/>
        <a:p>
          <a:endParaRPr lang="en-US"/>
        </a:p>
      </dgm:t>
    </dgm:pt>
    <dgm:pt modelId="{C0BA0002-21F5-435F-927D-36C154C811FA}" type="pres">
      <dgm:prSet presAssocID="{0923C600-629A-4D5C-AD81-BD98BE92D7A2}" presName="linear" presStyleCnt="0">
        <dgm:presLayoutVars>
          <dgm:animLvl val="lvl"/>
          <dgm:resizeHandles val="exact"/>
        </dgm:presLayoutVars>
      </dgm:prSet>
      <dgm:spPr/>
      <dgm:t>
        <a:bodyPr/>
        <a:lstStyle/>
        <a:p>
          <a:endParaRPr lang="en-US"/>
        </a:p>
      </dgm:t>
    </dgm:pt>
    <dgm:pt modelId="{67D9BC49-B078-47E5-9076-E565681396E5}" type="pres">
      <dgm:prSet presAssocID="{38EA2882-D28A-4AFC-ABBA-E31A81C06F3A}" presName="parentText" presStyleLbl="node1" presStyleIdx="0" presStyleCnt="9">
        <dgm:presLayoutVars>
          <dgm:chMax val="0"/>
          <dgm:bulletEnabled val="1"/>
        </dgm:presLayoutVars>
      </dgm:prSet>
      <dgm:spPr/>
      <dgm:t>
        <a:bodyPr/>
        <a:lstStyle/>
        <a:p>
          <a:endParaRPr lang="en-US"/>
        </a:p>
      </dgm:t>
    </dgm:pt>
    <dgm:pt modelId="{F9DD06B6-C17A-4A99-9BF2-EB949E11CD3F}" type="pres">
      <dgm:prSet presAssocID="{FBC8C883-0156-4077-B6DC-CCC609759654}" presName="spacer" presStyleCnt="0"/>
      <dgm:spPr/>
      <dgm:t>
        <a:bodyPr/>
        <a:lstStyle/>
        <a:p>
          <a:endParaRPr lang="en-US"/>
        </a:p>
      </dgm:t>
    </dgm:pt>
    <dgm:pt modelId="{F0CA7C9F-10A0-4408-ADE4-4010082BB907}" type="pres">
      <dgm:prSet presAssocID="{C4830ECD-9D93-4792-9E41-750B8118EB8A}" presName="parentText" presStyleLbl="node1" presStyleIdx="1" presStyleCnt="9">
        <dgm:presLayoutVars>
          <dgm:chMax val="0"/>
          <dgm:bulletEnabled val="1"/>
        </dgm:presLayoutVars>
      </dgm:prSet>
      <dgm:spPr/>
      <dgm:t>
        <a:bodyPr/>
        <a:lstStyle/>
        <a:p>
          <a:endParaRPr lang="en-US"/>
        </a:p>
      </dgm:t>
    </dgm:pt>
    <dgm:pt modelId="{53DD6420-A52E-42C8-B926-A25734781999}" type="pres">
      <dgm:prSet presAssocID="{5051F8E4-552C-4900-8274-593D232020CA}" presName="spacer" presStyleCnt="0"/>
      <dgm:spPr/>
      <dgm:t>
        <a:bodyPr/>
        <a:lstStyle/>
        <a:p>
          <a:endParaRPr lang="en-US"/>
        </a:p>
      </dgm:t>
    </dgm:pt>
    <dgm:pt modelId="{2FBD35C1-1B9A-4451-8117-4ACEA0E57D4D}" type="pres">
      <dgm:prSet presAssocID="{11A689F9-9978-4477-AE36-79ED43C772A6}" presName="parentText" presStyleLbl="node1" presStyleIdx="2" presStyleCnt="9">
        <dgm:presLayoutVars>
          <dgm:chMax val="0"/>
          <dgm:bulletEnabled val="1"/>
        </dgm:presLayoutVars>
      </dgm:prSet>
      <dgm:spPr/>
      <dgm:t>
        <a:bodyPr/>
        <a:lstStyle/>
        <a:p>
          <a:endParaRPr lang="en-US"/>
        </a:p>
      </dgm:t>
    </dgm:pt>
    <dgm:pt modelId="{BDF8DDC0-EB4A-4A1F-847D-558059E62BBD}" type="pres">
      <dgm:prSet presAssocID="{C5B40B7C-8FC4-427D-B299-B2EBC89889A0}" presName="spacer" presStyleCnt="0"/>
      <dgm:spPr/>
      <dgm:t>
        <a:bodyPr/>
        <a:lstStyle/>
        <a:p>
          <a:endParaRPr lang="en-US"/>
        </a:p>
      </dgm:t>
    </dgm:pt>
    <dgm:pt modelId="{2606DE35-04BB-429F-B0B8-BC1FE7A0A0BB}" type="pres">
      <dgm:prSet presAssocID="{660781E1-C536-4247-A09D-50EDC358644F}" presName="parentText" presStyleLbl="node1" presStyleIdx="3" presStyleCnt="9">
        <dgm:presLayoutVars>
          <dgm:chMax val="0"/>
          <dgm:bulletEnabled val="1"/>
        </dgm:presLayoutVars>
      </dgm:prSet>
      <dgm:spPr/>
      <dgm:t>
        <a:bodyPr/>
        <a:lstStyle/>
        <a:p>
          <a:endParaRPr lang="en-US"/>
        </a:p>
      </dgm:t>
    </dgm:pt>
    <dgm:pt modelId="{A9B5B1F9-F25D-4167-A7ED-247B1548FAE2}" type="pres">
      <dgm:prSet presAssocID="{651EC3FA-762D-48D6-A6B2-BBD3AC422CEC}" presName="spacer" presStyleCnt="0"/>
      <dgm:spPr/>
      <dgm:t>
        <a:bodyPr/>
        <a:lstStyle/>
        <a:p>
          <a:endParaRPr lang="en-US"/>
        </a:p>
      </dgm:t>
    </dgm:pt>
    <dgm:pt modelId="{C42F3E97-98FC-4815-9B7F-D8F4D8E74863}" type="pres">
      <dgm:prSet presAssocID="{D3B075C5-008F-4B11-B4F2-9122274357FB}" presName="parentText" presStyleLbl="node1" presStyleIdx="4" presStyleCnt="9">
        <dgm:presLayoutVars>
          <dgm:chMax val="0"/>
          <dgm:bulletEnabled val="1"/>
        </dgm:presLayoutVars>
      </dgm:prSet>
      <dgm:spPr/>
      <dgm:t>
        <a:bodyPr/>
        <a:lstStyle/>
        <a:p>
          <a:endParaRPr lang="en-US"/>
        </a:p>
      </dgm:t>
    </dgm:pt>
    <dgm:pt modelId="{856F7D59-25A2-4588-82D0-D2F21E50941A}" type="pres">
      <dgm:prSet presAssocID="{85949EC9-D82D-4AA1-9ACB-CD3DED319FB3}" presName="spacer" presStyleCnt="0"/>
      <dgm:spPr/>
      <dgm:t>
        <a:bodyPr/>
        <a:lstStyle/>
        <a:p>
          <a:endParaRPr lang="en-US"/>
        </a:p>
      </dgm:t>
    </dgm:pt>
    <dgm:pt modelId="{D4A010F6-BD49-4BDD-8722-06EC777A9AB8}" type="pres">
      <dgm:prSet presAssocID="{EB289D7A-CAC8-4AB4-A19F-228155E56019}" presName="parentText" presStyleLbl="node1" presStyleIdx="5" presStyleCnt="9">
        <dgm:presLayoutVars>
          <dgm:chMax val="0"/>
          <dgm:bulletEnabled val="1"/>
        </dgm:presLayoutVars>
      </dgm:prSet>
      <dgm:spPr/>
      <dgm:t>
        <a:bodyPr/>
        <a:lstStyle/>
        <a:p>
          <a:endParaRPr lang="en-US"/>
        </a:p>
      </dgm:t>
    </dgm:pt>
    <dgm:pt modelId="{04F51D84-C309-40C6-8B69-CCAA59798B95}" type="pres">
      <dgm:prSet presAssocID="{80A19BC8-0470-4BAC-A56F-00F813026D1B}" presName="spacer" presStyleCnt="0"/>
      <dgm:spPr/>
      <dgm:t>
        <a:bodyPr/>
        <a:lstStyle/>
        <a:p>
          <a:endParaRPr lang="en-US"/>
        </a:p>
      </dgm:t>
    </dgm:pt>
    <dgm:pt modelId="{20CE7032-992E-42EB-8733-FFD934DE7516}" type="pres">
      <dgm:prSet presAssocID="{3D0C0683-8064-45AE-8FC6-F491064F0B93}" presName="parentText" presStyleLbl="node1" presStyleIdx="6" presStyleCnt="9">
        <dgm:presLayoutVars>
          <dgm:chMax val="0"/>
          <dgm:bulletEnabled val="1"/>
        </dgm:presLayoutVars>
      </dgm:prSet>
      <dgm:spPr/>
      <dgm:t>
        <a:bodyPr/>
        <a:lstStyle/>
        <a:p>
          <a:endParaRPr lang="en-US"/>
        </a:p>
      </dgm:t>
    </dgm:pt>
    <dgm:pt modelId="{C3BFF246-8C6A-42D6-881E-CAB1F3030BAD}" type="pres">
      <dgm:prSet presAssocID="{4C964419-2AEF-45F9-8E95-AED1DD434493}" presName="spacer" presStyleCnt="0"/>
      <dgm:spPr/>
      <dgm:t>
        <a:bodyPr/>
        <a:lstStyle/>
        <a:p>
          <a:endParaRPr lang="en-US"/>
        </a:p>
      </dgm:t>
    </dgm:pt>
    <dgm:pt modelId="{9ADDF116-2D5B-46D4-8C3E-3272254B7E49}" type="pres">
      <dgm:prSet presAssocID="{9CBE4731-D67F-4EF8-BDC7-B115A1B3D0E1}" presName="parentText" presStyleLbl="node1" presStyleIdx="7" presStyleCnt="9">
        <dgm:presLayoutVars>
          <dgm:chMax val="0"/>
          <dgm:bulletEnabled val="1"/>
        </dgm:presLayoutVars>
      </dgm:prSet>
      <dgm:spPr/>
      <dgm:t>
        <a:bodyPr/>
        <a:lstStyle/>
        <a:p>
          <a:endParaRPr lang="en-US"/>
        </a:p>
      </dgm:t>
    </dgm:pt>
    <dgm:pt modelId="{64E5A81D-3123-43AD-887A-A86E87440B5F}" type="pres">
      <dgm:prSet presAssocID="{404631BB-F2A0-4193-AE17-D967E88C5FED}" presName="spacer" presStyleCnt="0"/>
      <dgm:spPr/>
      <dgm:t>
        <a:bodyPr/>
        <a:lstStyle/>
        <a:p>
          <a:endParaRPr lang="en-US"/>
        </a:p>
      </dgm:t>
    </dgm:pt>
    <dgm:pt modelId="{2904448C-80BD-4B14-9F02-3015829981B3}" type="pres">
      <dgm:prSet presAssocID="{A6D677D2-FDA5-4BA2-A706-2F2CB8770910}" presName="parentText" presStyleLbl="node1" presStyleIdx="8" presStyleCnt="9">
        <dgm:presLayoutVars>
          <dgm:chMax val="0"/>
          <dgm:bulletEnabled val="1"/>
        </dgm:presLayoutVars>
      </dgm:prSet>
      <dgm:spPr/>
      <dgm:t>
        <a:bodyPr/>
        <a:lstStyle/>
        <a:p>
          <a:endParaRPr lang="en-US"/>
        </a:p>
      </dgm:t>
    </dgm:pt>
  </dgm:ptLst>
  <dgm:cxnLst>
    <dgm:cxn modelId="{ACC7F266-6CF8-47B1-A57B-EF047227AABB}" type="presOf" srcId="{3D0C0683-8064-45AE-8FC6-F491064F0B93}" destId="{20CE7032-992E-42EB-8733-FFD934DE7516}" srcOrd="0" destOrd="0" presId="urn:microsoft.com/office/officeart/2005/8/layout/vList2"/>
    <dgm:cxn modelId="{8787E226-64AA-4030-BA79-2BE6171414B4}" srcId="{0923C600-629A-4D5C-AD81-BD98BE92D7A2}" destId="{C4830ECD-9D93-4792-9E41-750B8118EB8A}" srcOrd="1" destOrd="0" parTransId="{D9C31644-5803-4159-B14D-73E852020F7C}" sibTransId="{5051F8E4-552C-4900-8274-593D232020CA}"/>
    <dgm:cxn modelId="{D88A7AE3-6E48-4719-85EB-C56447D35D8E}" srcId="{0923C600-629A-4D5C-AD81-BD98BE92D7A2}" destId="{38EA2882-D28A-4AFC-ABBA-E31A81C06F3A}" srcOrd="0" destOrd="0" parTransId="{027682DD-7D75-4CEB-B1F2-9274C2D93232}" sibTransId="{FBC8C883-0156-4077-B6DC-CCC609759654}"/>
    <dgm:cxn modelId="{E7565472-2C41-4BFF-BF94-D6E9DF10613D}" srcId="{0923C600-629A-4D5C-AD81-BD98BE92D7A2}" destId="{3D0C0683-8064-45AE-8FC6-F491064F0B93}" srcOrd="6" destOrd="0" parTransId="{2D15ECD4-25D9-45DE-AE07-7D96BA53F7D5}" sibTransId="{4C964419-2AEF-45F9-8E95-AED1DD434493}"/>
    <dgm:cxn modelId="{CC0B55F9-F6F8-47B3-8735-3E72D915A72D}" type="presOf" srcId="{11A689F9-9978-4477-AE36-79ED43C772A6}" destId="{2FBD35C1-1B9A-4451-8117-4ACEA0E57D4D}" srcOrd="0" destOrd="0" presId="urn:microsoft.com/office/officeart/2005/8/layout/vList2"/>
    <dgm:cxn modelId="{8F068139-043A-47B6-AB63-3A9C88EFC70E}" srcId="{0923C600-629A-4D5C-AD81-BD98BE92D7A2}" destId="{11A689F9-9978-4477-AE36-79ED43C772A6}" srcOrd="2" destOrd="0" parTransId="{55E6B9C4-2BD3-4DC1-92C0-92D7AE1E1A97}" sibTransId="{C5B40B7C-8FC4-427D-B299-B2EBC89889A0}"/>
    <dgm:cxn modelId="{AC806D10-6DC9-435E-8875-D8DD66CB0194}" srcId="{0923C600-629A-4D5C-AD81-BD98BE92D7A2}" destId="{D3B075C5-008F-4B11-B4F2-9122274357FB}" srcOrd="4" destOrd="0" parTransId="{8ABAAD41-996D-40DF-A81C-EEE1AE726573}" sibTransId="{85949EC9-D82D-4AA1-9ACB-CD3DED319FB3}"/>
    <dgm:cxn modelId="{A01E906E-1A64-4B9F-BF84-6588F5078464}" type="presOf" srcId="{EB289D7A-CAC8-4AB4-A19F-228155E56019}" destId="{D4A010F6-BD49-4BDD-8722-06EC777A9AB8}" srcOrd="0" destOrd="0" presId="urn:microsoft.com/office/officeart/2005/8/layout/vList2"/>
    <dgm:cxn modelId="{3AFA0D24-F257-4CFB-A695-DC7C6E679CE6}" srcId="{0923C600-629A-4D5C-AD81-BD98BE92D7A2}" destId="{660781E1-C536-4247-A09D-50EDC358644F}" srcOrd="3" destOrd="0" parTransId="{8A7CC4B0-508D-40B0-BE07-4F7ED03E3125}" sibTransId="{651EC3FA-762D-48D6-A6B2-BBD3AC422CEC}"/>
    <dgm:cxn modelId="{CC7F1699-E84A-4877-B015-A593AF58A4AD}" type="presOf" srcId="{D3B075C5-008F-4B11-B4F2-9122274357FB}" destId="{C42F3E97-98FC-4815-9B7F-D8F4D8E74863}" srcOrd="0" destOrd="0" presId="urn:microsoft.com/office/officeart/2005/8/layout/vList2"/>
    <dgm:cxn modelId="{71E937ED-C66F-45F1-B2CC-A8BE65196CD2}" type="presOf" srcId="{A6D677D2-FDA5-4BA2-A706-2F2CB8770910}" destId="{2904448C-80BD-4B14-9F02-3015829981B3}" srcOrd="0" destOrd="0" presId="urn:microsoft.com/office/officeart/2005/8/layout/vList2"/>
    <dgm:cxn modelId="{3CB08379-971E-4F80-869A-9B120FC1E51D}" type="presOf" srcId="{660781E1-C536-4247-A09D-50EDC358644F}" destId="{2606DE35-04BB-429F-B0B8-BC1FE7A0A0BB}" srcOrd="0" destOrd="0" presId="urn:microsoft.com/office/officeart/2005/8/layout/vList2"/>
    <dgm:cxn modelId="{5FC44429-E489-439F-93DC-CF7F550A28A7}" srcId="{0923C600-629A-4D5C-AD81-BD98BE92D7A2}" destId="{EB289D7A-CAC8-4AB4-A19F-228155E56019}" srcOrd="5" destOrd="0" parTransId="{526CFD62-D68F-4DB7-9B9B-DA54CED9DBAA}" sibTransId="{80A19BC8-0470-4BAC-A56F-00F813026D1B}"/>
    <dgm:cxn modelId="{C92DF4CE-92C6-40A3-958B-051470CAFBDB}" type="presOf" srcId="{0923C600-629A-4D5C-AD81-BD98BE92D7A2}" destId="{C0BA0002-21F5-435F-927D-36C154C811FA}" srcOrd="0" destOrd="0" presId="urn:microsoft.com/office/officeart/2005/8/layout/vList2"/>
    <dgm:cxn modelId="{0F870E84-A307-458B-894A-1FADB7BD8D73}" type="presOf" srcId="{38EA2882-D28A-4AFC-ABBA-E31A81C06F3A}" destId="{67D9BC49-B078-47E5-9076-E565681396E5}" srcOrd="0" destOrd="0" presId="urn:microsoft.com/office/officeart/2005/8/layout/vList2"/>
    <dgm:cxn modelId="{2055CA47-C8CB-4D65-BA19-B636B944699B}" type="presOf" srcId="{C4830ECD-9D93-4792-9E41-750B8118EB8A}" destId="{F0CA7C9F-10A0-4408-ADE4-4010082BB907}" srcOrd="0" destOrd="0" presId="urn:microsoft.com/office/officeart/2005/8/layout/vList2"/>
    <dgm:cxn modelId="{39066E08-595A-4050-B60F-86A3E945F057}" srcId="{0923C600-629A-4D5C-AD81-BD98BE92D7A2}" destId="{A6D677D2-FDA5-4BA2-A706-2F2CB8770910}" srcOrd="8" destOrd="0" parTransId="{EEAE7ED7-EB80-4874-9EB6-C5BF3A1F6161}" sibTransId="{D337CF69-7E76-4A26-856F-644BFF6995A6}"/>
    <dgm:cxn modelId="{8F22EDB6-DC41-4C71-BC3C-F31B19D9445F}" type="presOf" srcId="{9CBE4731-D67F-4EF8-BDC7-B115A1B3D0E1}" destId="{9ADDF116-2D5B-46D4-8C3E-3272254B7E49}" srcOrd="0" destOrd="0" presId="urn:microsoft.com/office/officeart/2005/8/layout/vList2"/>
    <dgm:cxn modelId="{1F7A4A5D-6D3B-4D3F-84D7-0F94BF0E6E0E}" srcId="{0923C600-629A-4D5C-AD81-BD98BE92D7A2}" destId="{9CBE4731-D67F-4EF8-BDC7-B115A1B3D0E1}" srcOrd="7" destOrd="0" parTransId="{CA4A4B78-F92B-4936-A05A-FB88A6768686}" sibTransId="{404631BB-F2A0-4193-AE17-D967E88C5FED}"/>
    <dgm:cxn modelId="{E418BF6C-3A6F-47B0-B114-2A0690D2A048}" type="presParOf" srcId="{C0BA0002-21F5-435F-927D-36C154C811FA}" destId="{67D9BC49-B078-47E5-9076-E565681396E5}" srcOrd="0" destOrd="0" presId="urn:microsoft.com/office/officeart/2005/8/layout/vList2"/>
    <dgm:cxn modelId="{41532CC4-F0D2-4269-843D-30DD3E69FF9A}" type="presParOf" srcId="{C0BA0002-21F5-435F-927D-36C154C811FA}" destId="{F9DD06B6-C17A-4A99-9BF2-EB949E11CD3F}" srcOrd="1" destOrd="0" presId="urn:microsoft.com/office/officeart/2005/8/layout/vList2"/>
    <dgm:cxn modelId="{105DF2C2-670A-47CD-9E82-BDDA733A7DB7}" type="presParOf" srcId="{C0BA0002-21F5-435F-927D-36C154C811FA}" destId="{F0CA7C9F-10A0-4408-ADE4-4010082BB907}" srcOrd="2" destOrd="0" presId="urn:microsoft.com/office/officeart/2005/8/layout/vList2"/>
    <dgm:cxn modelId="{C4052E2D-34C2-4FFC-AE8E-3BCB4480C719}" type="presParOf" srcId="{C0BA0002-21F5-435F-927D-36C154C811FA}" destId="{53DD6420-A52E-42C8-B926-A25734781999}" srcOrd="3" destOrd="0" presId="urn:microsoft.com/office/officeart/2005/8/layout/vList2"/>
    <dgm:cxn modelId="{AE15F8A7-0EC9-4468-99EF-6F3EE58CCE10}" type="presParOf" srcId="{C0BA0002-21F5-435F-927D-36C154C811FA}" destId="{2FBD35C1-1B9A-4451-8117-4ACEA0E57D4D}" srcOrd="4" destOrd="0" presId="urn:microsoft.com/office/officeart/2005/8/layout/vList2"/>
    <dgm:cxn modelId="{BA97780F-5A69-45CB-BE22-5DB47BF1B0B1}" type="presParOf" srcId="{C0BA0002-21F5-435F-927D-36C154C811FA}" destId="{BDF8DDC0-EB4A-4A1F-847D-558059E62BBD}" srcOrd="5" destOrd="0" presId="urn:microsoft.com/office/officeart/2005/8/layout/vList2"/>
    <dgm:cxn modelId="{0883713D-D0CA-40F8-B2A8-7DDF2E8525CF}" type="presParOf" srcId="{C0BA0002-21F5-435F-927D-36C154C811FA}" destId="{2606DE35-04BB-429F-B0B8-BC1FE7A0A0BB}" srcOrd="6" destOrd="0" presId="urn:microsoft.com/office/officeart/2005/8/layout/vList2"/>
    <dgm:cxn modelId="{9D931506-D865-4F7A-9FCB-44ED0EB5EFE8}" type="presParOf" srcId="{C0BA0002-21F5-435F-927D-36C154C811FA}" destId="{A9B5B1F9-F25D-4167-A7ED-247B1548FAE2}" srcOrd="7" destOrd="0" presId="urn:microsoft.com/office/officeart/2005/8/layout/vList2"/>
    <dgm:cxn modelId="{7BD37847-4D3C-4924-9943-C2E49F84A564}" type="presParOf" srcId="{C0BA0002-21F5-435F-927D-36C154C811FA}" destId="{C42F3E97-98FC-4815-9B7F-D8F4D8E74863}" srcOrd="8" destOrd="0" presId="urn:microsoft.com/office/officeart/2005/8/layout/vList2"/>
    <dgm:cxn modelId="{E0DA14CB-52AE-4D3A-A785-B5892F1A69C2}" type="presParOf" srcId="{C0BA0002-21F5-435F-927D-36C154C811FA}" destId="{856F7D59-25A2-4588-82D0-D2F21E50941A}" srcOrd="9" destOrd="0" presId="urn:microsoft.com/office/officeart/2005/8/layout/vList2"/>
    <dgm:cxn modelId="{1EE3DB99-692D-49C3-92B9-6BA5B7319643}" type="presParOf" srcId="{C0BA0002-21F5-435F-927D-36C154C811FA}" destId="{D4A010F6-BD49-4BDD-8722-06EC777A9AB8}" srcOrd="10" destOrd="0" presId="urn:microsoft.com/office/officeart/2005/8/layout/vList2"/>
    <dgm:cxn modelId="{CDC6EFB9-8E90-438C-984C-81318429AF17}" type="presParOf" srcId="{C0BA0002-21F5-435F-927D-36C154C811FA}" destId="{04F51D84-C309-40C6-8B69-CCAA59798B95}" srcOrd="11" destOrd="0" presId="urn:microsoft.com/office/officeart/2005/8/layout/vList2"/>
    <dgm:cxn modelId="{ECC41AAA-56B7-4E1D-AEA2-1809FD2F80DD}" type="presParOf" srcId="{C0BA0002-21F5-435F-927D-36C154C811FA}" destId="{20CE7032-992E-42EB-8733-FFD934DE7516}" srcOrd="12" destOrd="0" presId="urn:microsoft.com/office/officeart/2005/8/layout/vList2"/>
    <dgm:cxn modelId="{C5C8F3C1-F8E4-4F3E-9534-CAB407F71CF6}" type="presParOf" srcId="{C0BA0002-21F5-435F-927D-36C154C811FA}" destId="{C3BFF246-8C6A-42D6-881E-CAB1F3030BAD}" srcOrd="13" destOrd="0" presId="urn:microsoft.com/office/officeart/2005/8/layout/vList2"/>
    <dgm:cxn modelId="{F2F42561-D21E-47EE-8E42-364B6759D7D9}" type="presParOf" srcId="{C0BA0002-21F5-435F-927D-36C154C811FA}" destId="{9ADDF116-2D5B-46D4-8C3E-3272254B7E49}" srcOrd="14" destOrd="0" presId="urn:microsoft.com/office/officeart/2005/8/layout/vList2"/>
    <dgm:cxn modelId="{C5E00963-018C-4CF9-9A73-5FE849A7BCD6}" type="presParOf" srcId="{C0BA0002-21F5-435F-927D-36C154C811FA}" destId="{64E5A81D-3123-43AD-887A-A86E87440B5F}" srcOrd="15" destOrd="0" presId="urn:microsoft.com/office/officeart/2005/8/layout/vList2"/>
    <dgm:cxn modelId="{FE6CFFDA-A041-4944-AD16-652D4F786781}" type="presParOf" srcId="{C0BA0002-21F5-435F-927D-36C154C811FA}" destId="{2904448C-80BD-4B14-9F02-3015829981B3}" srcOrd="1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923C600-629A-4D5C-AD81-BD98BE92D7A2}"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38EA2882-D28A-4AFC-ABBA-E31A81C06F3A}">
      <dgm:prSet phldrT="[Text]" custT="1"/>
      <dgm:spPr/>
      <dgm:t>
        <a:bodyPr/>
        <a:lstStyle/>
        <a:p>
          <a:pPr rtl="1"/>
          <a:r>
            <a:rPr lang="ar-EG" sz="2400" b="1" dirty="0" smtClean="0"/>
            <a:t>لجنة العلاقات الخارجية</a:t>
          </a:r>
          <a:endParaRPr lang="en-US" sz="2400" b="1" dirty="0"/>
        </a:p>
      </dgm:t>
    </dgm:pt>
    <dgm:pt modelId="{027682DD-7D75-4CEB-B1F2-9274C2D93232}" type="parTrans" cxnId="{D88A7AE3-6E48-4719-85EB-C56447D35D8E}">
      <dgm:prSet/>
      <dgm:spPr/>
      <dgm:t>
        <a:bodyPr/>
        <a:lstStyle/>
        <a:p>
          <a:pPr rtl="1"/>
          <a:endParaRPr lang="en-US" sz="2400" b="1"/>
        </a:p>
      </dgm:t>
    </dgm:pt>
    <dgm:pt modelId="{FBC8C883-0156-4077-B6DC-CCC609759654}" type="sibTrans" cxnId="{D88A7AE3-6E48-4719-85EB-C56447D35D8E}">
      <dgm:prSet/>
      <dgm:spPr/>
      <dgm:t>
        <a:bodyPr/>
        <a:lstStyle/>
        <a:p>
          <a:pPr rtl="1"/>
          <a:endParaRPr lang="en-US" sz="2400" b="1"/>
        </a:p>
      </dgm:t>
    </dgm:pt>
    <dgm:pt modelId="{C4830ECD-9D93-4792-9E41-750B8118EB8A}">
      <dgm:prSet phldrT="[Text]" custT="1"/>
      <dgm:spPr/>
      <dgm:t>
        <a:bodyPr/>
        <a:lstStyle/>
        <a:p>
          <a:pPr rtl="1"/>
          <a:r>
            <a:rPr lang="ar-EG" sz="2400" b="1" dirty="0" smtClean="0"/>
            <a:t>لجنة المحافظات</a:t>
          </a:r>
          <a:endParaRPr lang="en-US" sz="2400" b="1" dirty="0"/>
        </a:p>
      </dgm:t>
    </dgm:pt>
    <dgm:pt modelId="{D9C31644-5803-4159-B14D-73E852020F7C}" type="parTrans" cxnId="{8787E226-64AA-4030-BA79-2BE6171414B4}">
      <dgm:prSet/>
      <dgm:spPr/>
      <dgm:t>
        <a:bodyPr/>
        <a:lstStyle/>
        <a:p>
          <a:pPr rtl="1"/>
          <a:endParaRPr lang="en-US" sz="2400" b="1"/>
        </a:p>
      </dgm:t>
    </dgm:pt>
    <dgm:pt modelId="{5051F8E4-552C-4900-8274-593D232020CA}" type="sibTrans" cxnId="{8787E226-64AA-4030-BA79-2BE6171414B4}">
      <dgm:prSet/>
      <dgm:spPr/>
      <dgm:t>
        <a:bodyPr/>
        <a:lstStyle/>
        <a:p>
          <a:pPr rtl="1"/>
          <a:endParaRPr lang="en-US" sz="2400" b="1"/>
        </a:p>
      </dgm:t>
    </dgm:pt>
    <dgm:pt modelId="{11A689F9-9978-4477-AE36-79ED43C772A6}">
      <dgm:prSet phldrT="[Text]" custT="1"/>
      <dgm:spPr/>
      <dgm:t>
        <a:bodyPr/>
        <a:lstStyle/>
        <a:p>
          <a:pPr rtl="1"/>
          <a:r>
            <a:rPr lang="ar-EG" sz="2400" b="1" dirty="0" smtClean="0"/>
            <a:t>اللجنة التشريعية</a:t>
          </a:r>
          <a:endParaRPr lang="en-US" sz="2400" b="1" dirty="0"/>
        </a:p>
      </dgm:t>
    </dgm:pt>
    <dgm:pt modelId="{55E6B9C4-2BD3-4DC1-92C0-92D7AE1E1A97}" type="parTrans" cxnId="{8F068139-043A-47B6-AB63-3A9C88EFC70E}">
      <dgm:prSet/>
      <dgm:spPr/>
      <dgm:t>
        <a:bodyPr/>
        <a:lstStyle/>
        <a:p>
          <a:pPr rtl="1"/>
          <a:endParaRPr lang="en-US" sz="2400" b="1"/>
        </a:p>
      </dgm:t>
    </dgm:pt>
    <dgm:pt modelId="{C5B40B7C-8FC4-427D-B299-B2EBC89889A0}" type="sibTrans" cxnId="{8F068139-043A-47B6-AB63-3A9C88EFC70E}">
      <dgm:prSet/>
      <dgm:spPr/>
      <dgm:t>
        <a:bodyPr/>
        <a:lstStyle/>
        <a:p>
          <a:pPr rtl="1"/>
          <a:endParaRPr lang="en-US" sz="2400" b="1"/>
        </a:p>
      </dgm:t>
    </dgm:pt>
    <dgm:pt modelId="{660781E1-C536-4247-A09D-50EDC358644F}">
      <dgm:prSet phldrT="[Text]" custT="1"/>
      <dgm:spPr/>
      <dgm:t>
        <a:bodyPr/>
        <a:lstStyle/>
        <a:p>
          <a:pPr rtl="1"/>
          <a:r>
            <a:rPr lang="ar-EG" sz="2400" b="1" dirty="0" smtClean="0"/>
            <a:t>لجنة الإعلام</a:t>
          </a:r>
        </a:p>
      </dgm:t>
    </dgm:pt>
    <dgm:pt modelId="{8A7CC4B0-508D-40B0-BE07-4F7ED03E3125}" type="parTrans" cxnId="{3AFA0D24-F257-4CFB-A695-DC7C6E679CE6}">
      <dgm:prSet/>
      <dgm:spPr/>
      <dgm:t>
        <a:bodyPr/>
        <a:lstStyle/>
        <a:p>
          <a:pPr rtl="1"/>
          <a:endParaRPr lang="en-US" sz="2400" b="1"/>
        </a:p>
      </dgm:t>
    </dgm:pt>
    <dgm:pt modelId="{651EC3FA-762D-48D6-A6B2-BBD3AC422CEC}" type="sibTrans" cxnId="{3AFA0D24-F257-4CFB-A695-DC7C6E679CE6}">
      <dgm:prSet/>
      <dgm:spPr/>
      <dgm:t>
        <a:bodyPr/>
        <a:lstStyle/>
        <a:p>
          <a:pPr rtl="1"/>
          <a:endParaRPr lang="en-US" sz="2400" b="1"/>
        </a:p>
      </dgm:t>
    </dgm:pt>
    <dgm:pt modelId="{D3B075C5-008F-4B11-B4F2-9122274357FB}">
      <dgm:prSet phldrT="[Text]" custT="1"/>
      <dgm:spPr/>
      <dgm:t>
        <a:bodyPr/>
        <a:lstStyle/>
        <a:p>
          <a:pPr rtl="1"/>
          <a:r>
            <a:rPr lang="ar-EG" sz="2400" b="1" dirty="0" smtClean="0"/>
            <a:t>لجنة البيئة</a:t>
          </a:r>
        </a:p>
      </dgm:t>
    </dgm:pt>
    <dgm:pt modelId="{8ABAAD41-996D-40DF-A81C-EEE1AE726573}" type="parTrans" cxnId="{AC806D10-6DC9-435E-8875-D8DD66CB0194}">
      <dgm:prSet/>
      <dgm:spPr/>
      <dgm:t>
        <a:bodyPr/>
        <a:lstStyle/>
        <a:p>
          <a:pPr rtl="1"/>
          <a:endParaRPr lang="en-US" sz="2400" b="1"/>
        </a:p>
      </dgm:t>
    </dgm:pt>
    <dgm:pt modelId="{85949EC9-D82D-4AA1-9ACB-CD3DED319FB3}" type="sibTrans" cxnId="{AC806D10-6DC9-435E-8875-D8DD66CB0194}">
      <dgm:prSet/>
      <dgm:spPr/>
      <dgm:t>
        <a:bodyPr/>
        <a:lstStyle/>
        <a:p>
          <a:pPr rtl="1"/>
          <a:endParaRPr lang="en-US" sz="2400" b="1"/>
        </a:p>
      </dgm:t>
    </dgm:pt>
    <dgm:pt modelId="{7F2A9235-31FF-49B8-9063-D51FDFA7694E}">
      <dgm:prSet phldrT="[Text]" custT="1"/>
      <dgm:spPr>
        <a:solidFill>
          <a:schemeClr val="tx2">
            <a:lumMod val="60000"/>
            <a:lumOff val="40000"/>
          </a:schemeClr>
        </a:solidFill>
      </dgm:spPr>
      <dgm:t>
        <a:bodyPr/>
        <a:lstStyle/>
        <a:p>
          <a:pPr rtl="1"/>
          <a:r>
            <a:rPr lang="ar-EG" sz="2400" b="1" dirty="0" smtClean="0">
              <a:solidFill>
                <a:schemeClr val="bg1"/>
              </a:solidFill>
            </a:rPr>
            <a:t>لجنة التدريب</a:t>
          </a:r>
        </a:p>
      </dgm:t>
    </dgm:pt>
    <dgm:pt modelId="{5EB14195-8D31-4C04-AD85-093D8E5A9280}" type="parTrans" cxnId="{ABEABE5C-A5B7-45A8-89AE-2F671AC3ED00}">
      <dgm:prSet/>
      <dgm:spPr/>
      <dgm:t>
        <a:bodyPr/>
        <a:lstStyle/>
        <a:p>
          <a:endParaRPr lang="en-US"/>
        </a:p>
      </dgm:t>
    </dgm:pt>
    <dgm:pt modelId="{7C774E97-3409-4C3A-9907-C05FA385D11D}" type="sibTrans" cxnId="{ABEABE5C-A5B7-45A8-89AE-2F671AC3ED00}">
      <dgm:prSet/>
      <dgm:spPr/>
      <dgm:t>
        <a:bodyPr/>
        <a:lstStyle/>
        <a:p>
          <a:endParaRPr lang="en-US"/>
        </a:p>
      </dgm:t>
    </dgm:pt>
    <dgm:pt modelId="{EA0EA5B0-0BB4-4EA5-86F4-A2B0A3B48F17}">
      <dgm:prSet phldrT="[Text]" custT="1"/>
      <dgm:spPr>
        <a:solidFill>
          <a:schemeClr val="tx2">
            <a:lumMod val="60000"/>
            <a:lumOff val="40000"/>
          </a:schemeClr>
        </a:solidFill>
      </dgm:spPr>
      <dgm:t>
        <a:bodyPr/>
        <a:lstStyle/>
        <a:p>
          <a:pPr rtl="1"/>
          <a:r>
            <a:rPr lang="ar-EG" sz="2400" b="1" dirty="0" smtClean="0">
              <a:solidFill>
                <a:schemeClr val="bg1"/>
              </a:solidFill>
            </a:rPr>
            <a:t>لجنة البحث العلمي</a:t>
          </a:r>
        </a:p>
      </dgm:t>
    </dgm:pt>
    <dgm:pt modelId="{F69FAE31-7CD6-46B9-B61F-66165CECF189}" type="parTrans" cxnId="{BFCD88E1-1046-4981-9832-471A98898ADB}">
      <dgm:prSet/>
      <dgm:spPr/>
      <dgm:t>
        <a:bodyPr/>
        <a:lstStyle/>
        <a:p>
          <a:endParaRPr lang="en-US"/>
        </a:p>
      </dgm:t>
    </dgm:pt>
    <dgm:pt modelId="{3FF10D89-A150-4572-84B3-38B793C10AB2}" type="sibTrans" cxnId="{BFCD88E1-1046-4981-9832-471A98898ADB}">
      <dgm:prSet/>
      <dgm:spPr/>
      <dgm:t>
        <a:bodyPr/>
        <a:lstStyle/>
        <a:p>
          <a:endParaRPr lang="en-US"/>
        </a:p>
      </dgm:t>
    </dgm:pt>
    <dgm:pt modelId="{07EE59D1-15F6-4405-8DC0-D5B482FBB48E}">
      <dgm:prSet phldrT="[Text]" custT="1"/>
      <dgm:spPr>
        <a:solidFill>
          <a:schemeClr val="tx2">
            <a:lumMod val="60000"/>
            <a:lumOff val="40000"/>
          </a:schemeClr>
        </a:solidFill>
      </dgm:spPr>
      <dgm:t>
        <a:bodyPr/>
        <a:lstStyle/>
        <a:p>
          <a:pPr rtl="1"/>
          <a:r>
            <a:rPr lang="ar-EG" sz="2200" b="1" dirty="0" smtClean="0">
              <a:solidFill>
                <a:schemeClr val="bg1"/>
              </a:solidFill>
            </a:rPr>
            <a:t>لجنة العشوائيات</a:t>
          </a:r>
        </a:p>
      </dgm:t>
    </dgm:pt>
    <dgm:pt modelId="{39587CC7-0D08-4BC9-B2FF-5265D9D7CCDA}" type="parTrans" cxnId="{C75EA89E-FADA-4809-8D98-38BD62790C5E}">
      <dgm:prSet/>
      <dgm:spPr/>
      <dgm:t>
        <a:bodyPr/>
        <a:lstStyle/>
        <a:p>
          <a:endParaRPr lang="en-US"/>
        </a:p>
      </dgm:t>
    </dgm:pt>
    <dgm:pt modelId="{5975AD48-2D19-46D8-B9C7-9EF107B6BDBB}" type="sibTrans" cxnId="{C75EA89E-FADA-4809-8D98-38BD62790C5E}">
      <dgm:prSet/>
      <dgm:spPr/>
      <dgm:t>
        <a:bodyPr/>
        <a:lstStyle/>
        <a:p>
          <a:endParaRPr lang="en-US"/>
        </a:p>
      </dgm:t>
    </dgm:pt>
    <dgm:pt modelId="{C0BA0002-21F5-435F-927D-36C154C811FA}" type="pres">
      <dgm:prSet presAssocID="{0923C600-629A-4D5C-AD81-BD98BE92D7A2}" presName="linear" presStyleCnt="0">
        <dgm:presLayoutVars>
          <dgm:animLvl val="lvl"/>
          <dgm:resizeHandles val="exact"/>
        </dgm:presLayoutVars>
      </dgm:prSet>
      <dgm:spPr/>
      <dgm:t>
        <a:bodyPr/>
        <a:lstStyle/>
        <a:p>
          <a:endParaRPr lang="en-US"/>
        </a:p>
      </dgm:t>
    </dgm:pt>
    <dgm:pt modelId="{67D9BC49-B078-47E5-9076-E565681396E5}" type="pres">
      <dgm:prSet presAssocID="{38EA2882-D28A-4AFC-ABBA-E31A81C06F3A}" presName="parentText" presStyleLbl="node1" presStyleIdx="0" presStyleCnt="8">
        <dgm:presLayoutVars>
          <dgm:chMax val="0"/>
          <dgm:bulletEnabled val="1"/>
        </dgm:presLayoutVars>
      </dgm:prSet>
      <dgm:spPr/>
      <dgm:t>
        <a:bodyPr/>
        <a:lstStyle/>
        <a:p>
          <a:endParaRPr lang="en-US"/>
        </a:p>
      </dgm:t>
    </dgm:pt>
    <dgm:pt modelId="{F9DD06B6-C17A-4A99-9BF2-EB949E11CD3F}" type="pres">
      <dgm:prSet presAssocID="{FBC8C883-0156-4077-B6DC-CCC609759654}" presName="spacer" presStyleCnt="0"/>
      <dgm:spPr/>
    </dgm:pt>
    <dgm:pt modelId="{F0CA7C9F-10A0-4408-ADE4-4010082BB907}" type="pres">
      <dgm:prSet presAssocID="{C4830ECD-9D93-4792-9E41-750B8118EB8A}" presName="parentText" presStyleLbl="node1" presStyleIdx="1" presStyleCnt="8">
        <dgm:presLayoutVars>
          <dgm:chMax val="0"/>
          <dgm:bulletEnabled val="1"/>
        </dgm:presLayoutVars>
      </dgm:prSet>
      <dgm:spPr/>
      <dgm:t>
        <a:bodyPr/>
        <a:lstStyle/>
        <a:p>
          <a:endParaRPr lang="en-US"/>
        </a:p>
      </dgm:t>
    </dgm:pt>
    <dgm:pt modelId="{53DD6420-A52E-42C8-B926-A25734781999}" type="pres">
      <dgm:prSet presAssocID="{5051F8E4-552C-4900-8274-593D232020CA}" presName="spacer" presStyleCnt="0"/>
      <dgm:spPr/>
    </dgm:pt>
    <dgm:pt modelId="{2FBD35C1-1B9A-4451-8117-4ACEA0E57D4D}" type="pres">
      <dgm:prSet presAssocID="{11A689F9-9978-4477-AE36-79ED43C772A6}" presName="parentText" presStyleLbl="node1" presStyleIdx="2" presStyleCnt="8">
        <dgm:presLayoutVars>
          <dgm:chMax val="0"/>
          <dgm:bulletEnabled val="1"/>
        </dgm:presLayoutVars>
      </dgm:prSet>
      <dgm:spPr/>
      <dgm:t>
        <a:bodyPr/>
        <a:lstStyle/>
        <a:p>
          <a:endParaRPr lang="en-US"/>
        </a:p>
      </dgm:t>
    </dgm:pt>
    <dgm:pt modelId="{BDF8DDC0-EB4A-4A1F-847D-558059E62BBD}" type="pres">
      <dgm:prSet presAssocID="{C5B40B7C-8FC4-427D-B299-B2EBC89889A0}" presName="spacer" presStyleCnt="0"/>
      <dgm:spPr/>
    </dgm:pt>
    <dgm:pt modelId="{2606DE35-04BB-429F-B0B8-BC1FE7A0A0BB}" type="pres">
      <dgm:prSet presAssocID="{660781E1-C536-4247-A09D-50EDC358644F}" presName="parentText" presStyleLbl="node1" presStyleIdx="3" presStyleCnt="8" custLinFactNeighborX="35856" custLinFactNeighborY="11016">
        <dgm:presLayoutVars>
          <dgm:chMax val="0"/>
          <dgm:bulletEnabled val="1"/>
        </dgm:presLayoutVars>
      </dgm:prSet>
      <dgm:spPr/>
      <dgm:t>
        <a:bodyPr/>
        <a:lstStyle/>
        <a:p>
          <a:endParaRPr lang="en-US"/>
        </a:p>
      </dgm:t>
    </dgm:pt>
    <dgm:pt modelId="{A9B5B1F9-F25D-4167-A7ED-247B1548FAE2}" type="pres">
      <dgm:prSet presAssocID="{651EC3FA-762D-48D6-A6B2-BBD3AC422CEC}" presName="spacer" presStyleCnt="0"/>
      <dgm:spPr/>
    </dgm:pt>
    <dgm:pt modelId="{C42F3E97-98FC-4815-9B7F-D8F4D8E74863}" type="pres">
      <dgm:prSet presAssocID="{D3B075C5-008F-4B11-B4F2-9122274357FB}" presName="parentText" presStyleLbl="node1" presStyleIdx="4" presStyleCnt="8">
        <dgm:presLayoutVars>
          <dgm:chMax val="0"/>
          <dgm:bulletEnabled val="1"/>
        </dgm:presLayoutVars>
      </dgm:prSet>
      <dgm:spPr/>
      <dgm:t>
        <a:bodyPr/>
        <a:lstStyle/>
        <a:p>
          <a:endParaRPr lang="en-US"/>
        </a:p>
      </dgm:t>
    </dgm:pt>
    <dgm:pt modelId="{06D2DD08-1B53-4816-96D3-AF183B95D41E}" type="pres">
      <dgm:prSet presAssocID="{85949EC9-D82D-4AA1-9ACB-CD3DED319FB3}" presName="spacer" presStyleCnt="0"/>
      <dgm:spPr/>
    </dgm:pt>
    <dgm:pt modelId="{74F2D2E9-E252-429C-8B93-234A4AE98F1A}" type="pres">
      <dgm:prSet presAssocID="{7F2A9235-31FF-49B8-9063-D51FDFA7694E}" presName="parentText" presStyleLbl="node1" presStyleIdx="5" presStyleCnt="8">
        <dgm:presLayoutVars>
          <dgm:chMax val="0"/>
          <dgm:bulletEnabled val="1"/>
        </dgm:presLayoutVars>
      </dgm:prSet>
      <dgm:spPr/>
      <dgm:t>
        <a:bodyPr/>
        <a:lstStyle/>
        <a:p>
          <a:endParaRPr lang="en-US"/>
        </a:p>
      </dgm:t>
    </dgm:pt>
    <dgm:pt modelId="{ED906DD3-F83D-4FC2-8D3A-2080641E4811}" type="pres">
      <dgm:prSet presAssocID="{7C774E97-3409-4C3A-9907-C05FA385D11D}" presName="spacer" presStyleCnt="0"/>
      <dgm:spPr/>
    </dgm:pt>
    <dgm:pt modelId="{12029314-AA8E-4F83-A0E6-023BD1AC2FC9}" type="pres">
      <dgm:prSet presAssocID="{EA0EA5B0-0BB4-4EA5-86F4-A2B0A3B48F17}" presName="parentText" presStyleLbl="node1" presStyleIdx="6" presStyleCnt="8">
        <dgm:presLayoutVars>
          <dgm:chMax val="0"/>
          <dgm:bulletEnabled val="1"/>
        </dgm:presLayoutVars>
      </dgm:prSet>
      <dgm:spPr/>
      <dgm:t>
        <a:bodyPr/>
        <a:lstStyle/>
        <a:p>
          <a:endParaRPr lang="en-US"/>
        </a:p>
      </dgm:t>
    </dgm:pt>
    <dgm:pt modelId="{4CAF579A-5B3C-423E-AC1B-14FD8AA7FF32}" type="pres">
      <dgm:prSet presAssocID="{3FF10D89-A150-4572-84B3-38B793C10AB2}" presName="spacer" presStyleCnt="0"/>
      <dgm:spPr/>
    </dgm:pt>
    <dgm:pt modelId="{671DCE79-1ADE-4B82-920A-513C0672B110}" type="pres">
      <dgm:prSet presAssocID="{07EE59D1-15F6-4405-8DC0-D5B482FBB48E}" presName="parentText" presStyleLbl="node1" presStyleIdx="7" presStyleCnt="8">
        <dgm:presLayoutVars>
          <dgm:chMax val="0"/>
          <dgm:bulletEnabled val="1"/>
        </dgm:presLayoutVars>
      </dgm:prSet>
      <dgm:spPr/>
      <dgm:t>
        <a:bodyPr/>
        <a:lstStyle/>
        <a:p>
          <a:endParaRPr lang="en-US"/>
        </a:p>
      </dgm:t>
    </dgm:pt>
  </dgm:ptLst>
  <dgm:cxnLst>
    <dgm:cxn modelId="{8787E226-64AA-4030-BA79-2BE6171414B4}" srcId="{0923C600-629A-4D5C-AD81-BD98BE92D7A2}" destId="{C4830ECD-9D93-4792-9E41-750B8118EB8A}" srcOrd="1" destOrd="0" parTransId="{D9C31644-5803-4159-B14D-73E852020F7C}" sibTransId="{5051F8E4-552C-4900-8274-593D232020CA}"/>
    <dgm:cxn modelId="{ABEABE5C-A5B7-45A8-89AE-2F671AC3ED00}" srcId="{0923C600-629A-4D5C-AD81-BD98BE92D7A2}" destId="{7F2A9235-31FF-49B8-9063-D51FDFA7694E}" srcOrd="5" destOrd="0" parTransId="{5EB14195-8D31-4C04-AD85-093D8E5A9280}" sibTransId="{7C774E97-3409-4C3A-9907-C05FA385D11D}"/>
    <dgm:cxn modelId="{D88A7AE3-6E48-4719-85EB-C56447D35D8E}" srcId="{0923C600-629A-4D5C-AD81-BD98BE92D7A2}" destId="{38EA2882-D28A-4AFC-ABBA-E31A81C06F3A}" srcOrd="0" destOrd="0" parTransId="{027682DD-7D75-4CEB-B1F2-9274C2D93232}" sibTransId="{FBC8C883-0156-4077-B6DC-CCC609759654}"/>
    <dgm:cxn modelId="{6A567701-9955-40C2-A731-F3DAA292E3BD}" type="presOf" srcId="{11A689F9-9978-4477-AE36-79ED43C772A6}" destId="{2FBD35C1-1B9A-4451-8117-4ACEA0E57D4D}" srcOrd="0" destOrd="0" presId="urn:microsoft.com/office/officeart/2005/8/layout/vList2"/>
    <dgm:cxn modelId="{CB24C6F1-DAF7-4FAB-B30E-6AFF1177C8E4}" type="presOf" srcId="{07EE59D1-15F6-4405-8DC0-D5B482FBB48E}" destId="{671DCE79-1ADE-4B82-920A-513C0672B110}" srcOrd="0" destOrd="0" presId="urn:microsoft.com/office/officeart/2005/8/layout/vList2"/>
    <dgm:cxn modelId="{BFCD88E1-1046-4981-9832-471A98898ADB}" srcId="{0923C600-629A-4D5C-AD81-BD98BE92D7A2}" destId="{EA0EA5B0-0BB4-4EA5-86F4-A2B0A3B48F17}" srcOrd="6" destOrd="0" parTransId="{F69FAE31-7CD6-46B9-B61F-66165CECF189}" sibTransId="{3FF10D89-A150-4572-84B3-38B793C10AB2}"/>
    <dgm:cxn modelId="{CC609D31-B869-4BEE-89B1-2396C64406D5}" type="presOf" srcId="{C4830ECD-9D93-4792-9E41-750B8118EB8A}" destId="{F0CA7C9F-10A0-4408-ADE4-4010082BB907}" srcOrd="0" destOrd="0" presId="urn:microsoft.com/office/officeart/2005/8/layout/vList2"/>
    <dgm:cxn modelId="{13D0C01C-37D1-4E8D-A33C-F603D1188BF2}" type="presOf" srcId="{0923C600-629A-4D5C-AD81-BD98BE92D7A2}" destId="{C0BA0002-21F5-435F-927D-36C154C811FA}" srcOrd="0" destOrd="0" presId="urn:microsoft.com/office/officeart/2005/8/layout/vList2"/>
    <dgm:cxn modelId="{2605327D-DD11-49EA-A514-B41E1202C684}" type="presOf" srcId="{EA0EA5B0-0BB4-4EA5-86F4-A2B0A3B48F17}" destId="{12029314-AA8E-4F83-A0E6-023BD1AC2FC9}" srcOrd="0" destOrd="0" presId="urn:microsoft.com/office/officeart/2005/8/layout/vList2"/>
    <dgm:cxn modelId="{18ADAB5D-7236-4469-A053-B1BFA2229AC2}" type="presOf" srcId="{7F2A9235-31FF-49B8-9063-D51FDFA7694E}" destId="{74F2D2E9-E252-429C-8B93-234A4AE98F1A}" srcOrd="0" destOrd="0" presId="urn:microsoft.com/office/officeart/2005/8/layout/vList2"/>
    <dgm:cxn modelId="{AC806D10-6DC9-435E-8875-D8DD66CB0194}" srcId="{0923C600-629A-4D5C-AD81-BD98BE92D7A2}" destId="{D3B075C5-008F-4B11-B4F2-9122274357FB}" srcOrd="4" destOrd="0" parTransId="{8ABAAD41-996D-40DF-A81C-EEE1AE726573}" sibTransId="{85949EC9-D82D-4AA1-9ACB-CD3DED319FB3}"/>
    <dgm:cxn modelId="{8F068139-043A-47B6-AB63-3A9C88EFC70E}" srcId="{0923C600-629A-4D5C-AD81-BD98BE92D7A2}" destId="{11A689F9-9978-4477-AE36-79ED43C772A6}" srcOrd="2" destOrd="0" parTransId="{55E6B9C4-2BD3-4DC1-92C0-92D7AE1E1A97}" sibTransId="{C5B40B7C-8FC4-427D-B299-B2EBC89889A0}"/>
    <dgm:cxn modelId="{3AFA0D24-F257-4CFB-A695-DC7C6E679CE6}" srcId="{0923C600-629A-4D5C-AD81-BD98BE92D7A2}" destId="{660781E1-C536-4247-A09D-50EDC358644F}" srcOrd="3" destOrd="0" parTransId="{8A7CC4B0-508D-40B0-BE07-4F7ED03E3125}" sibTransId="{651EC3FA-762D-48D6-A6B2-BBD3AC422CEC}"/>
    <dgm:cxn modelId="{B77B07E1-8DA8-45B6-A0DD-ECE99D77AD59}" type="presOf" srcId="{660781E1-C536-4247-A09D-50EDC358644F}" destId="{2606DE35-04BB-429F-B0B8-BC1FE7A0A0BB}" srcOrd="0" destOrd="0" presId="urn:microsoft.com/office/officeart/2005/8/layout/vList2"/>
    <dgm:cxn modelId="{A31E8E85-197E-4D0A-862E-8B0CC13EAE38}" type="presOf" srcId="{38EA2882-D28A-4AFC-ABBA-E31A81C06F3A}" destId="{67D9BC49-B078-47E5-9076-E565681396E5}" srcOrd="0" destOrd="0" presId="urn:microsoft.com/office/officeart/2005/8/layout/vList2"/>
    <dgm:cxn modelId="{C75EA89E-FADA-4809-8D98-38BD62790C5E}" srcId="{0923C600-629A-4D5C-AD81-BD98BE92D7A2}" destId="{07EE59D1-15F6-4405-8DC0-D5B482FBB48E}" srcOrd="7" destOrd="0" parTransId="{39587CC7-0D08-4BC9-B2FF-5265D9D7CCDA}" sibTransId="{5975AD48-2D19-46D8-B9C7-9EF107B6BDBB}"/>
    <dgm:cxn modelId="{26975861-77EE-444A-8DAC-B8E554C9477E}" type="presOf" srcId="{D3B075C5-008F-4B11-B4F2-9122274357FB}" destId="{C42F3E97-98FC-4815-9B7F-D8F4D8E74863}" srcOrd="0" destOrd="0" presId="urn:microsoft.com/office/officeart/2005/8/layout/vList2"/>
    <dgm:cxn modelId="{3D6A87CD-CD9F-44A2-B2D1-7F893A555F2D}" type="presParOf" srcId="{C0BA0002-21F5-435F-927D-36C154C811FA}" destId="{67D9BC49-B078-47E5-9076-E565681396E5}" srcOrd="0" destOrd="0" presId="urn:microsoft.com/office/officeart/2005/8/layout/vList2"/>
    <dgm:cxn modelId="{B41F4868-5779-44B2-9224-17008C27FC6D}" type="presParOf" srcId="{C0BA0002-21F5-435F-927D-36C154C811FA}" destId="{F9DD06B6-C17A-4A99-9BF2-EB949E11CD3F}" srcOrd="1" destOrd="0" presId="urn:microsoft.com/office/officeart/2005/8/layout/vList2"/>
    <dgm:cxn modelId="{EA9964B7-3D22-4877-A805-1E22CDD66C06}" type="presParOf" srcId="{C0BA0002-21F5-435F-927D-36C154C811FA}" destId="{F0CA7C9F-10A0-4408-ADE4-4010082BB907}" srcOrd="2" destOrd="0" presId="urn:microsoft.com/office/officeart/2005/8/layout/vList2"/>
    <dgm:cxn modelId="{FA0C31A0-215D-4B76-811B-1C31041DAFE0}" type="presParOf" srcId="{C0BA0002-21F5-435F-927D-36C154C811FA}" destId="{53DD6420-A52E-42C8-B926-A25734781999}" srcOrd="3" destOrd="0" presId="urn:microsoft.com/office/officeart/2005/8/layout/vList2"/>
    <dgm:cxn modelId="{CC9FAFB8-7A89-4C63-99AB-701F6E128445}" type="presParOf" srcId="{C0BA0002-21F5-435F-927D-36C154C811FA}" destId="{2FBD35C1-1B9A-4451-8117-4ACEA0E57D4D}" srcOrd="4" destOrd="0" presId="urn:microsoft.com/office/officeart/2005/8/layout/vList2"/>
    <dgm:cxn modelId="{D2258224-C4AC-4C79-93A0-FA83A3EBBD11}" type="presParOf" srcId="{C0BA0002-21F5-435F-927D-36C154C811FA}" destId="{BDF8DDC0-EB4A-4A1F-847D-558059E62BBD}" srcOrd="5" destOrd="0" presId="urn:microsoft.com/office/officeart/2005/8/layout/vList2"/>
    <dgm:cxn modelId="{7D523E14-F7CA-4588-BF2D-A281C66B930D}" type="presParOf" srcId="{C0BA0002-21F5-435F-927D-36C154C811FA}" destId="{2606DE35-04BB-429F-B0B8-BC1FE7A0A0BB}" srcOrd="6" destOrd="0" presId="urn:microsoft.com/office/officeart/2005/8/layout/vList2"/>
    <dgm:cxn modelId="{092025DA-770F-4743-81B7-D89353764607}" type="presParOf" srcId="{C0BA0002-21F5-435F-927D-36C154C811FA}" destId="{A9B5B1F9-F25D-4167-A7ED-247B1548FAE2}" srcOrd="7" destOrd="0" presId="urn:microsoft.com/office/officeart/2005/8/layout/vList2"/>
    <dgm:cxn modelId="{E33F9751-8750-4744-B5DD-FED15DCD9CBC}" type="presParOf" srcId="{C0BA0002-21F5-435F-927D-36C154C811FA}" destId="{C42F3E97-98FC-4815-9B7F-D8F4D8E74863}" srcOrd="8" destOrd="0" presId="urn:microsoft.com/office/officeart/2005/8/layout/vList2"/>
    <dgm:cxn modelId="{2B4CBBE1-50E4-49DB-AEF5-13B5AC8AD211}" type="presParOf" srcId="{C0BA0002-21F5-435F-927D-36C154C811FA}" destId="{06D2DD08-1B53-4816-96D3-AF183B95D41E}" srcOrd="9" destOrd="0" presId="urn:microsoft.com/office/officeart/2005/8/layout/vList2"/>
    <dgm:cxn modelId="{F9C23610-EA6C-451A-901D-B32DBD1F9959}" type="presParOf" srcId="{C0BA0002-21F5-435F-927D-36C154C811FA}" destId="{74F2D2E9-E252-429C-8B93-234A4AE98F1A}" srcOrd="10" destOrd="0" presId="urn:microsoft.com/office/officeart/2005/8/layout/vList2"/>
    <dgm:cxn modelId="{815AF4EF-9421-4D11-B2A4-5BECFF022D1A}" type="presParOf" srcId="{C0BA0002-21F5-435F-927D-36C154C811FA}" destId="{ED906DD3-F83D-4FC2-8D3A-2080641E4811}" srcOrd="11" destOrd="0" presId="urn:microsoft.com/office/officeart/2005/8/layout/vList2"/>
    <dgm:cxn modelId="{365D595F-4DE4-4E87-9FEF-23FDCA95272F}" type="presParOf" srcId="{C0BA0002-21F5-435F-927D-36C154C811FA}" destId="{12029314-AA8E-4F83-A0E6-023BD1AC2FC9}" srcOrd="12" destOrd="0" presId="urn:microsoft.com/office/officeart/2005/8/layout/vList2"/>
    <dgm:cxn modelId="{50CD434C-B78C-43CF-893C-6917038B15B3}" type="presParOf" srcId="{C0BA0002-21F5-435F-927D-36C154C811FA}" destId="{4CAF579A-5B3C-423E-AC1B-14FD8AA7FF32}" srcOrd="13" destOrd="0" presId="urn:microsoft.com/office/officeart/2005/8/layout/vList2"/>
    <dgm:cxn modelId="{E783C242-0DAF-4815-98AB-193821321043}" type="presParOf" srcId="{C0BA0002-21F5-435F-927D-36C154C811FA}" destId="{671DCE79-1ADE-4B82-920A-513C0672B110}" srcOrd="14"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8B53DE-9E88-4B0C-9E82-247F520E1905}"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02488346-34C2-4101-880C-B2EA141607CE}">
      <dgm:prSet phldrT="[Text]" custT="1"/>
      <dgm:spPr/>
      <dgm:t>
        <a:bodyPr/>
        <a:lstStyle/>
        <a:p>
          <a:pPr algn="r"/>
          <a:r>
            <a:rPr lang="ar-EG" sz="2800" b="1" dirty="0" smtClean="0"/>
            <a:t>التحديات العامة</a:t>
          </a:r>
          <a:endParaRPr lang="en-US" sz="2800" dirty="0"/>
        </a:p>
      </dgm:t>
    </dgm:pt>
    <dgm:pt modelId="{FC23A769-F64D-42FB-8000-42BF190F6AE7}" type="parTrans" cxnId="{37474D8E-04EA-4603-A8F9-64F093A08252}">
      <dgm:prSet/>
      <dgm:spPr/>
      <dgm:t>
        <a:bodyPr/>
        <a:lstStyle/>
        <a:p>
          <a:pPr algn="r"/>
          <a:endParaRPr lang="en-US" sz="2000"/>
        </a:p>
      </dgm:t>
    </dgm:pt>
    <dgm:pt modelId="{4E173809-BFC9-4CAC-AF3F-4376D26606B2}" type="sibTrans" cxnId="{37474D8E-04EA-4603-A8F9-64F093A08252}">
      <dgm:prSet/>
      <dgm:spPr/>
      <dgm:t>
        <a:bodyPr/>
        <a:lstStyle/>
        <a:p>
          <a:pPr algn="r"/>
          <a:endParaRPr lang="en-US" sz="2000"/>
        </a:p>
      </dgm:t>
    </dgm:pt>
    <dgm:pt modelId="{2F578AF4-2A2E-4F18-8FFB-D9244F414866}">
      <dgm:prSet custT="1"/>
      <dgm:spPr/>
      <dgm:t>
        <a:bodyPr/>
        <a:lstStyle/>
        <a:p>
          <a:pPr algn="r" rtl="1"/>
          <a:r>
            <a:rPr lang="ar-EG" sz="2000" b="1" dirty="0" smtClean="0"/>
            <a:t>ارتفاع معدلات الفقر والبطالة والأمية</a:t>
          </a:r>
        </a:p>
      </dgm:t>
    </dgm:pt>
    <dgm:pt modelId="{6AE6C487-478E-4AD4-AA7B-264BA911102E}" type="parTrans" cxnId="{B0C8826A-07E2-40AD-B3D5-FF96DDC60F45}">
      <dgm:prSet/>
      <dgm:spPr/>
      <dgm:t>
        <a:bodyPr/>
        <a:lstStyle/>
        <a:p>
          <a:pPr algn="r"/>
          <a:endParaRPr lang="en-US" sz="2000"/>
        </a:p>
      </dgm:t>
    </dgm:pt>
    <dgm:pt modelId="{BE31737B-3BE7-4997-A62C-E39BD2850351}" type="sibTrans" cxnId="{B0C8826A-07E2-40AD-B3D5-FF96DDC60F45}">
      <dgm:prSet/>
      <dgm:spPr/>
      <dgm:t>
        <a:bodyPr/>
        <a:lstStyle/>
        <a:p>
          <a:pPr algn="r"/>
          <a:endParaRPr lang="en-US" sz="2000"/>
        </a:p>
      </dgm:t>
    </dgm:pt>
    <dgm:pt modelId="{7F0E7C12-A694-44A1-992F-6D8F2C4E3074}">
      <dgm:prSet custT="1"/>
      <dgm:spPr/>
      <dgm:t>
        <a:bodyPr/>
        <a:lstStyle/>
        <a:p>
          <a:pPr algn="r" rtl="1"/>
          <a:r>
            <a:rPr lang="ar-EG" sz="2000" b="1" dirty="0" smtClean="0"/>
            <a:t>ضعف السياسات التي تحقق تكافؤ الفرص</a:t>
          </a:r>
        </a:p>
      </dgm:t>
    </dgm:pt>
    <dgm:pt modelId="{C627B797-38DC-432E-9CAB-A8A1FA2E9668}" type="parTrans" cxnId="{264513A8-F1A1-4AD3-AACD-9FAA62083DE8}">
      <dgm:prSet/>
      <dgm:spPr/>
      <dgm:t>
        <a:bodyPr/>
        <a:lstStyle/>
        <a:p>
          <a:pPr algn="r"/>
          <a:endParaRPr lang="en-US" sz="2000"/>
        </a:p>
      </dgm:t>
    </dgm:pt>
    <dgm:pt modelId="{143120FA-C58D-4F2C-A18B-739FC94ECE19}" type="sibTrans" cxnId="{264513A8-F1A1-4AD3-AACD-9FAA62083DE8}">
      <dgm:prSet/>
      <dgm:spPr/>
      <dgm:t>
        <a:bodyPr/>
        <a:lstStyle/>
        <a:p>
          <a:pPr algn="r"/>
          <a:endParaRPr lang="en-US" sz="2000"/>
        </a:p>
      </dgm:t>
    </dgm:pt>
    <dgm:pt modelId="{F9205406-7D92-44A3-BBE1-835E61C9706E}">
      <dgm:prSet custT="1"/>
      <dgm:spPr/>
      <dgm:t>
        <a:bodyPr/>
        <a:lstStyle/>
        <a:p>
          <a:pPr algn="r" rtl="1"/>
          <a:r>
            <a:rPr lang="ar-EG" sz="2000" b="1" dirty="0" smtClean="0"/>
            <a:t>غياب الإحصاءات الدقيقة والواقعية المصنفة طبقاً للنوع الاجتماعي. </a:t>
          </a:r>
        </a:p>
      </dgm:t>
    </dgm:pt>
    <dgm:pt modelId="{2D6FD4E4-2E33-4A74-9B76-A9B6FF439788}" type="parTrans" cxnId="{85CA1A8C-1776-4C1B-845D-0D9B8DFB9C76}">
      <dgm:prSet/>
      <dgm:spPr/>
      <dgm:t>
        <a:bodyPr/>
        <a:lstStyle/>
        <a:p>
          <a:pPr algn="r"/>
          <a:endParaRPr lang="en-US" sz="2000"/>
        </a:p>
      </dgm:t>
    </dgm:pt>
    <dgm:pt modelId="{D3C7DEC0-18C5-487C-9FEC-0B13A9D1D43F}" type="sibTrans" cxnId="{85CA1A8C-1776-4C1B-845D-0D9B8DFB9C76}">
      <dgm:prSet/>
      <dgm:spPr/>
      <dgm:t>
        <a:bodyPr/>
        <a:lstStyle/>
        <a:p>
          <a:pPr algn="r"/>
          <a:endParaRPr lang="en-US" sz="2000"/>
        </a:p>
      </dgm:t>
    </dgm:pt>
    <dgm:pt modelId="{C2EB71FC-C92B-425E-8C08-207190BFAC0B}">
      <dgm:prSet custT="1"/>
      <dgm:spPr/>
      <dgm:t>
        <a:bodyPr/>
        <a:lstStyle/>
        <a:p>
          <a:pPr algn="r" rtl="1"/>
          <a:r>
            <a:rPr lang="ar-JO" sz="2000" b="1" smtClean="0"/>
            <a:t>ضعف السيطرة </a:t>
          </a:r>
          <a:r>
            <a:rPr lang="ar-EG" sz="2000" b="1" smtClean="0"/>
            <a:t>الأدنى </a:t>
          </a:r>
          <a:r>
            <a:rPr lang="ar-JO" sz="2000" b="1" smtClean="0"/>
            <a:t>على الموارد والفرص </a:t>
          </a:r>
          <a:r>
            <a:rPr lang="ar-EG" sz="2000" b="1" smtClean="0"/>
            <a:t>الا</a:t>
          </a:r>
          <a:r>
            <a:rPr lang="ar-JO" sz="2000" b="1" smtClean="0"/>
            <a:t>جتماعية </a:t>
          </a:r>
          <a:r>
            <a:rPr lang="ar-EG" sz="2000" b="1" smtClean="0"/>
            <a:t>والا</a:t>
          </a:r>
          <a:r>
            <a:rPr lang="ar-JO" sz="2000" b="1" smtClean="0"/>
            <a:t>قتصادية والسياسية</a:t>
          </a:r>
          <a:r>
            <a:rPr lang="ar-EG" sz="2000" b="1" smtClean="0"/>
            <a:t>.</a:t>
          </a:r>
          <a:endParaRPr lang="ar-EG" sz="2000" b="1" dirty="0" smtClean="0"/>
        </a:p>
      </dgm:t>
    </dgm:pt>
    <dgm:pt modelId="{4AD8F647-2149-4A55-9B5E-531E00156D35}" type="parTrans" cxnId="{9479352C-7D7B-4F9E-98D4-F36EA752D2AD}">
      <dgm:prSet/>
      <dgm:spPr/>
      <dgm:t>
        <a:bodyPr/>
        <a:lstStyle/>
        <a:p>
          <a:pPr algn="r"/>
          <a:endParaRPr lang="en-US" sz="2000"/>
        </a:p>
      </dgm:t>
    </dgm:pt>
    <dgm:pt modelId="{F7B505C4-A58E-42BB-8A67-69D793553967}" type="sibTrans" cxnId="{9479352C-7D7B-4F9E-98D4-F36EA752D2AD}">
      <dgm:prSet/>
      <dgm:spPr/>
      <dgm:t>
        <a:bodyPr/>
        <a:lstStyle/>
        <a:p>
          <a:pPr algn="r"/>
          <a:endParaRPr lang="en-US" sz="2000"/>
        </a:p>
      </dgm:t>
    </dgm:pt>
    <dgm:pt modelId="{8E4CE608-8D4F-4FEB-86DF-3E6ACDAB98B2}">
      <dgm:prSet custT="1"/>
      <dgm:spPr/>
      <dgm:t>
        <a:bodyPr/>
        <a:lstStyle/>
        <a:p>
          <a:pPr algn="r" rtl="1"/>
          <a:r>
            <a:rPr lang="ar-EG" sz="2000" b="1" dirty="0" smtClean="0"/>
            <a:t>غياب أهمية أثر النوع الاجتماعي على السياسات الاجتماعية والاقتصادية لدى واضعي السياسات.</a:t>
          </a:r>
        </a:p>
      </dgm:t>
    </dgm:pt>
    <dgm:pt modelId="{B649911F-9219-4FDD-9376-DC6A572012D5}" type="parTrans" cxnId="{9DE71E65-5114-4307-84B6-6BA0D2D700CC}">
      <dgm:prSet/>
      <dgm:spPr/>
      <dgm:t>
        <a:bodyPr/>
        <a:lstStyle/>
        <a:p>
          <a:pPr algn="r"/>
          <a:endParaRPr lang="en-US" sz="2000"/>
        </a:p>
      </dgm:t>
    </dgm:pt>
    <dgm:pt modelId="{BDEEA0B2-C045-44FD-9303-CF3023B6E522}" type="sibTrans" cxnId="{9DE71E65-5114-4307-84B6-6BA0D2D700CC}">
      <dgm:prSet/>
      <dgm:spPr/>
      <dgm:t>
        <a:bodyPr/>
        <a:lstStyle/>
        <a:p>
          <a:pPr algn="r"/>
          <a:endParaRPr lang="en-US" sz="2000"/>
        </a:p>
      </dgm:t>
    </dgm:pt>
    <dgm:pt modelId="{675C7E50-EB17-4EB1-BB8D-7679A82BB706}">
      <dgm:prSet custT="1"/>
      <dgm:spPr/>
      <dgm:t>
        <a:bodyPr/>
        <a:lstStyle/>
        <a:p>
          <a:pPr algn="r" rtl="1"/>
          <a:r>
            <a:rPr lang="ar-EG" sz="2000" b="1" dirty="0" smtClean="0"/>
            <a:t>الافتقار إلى المنهجية والبرامج الفاعلة في تناول قضايا المرأة.</a:t>
          </a:r>
        </a:p>
      </dgm:t>
    </dgm:pt>
    <dgm:pt modelId="{4A852620-CFD5-47C6-B0D3-A99C3253E76D}" type="parTrans" cxnId="{9980EF34-F4C2-4486-B1BC-425BC39F490C}">
      <dgm:prSet/>
      <dgm:spPr/>
      <dgm:t>
        <a:bodyPr/>
        <a:lstStyle/>
        <a:p>
          <a:pPr algn="r"/>
          <a:endParaRPr lang="en-US" sz="2000"/>
        </a:p>
      </dgm:t>
    </dgm:pt>
    <dgm:pt modelId="{CE7EB29A-84FB-4E94-B710-6AD817222C53}" type="sibTrans" cxnId="{9980EF34-F4C2-4486-B1BC-425BC39F490C}">
      <dgm:prSet/>
      <dgm:spPr/>
      <dgm:t>
        <a:bodyPr/>
        <a:lstStyle/>
        <a:p>
          <a:pPr algn="r"/>
          <a:endParaRPr lang="en-US" sz="2000"/>
        </a:p>
      </dgm:t>
    </dgm:pt>
    <dgm:pt modelId="{D5933625-944B-438C-9BD1-2154E67D75A8}" type="pres">
      <dgm:prSet presAssocID="{1A8B53DE-9E88-4B0C-9E82-247F520E1905}" presName="diagram" presStyleCnt="0">
        <dgm:presLayoutVars>
          <dgm:chPref val="1"/>
          <dgm:dir val="rev"/>
          <dgm:animOne val="branch"/>
          <dgm:animLvl val="lvl"/>
          <dgm:resizeHandles/>
        </dgm:presLayoutVars>
      </dgm:prSet>
      <dgm:spPr/>
      <dgm:t>
        <a:bodyPr/>
        <a:lstStyle/>
        <a:p>
          <a:endParaRPr lang="en-US"/>
        </a:p>
      </dgm:t>
    </dgm:pt>
    <dgm:pt modelId="{5EB6707F-1164-4208-8168-4DB3FFD432ED}" type="pres">
      <dgm:prSet presAssocID="{02488346-34C2-4101-880C-B2EA141607CE}" presName="root" presStyleCnt="0"/>
      <dgm:spPr/>
    </dgm:pt>
    <dgm:pt modelId="{DBD1AB34-2152-4F4E-B7F3-7C27ABFA67B1}" type="pres">
      <dgm:prSet presAssocID="{02488346-34C2-4101-880C-B2EA141607CE}" presName="rootComposite" presStyleCnt="0"/>
      <dgm:spPr/>
    </dgm:pt>
    <dgm:pt modelId="{29E386FE-0BBE-4E09-BE82-5E47099C345B}" type="pres">
      <dgm:prSet presAssocID="{02488346-34C2-4101-880C-B2EA141607CE}" presName="rootText" presStyleLbl="node1" presStyleIdx="0" presStyleCnt="1" custScaleX="212542" custLinFactX="44778" custLinFactNeighborX="100000" custLinFactNeighborY="12252"/>
      <dgm:spPr/>
      <dgm:t>
        <a:bodyPr/>
        <a:lstStyle/>
        <a:p>
          <a:endParaRPr lang="en-US"/>
        </a:p>
      </dgm:t>
    </dgm:pt>
    <dgm:pt modelId="{6E6A14A1-A64C-4E1C-BACB-4D45655BFB19}" type="pres">
      <dgm:prSet presAssocID="{02488346-34C2-4101-880C-B2EA141607CE}" presName="rootConnector" presStyleLbl="node1" presStyleIdx="0" presStyleCnt="1"/>
      <dgm:spPr/>
      <dgm:t>
        <a:bodyPr/>
        <a:lstStyle/>
        <a:p>
          <a:endParaRPr lang="en-US"/>
        </a:p>
      </dgm:t>
    </dgm:pt>
    <dgm:pt modelId="{190048C9-860B-4933-972A-A818164780D2}" type="pres">
      <dgm:prSet presAssocID="{02488346-34C2-4101-880C-B2EA141607CE}" presName="childShape" presStyleCnt="0"/>
      <dgm:spPr/>
    </dgm:pt>
    <dgm:pt modelId="{6A075A6E-69CF-483B-9DD7-8029EE2A94AF}" type="pres">
      <dgm:prSet presAssocID="{6AE6C487-478E-4AD4-AA7B-264BA911102E}" presName="Name13" presStyleLbl="parChTrans1D2" presStyleIdx="0" presStyleCnt="6" custSzX="421555"/>
      <dgm:spPr/>
      <dgm:t>
        <a:bodyPr/>
        <a:lstStyle/>
        <a:p>
          <a:endParaRPr lang="en-US"/>
        </a:p>
      </dgm:t>
    </dgm:pt>
    <dgm:pt modelId="{50F67186-974E-4720-BD6B-7E1992F2919A}" type="pres">
      <dgm:prSet presAssocID="{2F578AF4-2A2E-4F18-8FFB-D9244F414866}" presName="childText" presStyleLbl="bgAcc1" presStyleIdx="0" presStyleCnt="6" custScaleX="741093" custLinFactNeighborX="7276" custLinFactNeighborY="-3652">
        <dgm:presLayoutVars>
          <dgm:bulletEnabled val="1"/>
        </dgm:presLayoutVars>
      </dgm:prSet>
      <dgm:spPr/>
      <dgm:t>
        <a:bodyPr/>
        <a:lstStyle/>
        <a:p>
          <a:endParaRPr lang="en-US"/>
        </a:p>
      </dgm:t>
    </dgm:pt>
    <dgm:pt modelId="{EA4E0317-A8F9-49C3-A93F-C03EEF290944}" type="pres">
      <dgm:prSet presAssocID="{C627B797-38DC-432E-9CAB-A8A1FA2E9668}" presName="Name13" presStyleLbl="parChTrans1D2" presStyleIdx="1" presStyleCnt="6" custSzX="421555"/>
      <dgm:spPr/>
      <dgm:t>
        <a:bodyPr/>
        <a:lstStyle/>
        <a:p>
          <a:endParaRPr lang="en-US"/>
        </a:p>
      </dgm:t>
    </dgm:pt>
    <dgm:pt modelId="{7B7C8960-694E-410A-AE1A-387CC0A8012C}" type="pres">
      <dgm:prSet presAssocID="{7F0E7C12-A694-44A1-992F-6D8F2C4E3074}" presName="childText" presStyleLbl="bgAcc1" presStyleIdx="1" presStyleCnt="6" custScaleX="741093" custLinFactNeighborX="7276" custLinFactNeighborY="-3652">
        <dgm:presLayoutVars>
          <dgm:bulletEnabled val="1"/>
        </dgm:presLayoutVars>
      </dgm:prSet>
      <dgm:spPr/>
      <dgm:t>
        <a:bodyPr/>
        <a:lstStyle/>
        <a:p>
          <a:endParaRPr lang="en-US"/>
        </a:p>
      </dgm:t>
    </dgm:pt>
    <dgm:pt modelId="{7B374BAC-89DA-4989-98F3-62B617EA6DBD}" type="pres">
      <dgm:prSet presAssocID="{2D6FD4E4-2E33-4A74-9B76-A9B6FF439788}" presName="Name13" presStyleLbl="parChTrans1D2" presStyleIdx="2" presStyleCnt="6" custSzX="421555"/>
      <dgm:spPr/>
      <dgm:t>
        <a:bodyPr/>
        <a:lstStyle/>
        <a:p>
          <a:endParaRPr lang="en-US"/>
        </a:p>
      </dgm:t>
    </dgm:pt>
    <dgm:pt modelId="{D1FAADAC-ECA8-4EFA-895A-A7113A0442C3}" type="pres">
      <dgm:prSet presAssocID="{F9205406-7D92-44A3-BBE1-835E61C9706E}" presName="childText" presStyleLbl="bgAcc1" presStyleIdx="2" presStyleCnt="6" custScaleX="741093" custLinFactNeighborX="7276" custLinFactNeighborY="-3652">
        <dgm:presLayoutVars>
          <dgm:bulletEnabled val="1"/>
        </dgm:presLayoutVars>
      </dgm:prSet>
      <dgm:spPr/>
      <dgm:t>
        <a:bodyPr/>
        <a:lstStyle/>
        <a:p>
          <a:endParaRPr lang="en-US"/>
        </a:p>
      </dgm:t>
    </dgm:pt>
    <dgm:pt modelId="{A9BDC555-28E7-4E50-96C2-582609468F56}" type="pres">
      <dgm:prSet presAssocID="{4AD8F647-2149-4A55-9B5E-531E00156D35}" presName="Name13" presStyleLbl="parChTrans1D2" presStyleIdx="3" presStyleCnt="6" custSzX="421555"/>
      <dgm:spPr/>
      <dgm:t>
        <a:bodyPr/>
        <a:lstStyle/>
        <a:p>
          <a:endParaRPr lang="en-US"/>
        </a:p>
      </dgm:t>
    </dgm:pt>
    <dgm:pt modelId="{B05F88FA-56FB-4ABB-AF27-F4FB1D2BA874}" type="pres">
      <dgm:prSet presAssocID="{C2EB71FC-C92B-425E-8C08-207190BFAC0B}" presName="childText" presStyleLbl="bgAcc1" presStyleIdx="3" presStyleCnt="6" custScaleX="741093" custLinFactNeighborX="7276" custLinFactNeighborY="-3652">
        <dgm:presLayoutVars>
          <dgm:bulletEnabled val="1"/>
        </dgm:presLayoutVars>
      </dgm:prSet>
      <dgm:spPr/>
      <dgm:t>
        <a:bodyPr/>
        <a:lstStyle/>
        <a:p>
          <a:endParaRPr lang="en-US"/>
        </a:p>
      </dgm:t>
    </dgm:pt>
    <dgm:pt modelId="{D8DCB9C5-726C-4B06-B366-B4A3F39001B5}" type="pres">
      <dgm:prSet presAssocID="{B649911F-9219-4FDD-9376-DC6A572012D5}" presName="Name13" presStyleLbl="parChTrans1D2" presStyleIdx="4" presStyleCnt="6" custSzX="421555"/>
      <dgm:spPr/>
      <dgm:t>
        <a:bodyPr/>
        <a:lstStyle/>
        <a:p>
          <a:endParaRPr lang="en-US"/>
        </a:p>
      </dgm:t>
    </dgm:pt>
    <dgm:pt modelId="{6CDA5EE5-04A8-44C8-8DAB-2C4760C70750}" type="pres">
      <dgm:prSet presAssocID="{8E4CE608-8D4F-4FEB-86DF-3E6ACDAB98B2}" presName="childText" presStyleLbl="bgAcc1" presStyleIdx="4" presStyleCnt="6" custScaleX="741093" custLinFactNeighborX="7276" custLinFactNeighborY="3055">
        <dgm:presLayoutVars>
          <dgm:bulletEnabled val="1"/>
        </dgm:presLayoutVars>
      </dgm:prSet>
      <dgm:spPr/>
      <dgm:t>
        <a:bodyPr/>
        <a:lstStyle/>
        <a:p>
          <a:endParaRPr lang="en-US"/>
        </a:p>
      </dgm:t>
    </dgm:pt>
    <dgm:pt modelId="{B401812E-5117-48B1-A9BC-E64F274937BD}" type="pres">
      <dgm:prSet presAssocID="{4A852620-CFD5-47C6-B0D3-A99C3253E76D}" presName="Name13" presStyleLbl="parChTrans1D2" presStyleIdx="5" presStyleCnt="6" custSzX="421555"/>
      <dgm:spPr/>
      <dgm:t>
        <a:bodyPr/>
        <a:lstStyle/>
        <a:p>
          <a:endParaRPr lang="en-US"/>
        </a:p>
      </dgm:t>
    </dgm:pt>
    <dgm:pt modelId="{85D8F79E-A97A-498A-B206-2E64590ABE43}" type="pres">
      <dgm:prSet presAssocID="{675C7E50-EB17-4EB1-BB8D-7679A82BB706}" presName="childText" presStyleLbl="bgAcc1" presStyleIdx="5" presStyleCnt="6" custScaleX="741093" custLinFactNeighborX="7276" custLinFactNeighborY="-3652">
        <dgm:presLayoutVars>
          <dgm:bulletEnabled val="1"/>
        </dgm:presLayoutVars>
      </dgm:prSet>
      <dgm:spPr/>
      <dgm:t>
        <a:bodyPr/>
        <a:lstStyle/>
        <a:p>
          <a:endParaRPr lang="en-US"/>
        </a:p>
      </dgm:t>
    </dgm:pt>
  </dgm:ptLst>
  <dgm:cxnLst>
    <dgm:cxn modelId="{71549B0C-2F29-4795-B7C4-4729316DA7FE}" type="presOf" srcId="{B649911F-9219-4FDD-9376-DC6A572012D5}" destId="{D8DCB9C5-726C-4B06-B366-B4A3F39001B5}" srcOrd="0" destOrd="0" presId="urn:microsoft.com/office/officeart/2005/8/layout/hierarchy3"/>
    <dgm:cxn modelId="{B896B1B1-E93C-4ECE-B143-90864E5C6E58}" type="presOf" srcId="{6AE6C487-478E-4AD4-AA7B-264BA911102E}" destId="{6A075A6E-69CF-483B-9DD7-8029EE2A94AF}" srcOrd="0" destOrd="0" presId="urn:microsoft.com/office/officeart/2005/8/layout/hierarchy3"/>
    <dgm:cxn modelId="{02BBEDE1-73A6-4305-9665-B495A5CDCD09}" type="presOf" srcId="{8E4CE608-8D4F-4FEB-86DF-3E6ACDAB98B2}" destId="{6CDA5EE5-04A8-44C8-8DAB-2C4760C70750}" srcOrd="0" destOrd="0" presId="urn:microsoft.com/office/officeart/2005/8/layout/hierarchy3"/>
    <dgm:cxn modelId="{26969D5B-55F7-4357-8756-55CAE004E081}" type="presOf" srcId="{4AD8F647-2149-4A55-9B5E-531E00156D35}" destId="{A9BDC555-28E7-4E50-96C2-582609468F56}" srcOrd="0" destOrd="0" presId="urn:microsoft.com/office/officeart/2005/8/layout/hierarchy3"/>
    <dgm:cxn modelId="{85CA1A8C-1776-4C1B-845D-0D9B8DFB9C76}" srcId="{02488346-34C2-4101-880C-B2EA141607CE}" destId="{F9205406-7D92-44A3-BBE1-835E61C9706E}" srcOrd="2" destOrd="0" parTransId="{2D6FD4E4-2E33-4A74-9B76-A9B6FF439788}" sibTransId="{D3C7DEC0-18C5-487C-9FEC-0B13A9D1D43F}"/>
    <dgm:cxn modelId="{B8FBAB45-7522-4C4C-92BD-7FAC69CBE0C7}" type="presOf" srcId="{2D6FD4E4-2E33-4A74-9B76-A9B6FF439788}" destId="{7B374BAC-89DA-4989-98F3-62B617EA6DBD}" srcOrd="0" destOrd="0" presId="urn:microsoft.com/office/officeart/2005/8/layout/hierarchy3"/>
    <dgm:cxn modelId="{E6AB2BD2-2D61-412B-96AF-28B04FA24754}" type="presOf" srcId="{C2EB71FC-C92B-425E-8C08-207190BFAC0B}" destId="{B05F88FA-56FB-4ABB-AF27-F4FB1D2BA874}" srcOrd="0" destOrd="0" presId="urn:microsoft.com/office/officeart/2005/8/layout/hierarchy3"/>
    <dgm:cxn modelId="{9DE71E65-5114-4307-84B6-6BA0D2D700CC}" srcId="{02488346-34C2-4101-880C-B2EA141607CE}" destId="{8E4CE608-8D4F-4FEB-86DF-3E6ACDAB98B2}" srcOrd="4" destOrd="0" parTransId="{B649911F-9219-4FDD-9376-DC6A572012D5}" sibTransId="{BDEEA0B2-C045-44FD-9303-CF3023B6E522}"/>
    <dgm:cxn modelId="{830156CA-A314-4FDF-9733-CF0EA3F65D37}" type="presOf" srcId="{1A8B53DE-9E88-4B0C-9E82-247F520E1905}" destId="{D5933625-944B-438C-9BD1-2154E67D75A8}" srcOrd="0" destOrd="0" presId="urn:microsoft.com/office/officeart/2005/8/layout/hierarchy3"/>
    <dgm:cxn modelId="{9980EF34-F4C2-4486-B1BC-425BC39F490C}" srcId="{02488346-34C2-4101-880C-B2EA141607CE}" destId="{675C7E50-EB17-4EB1-BB8D-7679A82BB706}" srcOrd="5" destOrd="0" parTransId="{4A852620-CFD5-47C6-B0D3-A99C3253E76D}" sibTransId="{CE7EB29A-84FB-4E94-B710-6AD817222C53}"/>
    <dgm:cxn modelId="{6674F151-3A08-4E68-AF4C-B0CAD248AB4D}" type="presOf" srcId="{7F0E7C12-A694-44A1-992F-6D8F2C4E3074}" destId="{7B7C8960-694E-410A-AE1A-387CC0A8012C}" srcOrd="0" destOrd="0" presId="urn:microsoft.com/office/officeart/2005/8/layout/hierarchy3"/>
    <dgm:cxn modelId="{6962B728-D7B7-400A-9DE6-8B3CCB430977}" type="presOf" srcId="{2F578AF4-2A2E-4F18-8FFB-D9244F414866}" destId="{50F67186-974E-4720-BD6B-7E1992F2919A}" srcOrd="0" destOrd="0" presId="urn:microsoft.com/office/officeart/2005/8/layout/hierarchy3"/>
    <dgm:cxn modelId="{9D4ABEBB-6F1A-4C6E-86E1-7946A57B1626}" type="presOf" srcId="{4A852620-CFD5-47C6-B0D3-A99C3253E76D}" destId="{B401812E-5117-48B1-A9BC-E64F274937BD}" srcOrd="0" destOrd="0" presId="urn:microsoft.com/office/officeart/2005/8/layout/hierarchy3"/>
    <dgm:cxn modelId="{2FBFEF0A-1DFA-4E26-8DB2-E012D93FC56D}" type="presOf" srcId="{C627B797-38DC-432E-9CAB-A8A1FA2E9668}" destId="{EA4E0317-A8F9-49C3-A93F-C03EEF290944}" srcOrd="0" destOrd="0" presId="urn:microsoft.com/office/officeart/2005/8/layout/hierarchy3"/>
    <dgm:cxn modelId="{B0C8826A-07E2-40AD-B3D5-FF96DDC60F45}" srcId="{02488346-34C2-4101-880C-B2EA141607CE}" destId="{2F578AF4-2A2E-4F18-8FFB-D9244F414866}" srcOrd="0" destOrd="0" parTransId="{6AE6C487-478E-4AD4-AA7B-264BA911102E}" sibTransId="{BE31737B-3BE7-4997-A62C-E39BD2850351}"/>
    <dgm:cxn modelId="{264513A8-F1A1-4AD3-AACD-9FAA62083DE8}" srcId="{02488346-34C2-4101-880C-B2EA141607CE}" destId="{7F0E7C12-A694-44A1-992F-6D8F2C4E3074}" srcOrd="1" destOrd="0" parTransId="{C627B797-38DC-432E-9CAB-A8A1FA2E9668}" sibTransId="{143120FA-C58D-4F2C-A18B-739FC94ECE19}"/>
    <dgm:cxn modelId="{37474D8E-04EA-4603-A8F9-64F093A08252}" srcId="{1A8B53DE-9E88-4B0C-9E82-247F520E1905}" destId="{02488346-34C2-4101-880C-B2EA141607CE}" srcOrd="0" destOrd="0" parTransId="{FC23A769-F64D-42FB-8000-42BF190F6AE7}" sibTransId="{4E173809-BFC9-4CAC-AF3F-4376D26606B2}"/>
    <dgm:cxn modelId="{9479352C-7D7B-4F9E-98D4-F36EA752D2AD}" srcId="{02488346-34C2-4101-880C-B2EA141607CE}" destId="{C2EB71FC-C92B-425E-8C08-207190BFAC0B}" srcOrd="3" destOrd="0" parTransId="{4AD8F647-2149-4A55-9B5E-531E00156D35}" sibTransId="{F7B505C4-A58E-42BB-8A67-69D793553967}"/>
    <dgm:cxn modelId="{4160190B-8720-49C7-BF4F-FB56DA82C7D3}" type="presOf" srcId="{F9205406-7D92-44A3-BBE1-835E61C9706E}" destId="{D1FAADAC-ECA8-4EFA-895A-A7113A0442C3}" srcOrd="0" destOrd="0" presId="urn:microsoft.com/office/officeart/2005/8/layout/hierarchy3"/>
    <dgm:cxn modelId="{5444BE50-CAF6-46D7-A9EB-8D3235A10807}" type="presOf" srcId="{02488346-34C2-4101-880C-B2EA141607CE}" destId="{6E6A14A1-A64C-4E1C-BACB-4D45655BFB19}" srcOrd="1" destOrd="0" presId="urn:microsoft.com/office/officeart/2005/8/layout/hierarchy3"/>
    <dgm:cxn modelId="{69DB41F6-1D8E-4526-93FA-BBE3B554A5F2}" type="presOf" srcId="{675C7E50-EB17-4EB1-BB8D-7679A82BB706}" destId="{85D8F79E-A97A-498A-B206-2E64590ABE43}" srcOrd="0" destOrd="0" presId="urn:microsoft.com/office/officeart/2005/8/layout/hierarchy3"/>
    <dgm:cxn modelId="{C0F8768B-808B-4241-AF78-31BD93375CB7}" type="presOf" srcId="{02488346-34C2-4101-880C-B2EA141607CE}" destId="{29E386FE-0BBE-4E09-BE82-5E47099C345B}" srcOrd="0" destOrd="0" presId="urn:microsoft.com/office/officeart/2005/8/layout/hierarchy3"/>
    <dgm:cxn modelId="{CA7764DD-4935-4278-8373-8B28B5768A04}" type="presParOf" srcId="{D5933625-944B-438C-9BD1-2154E67D75A8}" destId="{5EB6707F-1164-4208-8168-4DB3FFD432ED}" srcOrd="0" destOrd="0" presId="urn:microsoft.com/office/officeart/2005/8/layout/hierarchy3"/>
    <dgm:cxn modelId="{9EB53497-B026-4034-B855-ADEF78B379FB}" type="presParOf" srcId="{5EB6707F-1164-4208-8168-4DB3FFD432ED}" destId="{DBD1AB34-2152-4F4E-B7F3-7C27ABFA67B1}" srcOrd="0" destOrd="0" presId="urn:microsoft.com/office/officeart/2005/8/layout/hierarchy3"/>
    <dgm:cxn modelId="{EA031AEF-4027-4D4E-98AD-961D29558FD9}" type="presParOf" srcId="{DBD1AB34-2152-4F4E-B7F3-7C27ABFA67B1}" destId="{29E386FE-0BBE-4E09-BE82-5E47099C345B}" srcOrd="0" destOrd="0" presId="urn:microsoft.com/office/officeart/2005/8/layout/hierarchy3"/>
    <dgm:cxn modelId="{3E16812E-194C-4DCE-8080-8B31FC9A570E}" type="presParOf" srcId="{DBD1AB34-2152-4F4E-B7F3-7C27ABFA67B1}" destId="{6E6A14A1-A64C-4E1C-BACB-4D45655BFB19}" srcOrd="1" destOrd="0" presId="urn:microsoft.com/office/officeart/2005/8/layout/hierarchy3"/>
    <dgm:cxn modelId="{9EFA5F3A-261A-447A-A774-0417E951FA8A}" type="presParOf" srcId="{5EB6707F-1164-4208-8168-4DB3FFD432ED}" destId="{190048C9-860B-4933-972A-A818164780D2}" srcOrd="1" destOrd="0" presId="urn:microsoft.com/office/officeart/2005/8/layout/hierarchy3"/>
    <dgm:cxn modelId="{3A208169-F6C6-4AC8-A0F6-D27C9B89E24C}" type="presParOf" srcId="{190048C9-860B-4933-972A-A818164780D2}" destId="{6A075A6E-69CF-483B-9DD7-8029EE2A94AF}" srcOrd="0" destOrd="0" presId="urn:microsoft.com/office/officeart/2005/8/layout/hierarchy3"/>
    <dgm:cxn modelId="{53EA0EFE-91AF-420D-8F22-4D5D00FD89F8}" type="presParOf" srcId="{190048C9-860B-4933-972A-A818164780D2}" destId="{50F67186-974E-4720-BD6B-7E1992F2919A}" srcOrd="1" destOrd="0" presId="urn:microsoft.com/office/officeart/2005/8/layout/hierarchy3"/>
    <dgm:cxn modelId="{E4741200-D11F-4EE2-A0CE-4657F3E94385}" type="presParOf" srcId="{190048C9-860B-4933-972A-A818164780D2}" destId="{EA4E0317-A8F9-49C3-A93F-C03EEF290944}" srcOrd="2" destOrd="0" presId="urn:microsoft.com/office/officeart/2005/8/layout/hierarchy3"/>
    <dgm:cxn modelId="{F05685EF-15C1-45AC-92DA-EA287E395016}" type="presParOf" srcId="{190048C9-860B-4933-972A-A818164780D2}" destId="{7B7C8960-694E-410A-AE1A-387CC0A8012C}" srcOrd="3" destOrd="0" presId="urn:microsoft.com/office/officeart/2005/8/layout/hierarchy3"/>
    <dgm:cxn modelId="{37439D81-883F-4F33-8AE9-A658A04A5968}" type="presParOf" srcId="{190048C9-860B-4933-972A-A818164780D2}" destId="{7B374BAC-89DA-4989-98F3-62B617EA6DBD}" srcOrd="4" destOrd="0" presId="urn:microsoft.com/office/officeart/2005/8/layout/hierarchy3"/>
    <dgm:cxn modelId="{F1965875-F6E2-46F9-9B0A-A64A11472970}" type="presParOf" srcId="{190048C9-860B-4933-972A-A818164780D2}" destId="{D1FAADAC-ECA8-4EFA-895A-A7113A0442C3}" srcOrd="5" destOrd="0" presId="urn:microsoft.com/office/officeart/2005/8/layout/hierarchy3"/>
    <dgm:cxn modelId="{1BC448C6-A799-4944-9A0C-B18C270AF7A3}" type="presParOf" srcId="{190048C9-860B-4933-972A-A818164780D2}" destId="{A9BDC555-28E7-4E50-96C2-582609468F56}" srcOrd="6" destOrd="0" presId="urn:microsoft.com/office/officeart/2005/8/layout/hierarchy3"/>
    <dgm:cxn modelId="{1601AFD4-B802-4B3C-A5EE-A00466FA9439}" type="presParOf" srcId="{190048C9-860B-4933-972A-A818164780D2}" destId="{B05F88FA-56FB-4ABB-AF27-F4FB1D2BA874}" srcOrd="7" destOrd="0" presId="urn:microsoft.com/office/officeart/2005/8/layout/hierarchy3"/>
    <dgm:cxn modelId="{4B66E850-02AA-495D-9EE9-B47F1FE8CCEF}" type="presParOf" srcId="{190048C9-860B-4933-972A-A818164780D2}" destId="{D8DCB9C5-726C-4B06-B366-B4A3F39001B5}" srcOrd="8" destOrd="0" presId="urn:microsoft.com/office/officeart/2005/8/layout/hierarchy3"/>
    <dgm:cxn modelId="{C303F7B4-FB48-4CB3-A9CB-56F4D568489F}" type="presParOf" srcId="{190048C9-860B-4933-972A-A818164780D2}" destId="{6CDA5EE5-04A8-44C8-8DAB-2C4760C70750}" srcOrd="9" destOrd="0" presId="urn:microsoft.com/office/officeart/2005/8/layout/hierarchy3"/>
    <dgm:cxn modelId="{5BA6BBF1-73C9-40C8-A8F7-C0DF04F10032}" type="presParOf" srcId="{190048C9-860B-4933-972A-A818164780D2}" destId="{B401812E-5117-48B1-A9BC-E64F274937BD}" srcOrd="10" destOrd="0" presId="urn:microsoft.com/office/officeart/2005/8/layout/hierarchy3"/>
    <dgm:cxn modelId="{B5AABCBF-7A4A-4A2A-8018-228FD5D8E4C2}" type="presParOf" srcId="{190048C9-860B-4933-972A-A818164780D2}" destId="{85D8F79E-A97A-498A-B206-2E64590ABE43}" srcOrd="11"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5B9C76-B85F-48BE-A361-A563A7410FE5}"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9E5F5E1C-832B-4299-8418-345302CFEADA}">
      <dgm:prSet phldrT="[Text]" custT="1"/>
      <dgm:spPr/>
      <dgm:t>
        <a:bodyPr/>
        <a:lstStyle/>
        <a:p>
          <a:r>
            <a:rPr lang="ar-EG" sz="2400" b="1" dirty="0" smtClean="0"/>
            <a:t>التحديات </a:t>
          </a:r>
          <a:r>
            <a:rPr lang="ar-EG" sz="2000" b="1" dirty="0" smtClean="0"/>
            <a:t>الاجتماعية</a:t>
          </a:r>
          <a:endParaRPr lang="en-US" sz="2000" b="1" dirty="0"/>
        </a:p>
      </dgm:t>
    </dgm:pt>
    <dgm:pt modelId="{87814F5B-B30F-4729-BD0F-3D0CB45D1AC4}" type="parTrans" cxnId="{7C9D5FD0-280C-45B0-A6D6-99C6902AACA0}">
      <dgm:prSet/>
      <dgm:spPr/>
      <dgm:t>
        <a:bodyPr/>
        <a:lstStyle/>
        <a:p>
          <a:endParaRPr lang="en-US"/>
        </a:p>
      </dgm:t>
    </dgm:pt>
    <dgm:pt modelId="{FFCDB597-A12C-4F12-B508-21D3ED89DC52}" type="sibTrans" cxnId="{7C9D5FD0-280C-45B0-A6D6-99C6902AACA0}">
      <dgm:prSet/>
      <dgm:spPr/>
      <dgm:t>
        <a:bodyPr/>
        <a:lstStyle/>
        <a:p>
          <a:endParaRPr lang="en-US"/>
        </a:p>
      </dgm:t>
    </dgm:pt>
    <dgm:pt modelId="{20E30056-5995-427F-944B-3B031A29BD0F}">
      <dgm:prSet phldrT="[Text]" custT="1"/>
      <dgm:spPr/>
      <dgm:t>
        <a:bodyPr/>
        <a:lstStyle/>
        <a:p>
          <a:pPr algn="r" rtl="1"/>
          <a:r>
            <a:rPr lang="ar-EG" sz="2000" dirty="0" smtClean="0"/>
            <a:t>ضعف سياسات التوزيع العادل للموارد والأعباء ودعم الخدمات العامة.</a:t>
          </a:r>
          <a:endParaRPr lang="en-US" sz="2000" dirty="0"/>
        </a:p>
      </dgm:t>
    </dgm:pt>
    <dgm:pt modelId="{0E0FDBFA-30F1-407F-A2E8-56A9AA72A806}" type="sibTrans" cxnId="{B966F45E-09B4-43D3-8C6D-C1FACDB86DFE}">
      <dgm:prSet/>
      <dgm:spPr/>
      <dgm:t>
        <a:bodyPr/>
        <a:lstStyle/>
        <a:p>
          <a:endParaRPr lang="en-US"/>
        </a:p>
      </dgm:t>
    </dgm:pt>
    <dgm:pt modelId="{669D438A-F181-4E4B-A8E9-4C0CA4E1B044}" type="parTrans" cxnId="{B966F45E-09B4-43D3-8C6D-C1FACDB86DFE}">
      <dgm:prSet/>
      <dgm:spPr/>
      <dgm:t>
        <a:bodyPr/>
        <a:lstStyle/>
        <a:p>
          <a:endParaRPr lang="en-US"/>
        </a:p>
      </dgm:t>
    </dgm:pt>
    <dgm:pt modelId="{529D43C0-DFFB-433B-B847-E5D03B458E89}">
      <dgm:prSet custT="1"/>
      <dgm:spPr/>
      <dgm:t>
        <a:bodyPr/>
        <a:lstStyle/>
        <a:p>
          <a:pPr algn="r" rtl="1"/>
          <a:r>
            <a:rPr lang="ar-EG" sz="2000" dirty="0" smtClean="0"/>
            <a:t>الوصول إلى العدالة الناجزة. </a:t>
          </a:r>
        </a:p>
      </dgm:t>
    </dgm:pt>
    <dgm:pt modelId="{7ACAE6B4-8705-4E37-8F00-06EDCEF929D3}" type="parTrans" cxnId="{69E6FA38-49E2-4649-91BB-EFBEDD386481}">
      <dgm:prSet/>
      <dgm:spPr/>
      <dgm:t>
        <a:bodyPr/>
        <a:lstStyle/>
        <a:p>
          <a:endParaRPr lang="en-US"/>
        </a:p>
      </dgm:t>
    </dgm:pt>
    <dgm:pt modelId="{D3E755C0-41F5-4492-9840-73BB31683FE4}" type="sibTrans" cxnId="{69E6FA38-49E2-4649-91BB-EFBEDD386481}">
      <dgm:prSet/>
      <dgm:spPr/>
      <dgm:t>
        <a:bodyPr/>
        <a:lstStyle/>
        <a:p>
          <a:endParaRPr lang="en-US"/>
        </a:p>
      </dgm:t>
    </dgm:pt>
    <dgm:pt modelId="{966EA447-F383-40F9-A958-EC412DBBCF16}">
      <dgm:prSet custT="1"/>
      <dgm:spPr/>
      <dgm:t>
        <a:bodyPr/>
        <a:lstStyle/>
        <a:p>
          <a:pPr algn="r" rtl="1"/>
          <a:r>
            <a:rPr lang="ar-EG" sz="2000" dirty="0" smtClean="0"/>
            <a:t>الحماية الاجتماعية التي تكفلها الدولة والمساعدات التقليدية المقدمة للمرأة.</a:t>
          </a:r>
        </a:p>
      </dgm:t>
    </dgm:pt>
    <dgm:pt modelId="{8590F1FB-2E15-4FA6-8820-B6AD8189C6DE}" type="parTrans" cxnId="{FC783B7A-4E16-4730-8FC4-6824A9A650CF}">
      <dgm:prSet/>
      <dgm:spPr/>
      <dgm:t>
        <a:bodyPr/>
        <a:lstStyle/>
        <a:p>
          <a:endParaRPr lang="en-US"/>
        </a:p>
      </dgm:t>
    </dgm:pt>
    <dgm:pt modelId="{48FB4708-903C-487A-AAD1-C78927052FB0}" type="sibTrans" cxnId="{FC783B7A-4E16-4730-8FC4-6824A9A650CF}">
      <dgm:prSet/>
      <dgm:spPr/>
      <dgm:t>
        <a:bodyPr/>
        <a:lstStyle/>
        <a:p>
          <a:endParaRPr lang="en-US"/>
        </a:p>
      </dgm:t>
    </dgm:pt>
    <dgm:pt modelId="{10FB6F28-EFDD-4A39-B8F4-84CAD53C1CBF}">
      <dgm:prSet custT="1"/>
      <dgm:spPr/>
      <dgm:t>
        <a:bodyPr/>
        <a:lstStyle/>
        <a:p>
          <a:pPr algn="r" rtl="1"/>
          <a:r>
            <a:rPr lang="ar-EG" sz="2000" dirty="0" smtClean="0"/>
            <a:t>العنف ضد المرأة.</a:t>
          </a:r>
        </a:p>
      </dgm:t>
    </dgm:pt>
    <dgm:pt modelId="{CA7C5465-E257-4637-ADD3-D90EBA9D5F63}" type="parTrans" cxnId="{59C842A7-C634-44A9-AE21-5F47A81BB568}">
      <dgm:prSet/>
      <dgm:spPr/>
      <dgm:t>
        <a:bodyPr/>
        <a:lstStyle/>
        <a:p>
          <a:endParaRPr lang="en-US"/>
        </a:p>
      </dgm:t>
    </dgm:pt>
    <dgm:pt modelId="{0254AFC1-8A6F-4C87-9BD2-DB6F9F2D74BA}" type="sibTrans" cxnId="{59C842A7-C634-44A9-AE21-5F47A81BB568}">
      <dgm:prSet/>
      <dgm:spPr/>
      <dgm:t>
        <a:bodyPr/>
        <a:lstStyle/>
        <a:p>
          <a:endParaRPr lang="en-US"/>
        </a:p>
      </dgm:t>
    </dgm:pt>
    <dgm:pt modelId="{3F722932-B0C5-453B-BB3D-FB54246559F7}">
      <dgm:prSet custT="1"/>
      <dgm:spPr/>
      <dgm:t>
        <a:bodyPr/>
        <a:lstStyle/>
        <a:p>
          <a:pPr algn="r" rtl="1"/>
          <a:r>
            <a:rPr lang="ar-EG" sz="2000" dirty="0" smtClean="0"/>
            <a:t>عدم المساواة في إدارة الموارد الطبيعية.</a:t>
          </a:r>
        </a:p>
      </dgm:t>
    </dgm:pt>
    <dgm:pt modelId="{9E823A1D-7DA6-4EFB-B4DF-D4DD46E8491F}" type="parTrans" cxnId="{3CBE411E-7AB5-4BD0-81D5-E28864E861D6}">
      <dgm:prSet/>
      <dgm:spPr/>
      <dgm:t>
        <a:bodyPr/>
        <a:lstStyle/>
        <a:p>
          <a:endParaRPr lang="en-US"/>
        </a:p>
      </dgm:t>
    </dgm:pt>
    <dgm:pt modelId="{7C5728ED-511C-430B-BCB2-5A95248252CB}" type="sibTrans" cxnId="{3CBE411E-7AB5-4BD0-81D5-E28864E861D6}">
      <dgm:prSet/>
      <dgm:spPr/>
      <dgm:t>
        <a:bodyPr/>
        <a:lstStyle/>
        <a:p>
          <a:endParaRPr lang="en-US"/>
        </a:p>
      </dgm:t>
    </dgm:pt>
    <dgm:pt modelId="{9302BC84-D4DC-4EF6-B5E2-287AA648517A}">
      <dgm:prSet custT="1"/>
      <dgm:spPr/>
      <dgm:t>
        <a:bodyPr/>
        <a:lstStyle/>
        <a:p>
          <a:pPr algn="r" rtl="1"/>
          <a:r>
            <a:rPr lang="ar-EG" sz="2000" dirty="0" smtClean="0"/>
            <a:t>ضعف وعي المرأة بحقوقها الاجتماعية.</a:t>
          </a:r>
        </a:p>
      </dgm:t>
    </dgm:pt>
    <dgm:pt modelId="{58FF6E63-57EA-4E57-B112-E7032E368C81}" type="parTrans" cxnId="{2727543A-86EC-470E-93AF-25821F51F37D}">
      <dgm:prSet/>
      <dgm:spPr/>
      <dgm:t>
        <a:bodyPr/>
        <a:lstStyle/>
        <a:p>
          <a:endParaRPr lang="en-US"/>
        </a:p>
      </dgm:t>
    </dgm:pt>
    <dgm:pt modelId="{695D102B-4A2F-4586-BCAB-AA512B20DD02}" type="sibTrans" cxnId="{2727543A-86EC-470E-93AF-25821F51F37D}">
      <dgm:prSet/>
      <dgm:spPr/>
      <dgm:t>
        <a:bodyPr/>
        <a:lstStyle/>
        <a:p>
          <a:endParaRPr lang="en-US"/>
        </a:p>
      </dgm:t>
    </dgm:pt>
    <dgm:pt modelId="{28C4E4B5-EB95-4DB1-83E4-E4261B237EFB}">
      <dgm:prSet custT="1"/>
      <dgm:spPr/>
      <dgm:t>
        <a:bodyPr/>
        <a:lstStyle/>
        <a:p>
          <a:pPr algn="r" rtl="1"/>
          <a:r>
            <a:rPr lang="ar-EG" sz="2000" dirty="0" smtClean="0"/>
            <a:t>معاناة المرأة المسنة والمعوقة من التمييز المزدوج.</a:t>
          </a:r>
        </a:p>
      </dgm:t>
    </dgm:pt>
    <dgm:pt modelId="{705A0869-B0DD-4259-83B8-BE77D82584A4}" type="parTrans" cxnId="{AFAE323B-F4FF-4BCA-83B0-7DD959A9F19E}">
      <dgm:prSet/>
      <dgm:spPr/>
      <dgm:t>
        <a:bodyPr/>
        <a:lstStyle/>
        <a:p>
          <a:endParaRPr lang="en-US"/>
        </a:p>
      </dgm:t>
    </dgm:pt>
    <dgm:pt modelId="{AFD17F12-1389-44D5-98DE-0B40CA47424B}" type="sibTrans" cxnId="{AFAE323B-F4FF-4BCA-83B0-7DD959A9F19E}">
      <dgm:prSet/>
      <dgm:spPr/>
      <dgm:t>
        <a:bodyPr/>
        <a:lstStyle/>
        <a:p>
          <a:endParaRPr lang="en-US"/>
        </a:p>
      </dgm:t>
    </dgm:pt>
    <dgm:pt modelId="{3B1C92C3-C5DC-4C40-8CF5-75AD4CEE0C3E}" type="pres">
      <dgm:prSet presAssocID="{A15B9C76-B85F-48BE-A361-A563A7410FE5}" presName="diagram" presStyleCnt="0">
        <dgm:presLayoutVars>
          <dgm:chPref val="1"/>
          <dgm:dir val="rev"/>
          <dgm:animOne val="branch"/>
          <dgm:animLvl val="lvl"/>
          <dgm:resizeHandles/>
        </dgm:presLayoutVars>
      </dgm:prSet>
      <dgm:spPr/>
      <dgm:t>
        <a:bodyPr/>
        <a:lstStyle/>
        <a:p>
          <a:endParaRPr lang="en-US"/>
        </a:p>
      </dgm:t>
    </dgm:pt>
    <dgm:pt modelId="{D7F8D3BB-5FCD-457F-A923-C9F4B82539B7}" type="pres">
      <dgm:prSet presAssocID="{9E5F5E1C-832B-4299-8418-345302CFEADA}" presName="root" presStyleCnt="0"/>
      <dgm:spPr/>
    </dgm:pt>
    <dgm:pt modelId="{DA672150-B31D-445D-A7BC-00D48D59F959}" type="pres">
      <dgm:prSet presAssocID="{9E5F5E1C-832B-4299-8418-345302CFEADA}" presName="rootComposite" presStyleCnt="0"/>
      <dgm:spPr/>
    </dgm:pt>
    <dgm:pt modelId="{1969B0DF-656E-4579-B9B3-B00EBF61286B}" type="pres">
      <dgm:prSet presAssocID="{9E5F5E1C-832B-4299-8418-345302CFEADA}" presName="rootText" presStyleLbl="node1" presStyleIdx="0" presStyleCnt="1" custScaleX="382156" custScaleY="168032" custLinFactY="-31424" custLinFactNeighborX="1160" custLinFactNeighborY="-100000"/>
      <dgm:spPr/>
      <dgm:t>
        <a:bodyPr/>
        <a:lstStyle/>
        <a:p>
          <a:endParaRPr lang="en-US"/>
        </a:p>
      </dgm:t>
    </dgm:pt>
    <dgm:pt modelId="{CBBC82BD-243C-41D8-8BBA-B0D809FECFB9}" type="pres">
      <dgm:prSet presAssocID="{9E5F5E1C-832B-4299-8418-345302CFEADA}" presName="rootConnector" presStyleLbl="node1" presStyleIdx="0" presStyleCnt="1"/>
      <dgm:spPr/>
      <dgm:t>
        <a:bodyPr/>
        <a:lstStyle/>
        <a:p>
          <a:endParaRPr lang="en-US"/>
        </a:p>
      </dgm:t>
    </dgm:pt>
    <dgm:pt modelId="{A69A6C11-5353-4942-9F63-EF57716844F3}" type="pres">
      <dgm:prSet presAssocID="{9E5F5E1C-832B-4299-8418-345302CFEADA}" presName="childShape" presStyleCnt="0"/>
      <dgm:spPr/>
    </dgm:pt>
    <dgm:pt modelId="{1E8A2514-DA70-42A5-BF57-B7E60F9D6D52}" type="pres">
      <dgm:prSet presAssocID="{669D438A-F181-4E4B-A8E9-4C0CA4E1B044}" presName="Name13" presStyleLbl="parChTrans1D2" presStyleIdx="0" presStyleCnt="7"/>
      <dgm:spPr/>
      <dgm:t>
        <a:bodyPr/>
        <a:lstStyle/>
        <a:p>
          <a:endParaRPr lang="en-US"/>
        </a:p>
      </dgm:t>
    </dgm:pt>
    <dgm:pt modelId="{38556421-7D52-4221-92C3-6E7268DEF0FC}" type="pres">
      <dgm:prSet presAssocID="{20E30056-5995-427F-944B-3B031A29BD0F}" presName="childText" presStyleLbl="bgAcc1" presStyleIdx="0" presStyleCnt="7" custScaleX="677664" custScaleY="168202" custLinFactNeighborX="-261" custLinFactNeighborY="7092">
        <dgm:presLayoutVars>
          <dgm:bulletEnabled val="1"/>
        </dgm:presLayoutVars>
      </dgm:prSet>
      <dgm:spPr/>
      <dgm:t>
        <a:bodyPr/>
        <a:lstStyle/>
        <a:p>
          <a:endParaRPr lang="en-US"/>
        </a:p>
      </dgm:t>
    </dgm:pt>
    <dgm:pt modelId="{F5504100-BE1F-43BA-8369-BCD037DF9349}" type="pres">
      <dgm:prSet presAssocID="{7ACAE6B4-8705-4E37-8F00-06EDCEF929D3}" presName="Name13" presStyleLbl="parChTrans1D2" presStyleIdx="1" presStyleCnt="7"/>
      <dgm:spPr/>
      <dgm:t>
        <a:bodyPr/>
        <a:lstStyle/>
        <a:p>
          <a:endParaRPr lang="en-US"/>
        </a:p>
      </dgm:t>
    </dgm:pt>
    <dgm:pt modelId="{3943CCD6-7455-41DB-83C7-C4A607C6D92A}" type="pres">
      <dgm:prSet presAssocID="{529D43C0-DFFB-433B-B847-E5D03B458E89}" presName="childText" presStyleLbl="bgAcc1" presStyleIdx="1" presStyleCnt="7" custScaleX="677664" custScaleY="168202" custLinFactNeighborX="-261" custLinFactNeighborY="7092">
        <dgm:presLayoutVars>
          <dgm:bulletEnabled val="1"/>
        </dgm:presLayoutVars>
      </dgm:prSet>
      <dgm:spPr/>
      <dgm:t>
        <a:bodyPr/>
        <a:lstStyle/>
        <a:p>
          <a:endParaRPr lang="en-US"/>
        </a:p>
      </dgm:t>
    </dgm:pt>
    <dgm:pt modelId="{A0CD119B-80D5-405D-BE90-899438E20938}" type="pres">
      <dgm:prSet presAssocID="{8590F1FB-2E15-4FA6-8820-B6AD8189C6DE}" presName="Name13" presStyleLbl="parChTrans1D2" presStyleIdx="2" presStyleCnt="7"/>
      <dgm:spPr/>
      <dgm:t>
        <a:bodyPr/>
        <a:lstStyle/>
        <a:p>
          <a:endParaRPr lang="en-US"/>
        </a:p>
      </dgm:t>
    </dgm:pt>
    <dgm:pt modelId="{B17D7E4F-0AFC-4D17-A22A-AFB3EB0823E6}" type="pres">
      <dgm:prSet presAssocID="{966EA447-F383-40F9-A958-EC412DBBCF16}" presName="childText" presStyleLbl="bgAcc1" presStyleIdx="2" presStyleCnt="7" custScaleX="677664" custScaleY="168202" custLinFactNeighborX="-261" custLinFactNeighborY="7092">
        <dgm:presLayoutVars>
          <dgm:bulletEnabled val="1"/>
        </dgm:presLayoutVars>
      </dgm:prSet>
      <dgm:spPr/>
      <dgm:t>
        <a:bodyPr/>
        <a:lstStyle/>
        <a:p>
          <a:endParaRPr lang="en-US"/>
        </a:p>
      </dgm:t>
    </dgm:pt>
    <dgm:pt modelId="{E543544C-23ED-40F7-B960-65AF57DAE856}" type="pres">
      <dgm:prSet presAssocID="{CA7C5465-E257-4637-ADD3-D90EBA9D5F63}" presName="Name13" presStyleLbl="parChTrans1D2" presStyleIdx="3" presStyleCnt="7"/>
      <dgm:spPr/>
      <dgm:t>
        <a:bodyPr/>
        <a:lstStyle/>
        <a:p>
          <a:endParaRPr lang="en-US"/>
        </a:p>
      </dgm:t>
    </dgm:pt>
    <dgm:pt modelId="{AD4E40E8-B417-4A5F-8DFF-2CFF99617908}" type="pres">
      <dgm:prSet presAssocID="{10FB6F28-EFDD-4A39-B8F4-84CAD53C1CBF}" presName="childText" presStyleLbl="bgAcc1" presStyleIdx="3" presStyleCnt="7" custScaleX="677664" custScaleY="168202" custLinFactNeighborX="-261" custLinFactNeighborY="7092">
        <dgm:presLayoutVars>
          <dgm:bulletEnabled val="1"/>
        </dgm:presLayoutVars>
      </dgm:prSet>
      <dgm:spPr/>
      <dgm:t>
        <a:bodyPr/>
        <a:lstStyle/>
        <a:p>
          <a:endParaRPr lang="en-US"/>
        </a:p>
      </dgm:t>
    </dgm:pt>
    <dgm:pt modelId="{3A89D727-FC50-4DC1-8BFA-2CD1FE6CC7D4}" type="pres">
      <dgm:prSet presAssocID="{9E823A1D-7DA6-4EFB-B4DF-D4DD46E8491F}" presName="Name13" presStyleLbl="parChTrans1D2" presStyleIdx="4" presStyleCnt="7"/>
      <dgm:spPr/>
      <dgm:t>
        <a:bodyPr/>
        <a:lstStyle/>
        <a:p>
          <a:endParaRPr lang="en-US"/>
        </a:p>
      </dgm:t>
    </dgm:pt>
    <dgm:pt modelId="{846F415D-8776-41E8-A178-D6FF1ECB2418}" type="pres">
      <dgm:prSet presAssocID="{3F722932-B0C5-453B-BB3D-FB54246559F7}" presName="childText" presStyleLbl="bgAcc1" presStyleIdx="4" presStyleCnt="7" custScaleX="677664" custScaleY="168202" custLinFactNeighborX="-261" custLinFactNeighborY="7092">
        <dgm:presLayoutVars>
          <dgm:bulletEnabled val="1"/>
        </dgm:presLayoutVars>
      </dgm:prSet>
      <dgm:spPr/>
      <dgm:t>
        <a:bodyPr/>
        <a:lstStyle/>
        <a:p>
          <a:endParaRPr lang="en-US"/>
        </a:p>
      </dgm:t>
    </dgm:pt>
    <dgm:pt modelId="{50BAC6EE-EBEF-49A6-A4CD-E430CC2CFB59}" type="pres">
      <dgm:prSet presAssocID="{58FF6E63-57EA-4E57-B112-E7032E368C81}" presName="Name13" presStyleLbl="parChTrans1D2" presStyleIdx="5" presStyleCnt="7"/>
      <dgm:spPr/>
      <dgm:t>
        <a:bodyPr/>
        <a:lstStyle/>
        <a:p>
          <a:endParaRPr lang="en-US"/>
        </a:p>
      </dgm:t>
    </dgm:pt>
    <dgm:pt modelId="{8556DEBA-0363-486F-821C-AF6A8EA9552D}" type="pres">
      <dgm:prSet presAssocID="{9302BC84-D4DC-4EF6-B5E2-287AA648517A}" presName="childText" presStyleLbl="bgAcc1" presStyleIdx="5" presStyleCnt="7" custScaleX="677664" custScaleY="168202" custLinFactNeighborX="-261" custLinFactNeighborY="7092">
        <dgm:presLayoutVars>
          <dgm:bulletEnabled val="1"/>
        </dgm:presLayoutVars>
      </dgm:prSet>
      <dgm:spPr/>
      <dgm:t>
        <a:bodyPr/>
        <a:lstStyle/>
        <a:p>
          <a:endParaRPr lang="en-US"/>
        </a:p>
      </dgm:t>
    </dgm:pt>
    <dgm:pt modelId="{346C2B06-3D8A-4906-8C29-13A868018314}" type="pres">
      <dgm:prSet presAssocID="{705A0869-B0DD-4259-83B8-BE77D82584A4}" presName="Name13" presStyleLbl="parChTrans1D2" presStyleIdx="6" presStyleCnt="7"/>
      <dgm:spPr/>
      <dgm:t>
        <a:bodyPr/>
        <a:lstStyle/>
        <a:p>
          <a:endParaRPr lang="en-US"/>
        </a:p>
      </dgm:t>
    </dgm:pt>
    <dgm:pt modelId="{D43A7F5D-2CAC-4A28-8FFD-40E4EC18CF02}" type="pres">
      <dgm:prSet presAssocID="{28C4E4B5-EB95-4DB1-83E4-E4261B237EFB}" presName="childText" presStyleLbl="bgAcc1" presStyleIdx="6" presStyleCnt="7" custScaleX="677664" custScaleY="168202" custLinFactNeighborX="-261" custLinFactNeighborY="7092">
        <dgm:presLayoutVars>
          <dgm:bulletEnabled val="1"/>
        </dgm:presLayoutVars>
      </dgm:prSet>
      <dgm:spPr/>
      <dgm:t>
        <a:bodyPr/>
        <a:lstStyle/>
        <a:p>
          <a:endParaRPr lang="en-US"/>
        </a:p>
      </dgm:t>
    </dgm:pt>
  </dgm:ptLst>
  <dgm:cxnLst>
    <dgm:cxn modelId="{2727543A-86EC-470E-93AF-25821F51F37D}" srcId="{9E5F5E1C-832B-4299-8418-345302CFEADA}" destId="{9302BC84-D4DC-4EF6-B5E2-287AA648517A}" srcOrd="5" destOrd="0" parTransId="{58FF6E63-57EA-4E57-B112-E7032E368C81}" sibTransId="{695D102B-4A2F-4586-BCAB-AA512B20DD02}"/>
    <dgm:cxn modelId="{1E96D5F2-15BB-4E3F-B85F-BE21AB444C41}" type="presOf" srcId="{10FB6F28-EFDD-4A39-B8F4-84CAD53C1CBF}" destId="{AD4E40E8-B417-4A5F-8DFF-2CFF99617908}" srcOrd="0" destOrd="0" presId="urn:microsoft.com/office/officeart/2005/8/layout/hierarchy3"/>
    <dgm:cxn modelId="{CA255438-6CA4-4EB3-AC73-49A4C28A1FC6}" type="presOf" srcId="{58FF6E63-57EA-4E57-B112-E7032E368C81}" destId="{50BAC6EE-EBEF-49A6-A4CD-E430CC2CFB59}" srcOrd="0" destOrd="0" presId="urn:microsoft.com/office/officeart/2005/8/layout/hierarchy3"/>
    <dgm:cxn modelId="{030ABB7F-5E6D-43C5-9A04-4D7E7403BE15}" type="presOf" srcId="{529D43C0-DFFB-433B-B847-E5D03B458E89}" destId="{3943CCD6-7455-41DB-83C7-C4A607C6D92A}" srcOrd="0" destOrd="0" presId="urn:microsoft.com/office/officeart/2005/8/layout/hierarchy3"/>
    <dgm:cxn modelId="{FC783B7A-4E16-4730-8FC4-6824A9A650CF}" srcId="{9E5F5E1C-832B-4299-8418-345302CFEADA}" destId="{966EA447-F383-40F9-A958-EC412DBBCF16}" srcOrd="2" destOrd="0" parTransId="{8590F1FB-2E15-4FA6-8820-B6AD8189C6DE}" sibTransId="{48FB4708-903C-487A-AAD1-C78927052FB0}"/>
    <dgm:cxn modelId="{039A4874-6260-422E-9D49-0BE1A3ABA87F}" type="presOf" srcId="{669D438A-F181-4E4B-A8E9-4C0CA4E1B044}" destId="{1E8A2514-DA70-42A5-BF57-B7E60F9D6D52}" srcOrd="0" destOrd="0" presId="urn:microsoft.com/office/officeart/2005/8/layout/hierarchy3"/>
    <dgm:cxn modelId="{600BFA00-299D-46E4-8DF7-369CA7B9EA19}" type="presOf" srcId="{CA7C5465-E257-4637-ADD3-D90EBA9D5F63}" destId="{E543544C-23ED-40F7-B960-65AF57DAE856}" srcOrd="0" destOrd="0" presId="urn:microsoft.com/office/officeart/2005/8/layout/hierarchy3"/>
    <dgm:cxn modelId="{3CBE411E-7AB5-4BD0-81D5-E28864E861D6}" srcId="{9E5F5E1C-832B-4299-8418-345302CFEADA}" destId="{3F722932-B0C5-453B-BB3D-FB54246559F7}" srcOrd="4" destOrd="0" parTransId="{9E823A1D-7DA6-4EFB-B4DF-D4DD46E8491F}" sibTransId="{7C5728ED-511C-430B-BCB2-5A95248252CB}"/>
    <dgm:cxn modelId="{69E6FA38-49E2-4649-91BB-EFBEDD386481}" srcId="{9E5F5E1C-832B-4299-8418-345302CFEADA}" destId="{529D43C0-DFFB-433B-B847-E5D03B458E89}" srcOrd="1" destOrd="0" parTransId="{7ACAE6B4-8705-4E37-8F00-06EDCEF929D3}" sibTransId="{D3E755C0-41F5-4492-9840-73BB31683FE4}"/>
    <dgm:cxn modelId="{E10549BC-3704-4A3F-8A62-AA6653164622}" type="presOf" srcId="{A15B9C76-B85F-48BE-A361-A563A7410FE5}" destId="{3B1C92C3-C5DC-4C40-8CF5-75AD4CEE0C3E}" srcOrd="0" destOrd="0" presId="urn:microsoft.com/office/officeart/2005/8/layout/hierarchy3"/>
    <dgm:cxn modelId="{83942353-2D7D-421B-92C2-B707A13D9CC7}" type="presOf" srcId="{9E5F5E1C-832B-4299-8418-345302CFEADA}" destId="{CBBC82BD-243C-41D8-8BBA-B0D809FECFB9}" srcOrd="1" destOrd="0" presId="urn:microsoft.com/office/officeart/2005/8/layout/hierarchy3"/>
    <dgm:cxn modelId="{CF228F5E-9492-45FF-8DF0-35052B15EFBE}" type="presOf" srcId="{9E5F5E1C-832B-4299-8418-345302CFEADA}" destId="{1969B0DF-656E-4579-B9B3-B00EBF61286B}" srcOrd="0" destOrd="0" presId="urn:microsoft.com/office/officeart/2005/8/layout/hierarchy3"/>
    <dgm:cxn modelId="{49F4E549-21D0-450A-A2CE-ED9E265C6109}" type="presOf" srcId="{7ACAE6B4-8705-4E37-8F00-06EDCEF929D3}" destId="{F5504100-BE1F-43BA-8369-BCD037DF9349}" srcOrd="0" destOrd="0" presId="urn:microsoft.com/office/officeart/2005/8/layout/hierarchy3"/>
    <dgm:cxn modelId="{AFAE323B-F4FF-4BCA-83B0-7DD959A9F19E}" srcId="{9E5F5E1C-832B-4299-8418-345302CFEADA}" destId="{28C4E4B5-EB95-4DB1-83E4-E4261B237EFB}" srcOrd="6" destOrd="0" parTransId="{705A0869-B0DD-4259-83B8-BE77D82584A4}" sibTransId="{AFD17F12-1389-44D5-98DE-0B40CA47424B}"/>
    <dgm:cxn modelId="{AF46B38C-1D23-4225-99DD-970E0E453BB2}" type="presOf" srcId="{8590F1FB-2E15-4FA6-8820-B6AD8189C6DE}" destId="{A0CD119B-80D5-405D-BE90-899438E20938}" srcOrd="0" destOrd="0" presId="urn:microsoft.com/office/officeart/2005/8/layout/hierarchy3"/>
    <dgm:cxn modelId="{043EF864-1315-454C-917F-B114CCF6B2A7}" type="presOf" srcId="{28C4E4B5-EB95-4DB1-83E4-E4261B237EFB}" destId="{D43A7F5D-2CAC-4A28-8FFD-40E4EC18CF02}" srcOrd="0" destOrd="0" presId="urn:microsoft.com/office/officeart/2005/8/layout/hierarchy3"/>
    <dgm:cxn modelId="{A562507C-CD02-4AF5-BE06-1BAE51260FA7}" type="presOf" srcId="{966EA447-F383-40F9-A958-EC412DBBCF16}" destId="{B17D7E4F-0AFC-4D17-A22A-AFB3EB0823E6}" srcOrd="0" destOrd="0" presId="urn:microsoft.com/office/officeart/2005/8/layout/hierarchy3"/>
    <dgm:cxn modelId="{B966F45E-09B4-43D3-8C6D-C1FACDB86DFE}" srcId="{9E5F5E1C-832B-4299-8418-345302CFEADA}" destId="{20E30056-5995-427F-944B-3B031A29BD0F}" srcOrd="0" destOrd="0" parTransId="{669D438A-F181-4E4B-A8E9-4C0CA4E1B044}" sibTransId="{0E0FDBFA-30F1-407F-A2E8-56A9AA72A806}"/>
    <dgm:cxn modelId="{BBD87C10-7927-456C-A7A9-D4B30BB83FC8}" type="presOf" srcId="{9302BC84-D4DC-4EF6-B5E2-287AA648517A}" destId="{8556DEBA-0363-486F-821C-AF6A8EA9552D}" srcOrd="0" destOrd="0" presId="urn:microsoft.com/office/officeart/2005/8/layout/hierarchy3"/>
    <dgm:cxn modelId="{7C9D5FD0-280C-45B0-A6D6-99C6902AACA0}" srcId="{A15B9C76-B85F-48BE-A361-A563A7410FE5}" destId="{9E5F5E1C-832B-4299-8418-345302CFEADA}" srcOrd="0" destOrd="0" parTransId="{87814F5B-B30F-4729-BD0F-3D0CB45D1AC4}" sibTransId="{FFCDB597-A12C-4F12-B508-21D3ED89DC52}"/>
    <dgm:cxn modelId="{69609841-7F1A-44E6-8630-66A5882EC0BB}" type="presOf" srcId="{705A0869-B0DD-4259-83B8-BE77D82584A4}" destId="{346C2B06-3D8A-4906-8C29-13A868018314}" srcOrd="0" destOrd="0" presId="urn:microsoft.com/office/officeart/2005/8/layout/hierarchy3"/>
    <dgm:cxn modelId="{82243738-0A12-4E50-BF3F-AB8095F980FF}" type="presOf" srcId="{3F722932-B0C5-453B-BB3D-FB54246559F7}" destId="{846F415D-8776-41E8-A178-D6FF1ECB2418}" srcOrd="0" destOrd="0" presId="urn:microsoft.com/office/officeart/2005/8/layout/hierarchy3"/>
    <dgm:cxn modelId="{C56F9FCD-6C85-497A-8A55-B629D5D7B380}" type="presOf" srcId="{9E823A1D-7DA6-4EFB-B4DF-D4DD46E8491F}" destId="{3A89D727-FC50-4DC1-8BFA-2CD1FE6CC7D4}" srcOrd="0" destOrd="0" presId="urn:microsoft.com/office/officeart/2005/8/layout/hierarchy3"/>
    <dgm:cxn modelId="{BF74C851-59B8-47FD-98D7-85FB395EB4C5}" type="presOf" srcId="{20E30056-5995-427F-944B-3B031A29BD0F}" destId="{38556421-7D52-4221-92C3-6E7268DEF0FC}" srcOrd="0" destOrd="0" presId="urn:microsoft.com/office/officeart/2005/8/layout/hierarchy3"/>
    <dgm:cxn modelId="{59C842A7-C634-44A9-AE21-5F47A81BB568}" srcId="{9E5F5E1C-832B-4299-8418-345302CFEADA}" destId="{10FB6F28-EFDD-4A39-B8F4-84CAD53C1CBF}" srcOrd="3" destOrd="0" parTransId="{CA7C5465-E257-4637-ADD3-D90EBA9D5F63}" sibTransId="{0254AFC1-8A6F-4C87-9BD2-DB6F9F2D74BA}"/>
    <dgm:cxn modelId="{B15D861F-5130-4991-985F-B973397CBAFF}" type="presParOf" srcId="{3B1C92C3-C5DC-4C40-8CF5-75AD4CEE0C3E}" destId="{D7F8D3BB-5FCD-457F-A923-C9F4B82539B7}" srcOrd="0" destOrd="0" presId="urn:microsoft.com/office/officeart/2005/8/layout/hierarchy3"/>
    <dgm:cxn modelId="{9DC4E7F8-5D73-468D-9B0A-155201882A3F}" type="presParOf" srcId="{D7F8D3BB-5FCD-457F-A923-C9F4B82539B7}" destId="{DA672150-B31D-445D-A7BC-00D48D59F959}" srcOrd="0" destOrd="0" presId="urn:microsoft.com/office/officeart/2005/8/layout/hierarchy3"/>
    <dgm:cxn modelId="{2EA6469E-E18F-4EF3-A945-EDD9F367C963}" type="presParOf" srcId="{DA672150-B31D-445D-A7BC-00D48D59F959}" destId="{1969B0DF-656E-4579-B9B3-B00EBF61286B}" srcOrd="0" destOrd="0" presId="urn:microsoft.com/office/officeart/2005/8/layout/hierarchy3"/>
    <dgm:cxn modelId="{F7C40C9E-8288-42F3-B7D9-723E40883F87}" type="presParOf" srcId="{DA672150-B31D-445D-A7BC-00D48D59F959}" destId="{CBBC82BD-243C-41D8-8BBA-B0D809FECFB9}" srcOrd="1" destOrd="0" presId="urn:microsoft.com/office/officeart/2005/8/layout/hierarchy3"/>
    <dgm:cxn modelId="{F6728804-25DB-4347-AD8D-AED2F11168BE}" type="presParOf" srcId="{D7F8D3BB-5FCD-457F-A923-C9F4B82539B7}" destId="{A69A6C11-5353-4942-9F63-EF57716844F3}" srcOrd="1" destOrd="0" presId="urn:microsoft.com/office/officeart/2005/8/layout/hierarchy3"/>
    <dgm:cxn modelId="{CBE12ED8-9BFB-41AF-8313-24432A7956E2}" type="presParOf" srcId="{A69A6C11-5353-4942-9F63-EF57716844F3}" destId="{1E8A2514-DA70-42A5-BF57-B7E60F9D6D52}" srcOrd="0" destOrd="0" presId="urn:microsoft.com/office/officeart/2005/8/layout/hierarchy3"/>
    <dgm:cxn modelId="{BD27FF5F-13D9-49F8-A74F-7B32D7D8EC96}" type="presParOf" srcId="{A69A6C11-5353-4942-9F63-EF57716844F3}" destId="{38556421-7D52-4221-92C3-6E7268DEF0FC}" srcOrd="1" destOrd="0" presId="urn:microsoft.com/office/officeart/2005/8/layout/hierarchy3"/>
    <dgm:cxn modelId="{9762BF4C-8992-4D27-9D36-61DAC3F83A25}" type="presParOf" srcId="{A69A6C11-5353-4942-9F63-EF57716844F3}" destId="{F5504100-BE1F-43BA-8369-BCD037DF9349}" srcOrd="2" destOrd="0" presId="urn:microsoft.com/office/officeart/2005/8/layout/hierarchy3"/>
    <dgm:cxn modelId="{B31A25D4-4B77-4647-9C39-AEB1973E098A}" type="presParOf" srcId="{A69A6C11-5353-4942-9F63-EF57716844F3}" destId="{3943CCD6-7455-41DB-83C7-C4A607C6D92A}" srcOrd="3" destOrd="0" presId="urn:microsoft.com/office/officeart/2005/8/layout/hierarchy3"/>
    <dgm:cxn modelId="{BA0CCAFF-F987-45D1-9983-5865674B16A6}" type="presParOf" srcId="{A69A6C11-5353-4942-9F63-EF57716844F3}" destId="{A0CD119B-80D5-405D-BE90-899438E20938}" srcOrd="4" destOrd="0" presId="urn:microsoft.com/office/officeart/2005/8/layout/hierarchy3"/>
    <dgm:cxn modelId="{AF0B55A0-56CC-4C33-98F4-C40C643AC20A}" type="presParOf" srcId="{A69A6C11-5353-4942-9F63-EF57716844F3}" destId="{B17D7E4F-0AFC-4D17-A22A-AFB3EB0823E6}" srcOrd="5" destOrd="0" presId="urn:microsoft.com/office/officeart/2005/8/layout/hierarchy3"/>
    <dgm:cxn modelId="{1A3A25BD-F832-4A7C-888E-75B6FCE61C02}" type="presParOf" srcId="{A69A6C11-5353-4942-9F63-EF57716844F3}" destId="{E543544C-23ED-40F7-B960-65AF57DAE856}" srcOrd="6" destOrd="0" presId="urn:microsoft.com/office/officeart/2005/8/layout/hierarchy3"/>
    <dgm:cxn modelId="{3E541961-D403-4EB4-8EAA-977A58EE68AC}" type="presParOf" srcId="{A69A6C11-5353-4942-9F63-EF57716844F3}" destId="{AD4E40E8-B417-4A5F-8DFF-2CFF99617908}" srcOrd="7" destOrd="0" presId="urn:microsoft.com/office/officeart/2005/8/layout/hierarchy3"/>
    <dgm:cxn modelId="{80E25F6E-D20A-4A01-BF2D-40DC679FB484}" type="presParOf" srcId="{A69A6C11-5353-4942-9F63-EF57716844F3}" destId="{3A89D727-FC50-4DC1-8BFA-2CD1FE6CC7D4}" srcOrd="8" destOrd="0" presId="urn:microsoft.com/office/officeart/2005/8/layout/hierarchy3"/>
    <dgm:cxn modelId="{FFD75418-EF37-41C1-8B8E-5F99A50C4381}" type="presParOf" srcId="{A69A6C11-5353-4942-9F63-EF57716844F3}" destId="{846F415D-8776-41E8-A178-D6FF1ECB2418}" srcOrd="9" destOrd="0" presId="urn:microsoft.com/office/officeart/2005/8/layout/hierarchy3"/>
    <dgm:cxn modelId="{10631758-9006-432D-A2C5-DD650BE046AF}" type="presParOf" srcId="{A69A6C11-5353-4942-9F63-EF57716844F3}" destId="{50BAC6EE-EBEF-49A6-A4CD-E430CC2CFB59}" srcOrd="10" destOrd="0" presId="urn:microsoft.com/office/officeart/2005/8/layout/hierarchy3"/>
    <dgm:cxn modelId="{8D2F8BA4-8988-4276-8846-431A8B47E671}" type="presParOf" srcId="{A69A6C11-5353-4942-9F63-EF57716844F3}" destId="{8556DEBA-0363-486F-821C-AF6A8EA9552D}" srcOrd="11" destOrd="0" presId="urn:microsoft.com/office/officeart/2005/8/layout/hierarchy3"/>
    <dgm:cxn modelId="{B2C347F8-D89D-47D8-A3F6-0334B9685597}" type="presParOf" srcId="{A69A6C11-5353-4942-9F63-EF57716844F3}" destId="{346C2B06-3D8A-4906-8C29-13A868018314}" srcOrd="12" destOrd="0" presId="urn:microsoft.com/office/officeart/2005/8/layout/hierarchy3"/>
    <dgm:cxn modelId="{7FF23B71-7430-4139-B4F2-257F69AD49B3}" type="presParOf" srcId="{A69A6C11-5353-4942-9F63-EF57716844F3}" destId="{D43A7F5D-2CAC-4A28-8FFD-40E4EC18CF02}" srcOrd="13"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E8A387-3B6D-41FE-B6DE-AC88633C2472}">
      <dsp:nvSpPr>
        <dsp:cNvPr id="0" name=""/>
        <dsp:cNvSpPr/>
      </dsp:nvSpPr>
      <dsp:spPr>
        <a:xfrm>
          <a:off x="5238926" y="13"/>
          <a:ext cx="1950790" cy="117047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EG" sz="2800" b="1" kern="1200" dirty="0" smtClean="0"/>
            <a:t>العدالة الاجتماعية</a:t>
          </a:r>
          <a:endParaRPr lang="en-US" sz="2800" b="1" kern="1200" dirty="0"/>
        </a:p>
      </dsp:txBody>
      <dsp:txXfrm>
        <a:off x="5238926" y="13"/>
        <a:ext cx="1950790" cy="1170474"/>
      </dsp:txXfrm>
    </dsp:sp>
    <dsp:sp modelId="{055957B2-07E2-487D-B066-C4160CB8A37B}">
      <dsp:nvSpPr>
        <dsp:cNvPr id="0" name=""/>
        <dsp:cNvSpPr/>
      </dsp:nvSpPr>
      <dsp:spPr>
        <a:xfrm>
          <a:off x="3093056" y="13"/>
          <a:ext cx="1950790" cy="117047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EG" sz="2800" b="1" kern="1200" dirty="0" smtClean="0"/>
            <a:t>تكافؤ</a:t>
          </a:r>
          <a:r>
            <a:rPr lang="en-US" sz="2800" b="1" kern="1200" dirty="0" smtClean="0"/>
            <a:t> </a:t>
          </a:r>
          <a:r>
            <a:rPr lang="ar-EG" sz="2800" b="1" kern="1200" dirty="0" smtClean="0"/>
            <a:t>الفرص</a:t>
          </a:r>
          <a:endParaRPr lang="en-US" sz="2800" b="1" kern="1200" dirty="0"/>
        </a:p>
      </dsp:txBody>
      <dsp:txXfrm>
        <a:off x="3093056" y="13"/>
        <a:ext cx="1950790" cy="1170474"/>
      </dsp:txXfrm>
    </dsp:sp>
    <dsp:sp modelId="{AC2A8A63-311C-49F6-BD6B-5622420C92EF}">
      <dsp:nvSpPr>
        <dsp:cNvPr id="0" name=""/>
        <dsp:cNvSpPr/>
      </dsp:nvSpPr>
      <dsp:spPr>
        <a:xfrm>
          <a:off x="947186" y="13"/>
          <a:ext cx="1950790" cy="117047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EG" sz="2800" b="1" kern="1200" dirty="0" smtClean="0"/>
            <a:t>المساواة</a:t>
          </a:r>
        </a:p>
        <a:p>
          <a:pPr lvl="0" algn="ctr" defTabSz="1244600">
            <a:lnSpc>
              <a:spcPct val="90000"/>
            </a:lnSpc>
            <a:spcBef>
              <a:spcPct val="0"/>
            </a:spcBef>
            <a:spcAft>
              <a:spcPct val="35000"/>
            </a:spcAft>
          </a:pPr>
          <a:r>
            <a:rPr lang="ar-EG" sz="2800" b="1" kern="1200" dirty="0" smtClean="0"/>
            <a:t> وعدم التمييز</a:t>
          </a:r>
          <a:endParaRPr lang="en-US" sz="2800" b="1" kern="1200" dirty="0"/>
        </a:p>
      </dsp:txBody>
      <dsp:txXfrm>
        <a:off x="947186" y="13"/>
        <a:ext cx="1950790" cy="1170474"/>
      </dsp:txXfrm>
    </dsp:sp>
    <dsp:sp modelId="{E4FB5CD2-79AE-4E34-924F-E69436572E48}">
      <dsp:nvSpPr>
        <dsp:cNvPr id="0" name=""/>
        <dsp:cNvSpPr/>
      </dsp:nvSpPr>
      <dsp:spPr>
        <a:xfrm>
          <a:off x="4165991" y="1365567"/>
          <a:ext cx="1950790" cy="117047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EG" sz="2800" b="1" kern="1200" dirty="0" smtClean="0"/>
            <a:t>الحماية</a:t>
          </a:r>
          <a:endParaRPr lang="en-US" sz="2800" b="1" kern="1200" dirty="0"/>
        </a:p>
      </dsp:txBody>
      <dsp:txXfrm>
        <a:off x="4165991" y="1365567"/>
        <a:ext cx="1950790" cy="1170474"/>
      </dsp:txXfrm>
    </dsp:sp>
    <dsp:sp modelId="{D52EE9CD-625D-4358-A33A-97C07B5AB8D4}">
      <dsp:nvSpPr>
        <dsp:cNvPr id="0" name=""/>
        <dsp:cNvSpPr/>
      </dsp:nvSpPr>
      <dsp:spPr>
        <a:xfrm>
          <a:off x="2020121" y="1365567"/>
          <a:ext cx="1950790" cy="117047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EG" sz="2800" b="1" kern="1200" dirty="0" smtClean="0"/>
            <a:t>التمكين</a:t>
          </a:r>
          <a:endParaRPr lang="en-US" sz="2800" b="1" kern="1200" dirty="0"/>
        </a:p>
      </dsp:txBody>
      <dsp:txXfrm>
        <a:off x="2020121" y="1365567"/>
        <a:ext cx="1950790" cy="1170474"/>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FFA7CAF-0D7B-4C6B-852D-D76AA6403F8D}">
      <dsp:nvSpPr>
        <dsp:cNvPr id="0" name=""/>
        <dsp:cNvSpPr/>
      </dsp:nvSpPr>
      <dsp:spPr>
        <a:xfrm>
          <a:off x="1321179" y="35233"/>
          <a:ext cx="2962745" cy="61284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ar-EG" sz="2400" b="1" kern="1200" dirty="0" smtClean="0"/>
            <a:t>التحديات الاقتصادية</a:t>
          </a:r>
          <a:endParaRPr lang="en-US" sz="2400" b="1" kern="1200" dirty="0"/>
        </a:p>
      </dsp:txBody>
      <dsp:txXfrm>
        <a:off x="1321179" y="35233"/>
        <a:ext cx="2962745" cy="612841"/>
      </dsp:txXfrm>
    </dsp:sp>
    <dsp:sp modelId="{74530949-DD8B-4AAF-8988-2A044854709E}">
      <dsp:nvSpPr>
        <dsp:cNvPr id="0" name=""/>
        <dsp:cNvSpPr/>
      </dsp:nvSpPr>
      <dsp:spPr>
        <a:xfrm>
          <a:off x="3691375" y="648074"/>
          <a:ext cx="296274" cy="424564"/>
        </a:xfrm>
        <a:custGeom>
          <a:avLst/>
          <a:gdLst/>
          <a:ahLst/>
          <a:cxnLst/>
          <a:rect l="0" t="0" r="0" b="0"/>
          <a:pathLst>
            <a:path>
              <a:moveTo>
                <a:pt x="296274" y="0"/>
              </a:moveTo>
              <a:lnTo>
                <a:pt x="296274" y="424564"/>
              </a:lnTo>
              <a:lnTo>
                <a:pt x="0" y="4245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2823EF-D2E5-4307-A0F7-153F2040A272}">
      <dsp:nvSpPr>
        <dsp:cNvPr id="0" name=""/>
        <dsp:cNvSpPr/>
      </dsp:nvSpPr>
      <dsp:spPr>
        <a:xfrm>
          <a:off x="36555" y="766218"/>
          <a:ext cx="3654820" cy="6128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dirty="0" smtClean="0"/>
            <a:t>افتقار المرأة للحقوق المستقلة في ملكية الأراضي وإدارة الممتلكات والأعمال</a:t>
          </a:r>
          <a:endParaRPr lang="en-US" sz="1900" b="1" kern="1200" dirty="0"/>
        </a:p>
      </dsp:txBody>
      <dsp:txXfrm>
        <a:off x="36555" y="766218"/>
        <a:ext cx="3654820" cy="612841"/>
      </dsp:txXfrm>
    </dsp:sp>
    <dsp:sp modelId="{8F03195B-35B0-4F58-92CD-F153107C7926}">
      <dsp:nvSpPr>
        <dsp:cNvPr id="0" name=""/>
        <dsp:cNvSpPr/>
      </dsp:nvSpPr>
      <dsp:spPr>
        <a:xfrm>
          <a:off x="3691375" y="648074"/>
          <a:ext cx="296274" cy="1190616"/>
        </a:xfrm>
        <a:custGeom>
          <a:avLst/>
          <a:gdLst/>
          <a:ahLst/>
          <a:cxnLst/>
          <a:rect l="0" t="0" r="0" b="0"/>
          <a:pathLst>
            <a:path>
              <a:moveTo>
                <a:pt x="296274" y="0"/>
              </a:moveTo>
              <a:lnTo>
                <a:pt x="296274" y="1190616"/>
              </a:lnTo>
              <a:lnTo>
                <a:pt x="0" y="11906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F020AC-06DE-4484-A47A-0A261E1EA1CA}">
      <dsp:nvSpPr>
        <dsp:cNvPr id="0" name=""/>
        <dsp:cNvSpPr/>
      </dsp:nvSpPr>
      <dsp:spPr>
        <a:xfrm>
          <a:off x="36555" y="1532270"/>
          <a:ext cx="3654820" cy="6128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dirty="0" smtClean="0"/>
            <a:t>سيطرة أقل للنساء على مصادر الإنتاج والموارد</a:t>
          </a:r>
        </a:p>
      </dsp:txBody>
      <dsp:txXfrm>
        <a:off x="36555" y="1532270"/>
        <a:ext cx="3654820" cy="612841"/>
      </dsp:txXfrm>
    </dsp:sp>
    <dsp:sp modelId="{B08CEF71-C378-4C4D-8F98-670E2BA5A4E4}">
      <dsp:nvSpPr>
        <dsp:cNvPr id="0" name=""/>
        <dsp:cNvSpPr/>
      </dsp:nvSpPr>
      <dsp:spPr>
        <a:xfrm>
          <a:off x="3691375" y="648074"/>
          <a:ext cx="296274" cy="1956668"/>
        </a:xfrm>
        <a:custGeom>
          <a:avLst/>
          <a:gdLst/>
          <a:ahLst/>
          <a:cxnLst/>
          <a:rect l="0" t="0" r="0" b="0"/>
          <a:pathLst>
            <a:path>
              <a:moveTo>
                <a:pt x="296274" y="0"/>
              </a:moveTo>
              <a:lnTo>
                <a:pt x="296274" y="1956668"/>
              </a:lnTo>
              <a:lnTo>
                <a:pt x="0" y="19566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5EB1C7-1D83-442F-836B-0E33C9973B0F}">
      <dsp:nvSpPr>
        <dsp:cNvPr id="0" name=""/>
        <dsp:cNvSpPr/>
      </dsp:nvSpPr>
      <dsp:spPr>
        <a:xfrm>
          <a:off x="36555" y="2298321"/>
          <a:ext cx="3654820" cy="6128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dirty="0" smtClean="0"/>
            <a:t>التمييز بين الجنسيْن فى مستوى التشغيل والأجور.</a:t>
          </a:r>
        </a:p>
      </dsp:txBody>
      <dsp:txXfrm>
        <a:off x="36555" y="2298321"/>
        <a:ext cx="3654820" cy="612841"/>
      </dsp:txXfrm>
    </dsp:sp>
    <dsp:sp modelId="{CCCFD838-0A55-4AEA-920C-64A03F4A89D1}">
      <dsp:nvSpPr>
        <dsp:cNvPr id="0" name=""/>
        <dsp:cNvSpPr/>
      </dsp:nvSpPr>
      <dsp:spPr>
        <a:xfrm>
          <a:off x="3691375" y="648074"/>
          <a:ext cx="296274" cy="2818277"/>
        </a:xfrm>
        <a:custGeom>
          <a:avLst/>
          <a:gdLst/>
          <a:ahLst/>
          <a:cxnLst/>
          <a:rect l="0" t="0" r="0" b="0"/>
          <a:pathLst>
            <a:path>
              <a:moveTo>
                <a:pt x="296274" y="0"/>
              </a:moveTo>
              <a:lnTo>
                <a:pt x="296274" y="2818277"/>
              </a:lnTo>
              <a:lnTo>
                <a:pt x="0" y="28182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3FBD9E-68B5-4D27-B02D-AE91F6341FAF}">
      <dsp:nvSpPr>
        <dsp:cNvPr id="0" name=""/>
        <dsp:cNvSpPr/>
      </dsp:nvSpPr>
      <dsp:spPr>
        <a:xfrm>
          <a:off x="36555" y="3064373"/>
          <a:ext cx="3654820" cy="8039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dirty="0" smtClean="0"/>
            <a:t>التوزيع غير العادل لعوائد التنمية وعدم المساواة في الهيكل الاقتصادي والسياسات الخاصة بالأنشطة الإنتاجية. </a:t>
          </a:r>
        </a:p>
      </dsp:txBody>
      <dsp:txXfrm>
        <a:off x="36555" y="3064373"/>
        <a:ext cx="3654820" cy="803956"/>
      </dsp:txXfrm>
    </dsp:sp>
    <dsp:sp modelId="{6FE174C5-C492-4E2C-A1DA-536AB3818CE7}">
      <dsp:nvSpPr>
        <dsp:cNvPr id="0" name=""/>
        <dsp:cNvSpPr/>
      </dsp:nvSpPr>
      <dsp:spPr>
        <a:xfrm>
          <a:off x="3691375" y="648074"/>
          <a:ext cx="296274" cy="3679886"/>
        </a:xfrm>
        <a:custGeom>
          <a:avLst/>
          <a:gdLst/>
          <a:ahLst/>
          <a:cxnLst/>
          <a:rect l="0" t="0" r="0" b="0"/>
          <a:pathLst>
            <a:path>
              <a:moveTo>
                <a:pt x="296274" y="0"/>
              </a:moveTo>
              <a:lnTo>
                <a:pt x="296274" y="3679886"/>
              </a:lnTo>
              <a:lnTo>
                <a:pt x="0" y="36798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ED9B90-9305-4CD0-B49F-1A9097D9D744}">
      <dsp:nvSpPr>
        <dsp:cNvPr id="0" name=""/>
        <dsp:cNvSpPr/>
      </dsp:nvSpPr>
      <dsp:spPr>
        <a:xfrm>
          <a:off x="36555" y="4021540"/>
          <a:ext cx="3654820" cy="6128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dirty="0" smtClean="0"/>
            <a:t>انخفاض معدل استخدام التكنولوجيا بين النساء.</a:t>
          </a:r>
        </a:p>
      </dsp:txBody>
      <dsp:txXfrm>
        <a:off x="36555" y="4021540"/>
        <a:ext cx="3654820" cy="612841"/>
      </dsp:txXfrm>
    </dsp:sp>
    <dsp:sp modelId="{E8372377-96DA-49FC-B30D-56AB0F9A5FFE}">
      <dsp:nvSpPr>
        <dsp:cNvPr id="0" name=""/>
        <dsp:cNvSpPr/>
      </dsp:nvSpPr>
      <dsp:spPr>
        <a:xfrm>
          <a:off x="3691375" y="648074"/>
          <a:ext cx="296274" cy="4445938"/>
        </a:xfrm>
        <a:custGeom>
          <a:avLst/>
          <a:gdLst/>
          <a:ahLst/>
          <a:cxnLst/>
          <a:rect l="0" t="0" r="0" b="0"/>
          <a:pathLst>
            <a:path>
              <a:moveTo>
                <a:pt x="296274" y="0"/>
              </a:moveTo>
              <a:lnTo>
                <a:pt x="296274" y="4445938"/>
              </a:lnTo>
              <a:lnTo>
                <a:pt x="0" y="44459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E40D7E-780A-4558-B018-34B63FC13093}">
      <dsp:nvSpPr>
        <dsp:cNvPr id="0" name=""/>
        <dsp:cNvSpPr/>
      </dsp:nvSpPr>
      <dsp:spPr>
        <a:xfrm>
          <a:off x="36555" y="4787592"/>
          <a:ext cx="3654820" cy="6128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dirty="0" smtClean="0"/>
            <a:t>المشاركة المحدودة في ملكية المشاريع الفردية الصغيرة والمتوسطة. </a:t>
          </a:r>
          <a:endParaRPr lang="ar-EG" sz="1900" b="1" kern="1200" dirty="0" smtClean="0">
            <a:solidFill>
              <a:srgbClr val="FF0000"/>
            </a:solidFill>
          </a:endParaRPr>
        </a:p>
      </dsp:txBody>
      <dsp:txXfrm>
        <a:off x="36555" y="4787592"/>
        <a:ext cx="3654820" cy="612841"/>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82D10C5-DA4D-41E3-BF68-D4C35AA86DDE}">
      <dsp:nvSpPr>
        <dsp:cNvPr id="0" name=""/>
        <dsp:cNvSpPr/>
      </dsp:nvSpPr>
      <dsp:spPr>
        <a:xfrm>
          <a:off x="1624792" y="0"/>
          <a:ext cx="2731183" cy="6667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r" defTabSz="1066800" rtl="1">
            <a:lnSpc>
              <a:spcPct val="90000"/>
            </a:lnSpc>
            <a:spcBef>
              <a:spcPct val="0"/>
            </a:spcBef>
            <a:spcAft>
              <a:spcPct val="35000"/>
            </a:spcAft>
          </a:pPr>
          <a:r>
            <a:rPr lang="ar-EG" sz="2400" b="1" kern="1200" dirty="0" smtClean="0"/>
            <a:t>التحديات السياسية</a:t>
          </a:r>
          <a:endParaRPr lang="en-US" sz="2400" b="1" kern="1200" dirty="0"/>
        </a:p>
      </dsp:txBody>
      <dsp:txXfrm>
        <a:off x="1624792" y="0"/>
        <a:ext cx="2731183" cy="666796"/>
      </dsp:txXfrm>
    </dsp:sp>
    <dsp:sp modelId="{10253F4E-4511-45AF-8204-29A3ED39E2D8}">
      <dsp:nvSpPr>
        <dsp:cNvPr id="0" name=""/>
        <dsp:cNvSpPr/>
      </dsp:nvSpPr>
      <dsp:spPr>
        <a:xfrm>
          <a:off x="3945468" y="666796"/>
          <a:ext cx="137389" cy="480646"/>
        </a:xfrm>
        <a:custGeom>
          <a:avLst/>
          <a:gdLst/>
          <a:ahLst/>
          <a:cxnLst/>
          <a:rect l="0" t="0" r="0" b="0"/>
          <a:pathLst>
            <a:path>
              <a:moveTo>
                <a:pt x="137389" y="0"/>
              </a:moveTo>
              <a:lnTo>
                <a:pt x="137389" y="480646"/>
              </a:lnTo>
              <a:lnTo>
                <a:pt x="0" y="4806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D61D69-6FF0-45A6-AB59-862A674A9291}">
      <dsp:nvSpPr>
        <dsp:cNvPr id="0" name=""/>
        <dsp:cNvSpPr/>
      </dsp:nvSpPr>
      <dsp:spPr>
        <a:xfrm>
          <a:off x="171573" y="814044"/>
          <a:ext cx="3773895" cy="666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r" defTabSz="933450" rtl="1">
            <a:lnSpc>
              <a:spcPct val="90000"/>
            </a:lnSpc>
            <a:spcBef>
              <a:spcPct val="0"/>
            </a:spcBef>
            <a:spcAft>
              <a:spcPct val="35000"/>
            </a:spcAft>
          </a:pPr>
          <a:r>
            <a:rPr lang="ar-EG" sz="2100" kern="1200" dirty="0" smtClean="0"/>
            <a:t>المعتقدات السائدة التي تعوق المشاركة السياسية للمرأة</a:t>
          </a:r>
          <a:endParaRPr lang="en-US" sz="2100" kern="1200" dirty="0"/>
        </a:p>
      </dsp:txBody>
      <dsp:txXfrm>
        <a:off x="171573" y="814044"/>
        <a:ext cx="3773895" cy="666796"/>
      </dsp:txXfrm>
    </dsp:sp>
    <dsp:sp modelId="{3298C914-085E-48DA-9766-544106FDAC91}">
      <dsp:nvSpPr>
        <dsp:cNvPr id="0" name=""/>
        <dsp:cNvSpPr/>
      </dsp:nvSpPr>
      <dsp:spPr>
        <a:xfrm>
          <a:off x="3945468" y="666796"/>
          <a:ext cx="137389" cy="1314141"/>
        </a:xfrm>
        <a:custGeom>
          <a:avLst/>
          <a:gdLst/>
          <a:ahLst/>
          <a:cxnLst/>
          <a:rect l="0" t="0" r="0" b="0"/>
          <a:pathLst>
            <a:path>
              <a:moveTo>
                <a:pt x="137389" y="0"/>
              </a:moveTo>
              <a:lnTo>
                <a:pt x="137389" y="1314141"/>
              </a:lnTo>
              <a:lnTo>
                <a:pt x="0" y="13141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CB6D30-6B88-4973-AFE0-D2F6B93FE90C}">
      <dsp:nvSpPr>
        <dsp:cNvPr id="0" name=""/>
        <dsp:cNvSpPr/>
      </dsp:nvSpPr>
      <dsp:spPr>
        <a:xfrm>
          <a:off x="171573" y="1647539"/>
          <a:ext cx="3773895" cy="666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r" defTabSz="933450" rtl="1">
            <a:lnSpc>
              <a:spcPct val="90000"/>
            </a:lnSpc>
            <a:spcBef>
              <a:spcPct val="0"/>
            </a:spcBef>
            <a:spcAft>
              <a:spcPct val="35000"/>
            </a:spcAft>
          </a:pPr>
          <a:r>
            <a:rPr lang="ar-EG" sz="2100" kern="1200" dirty="0" smtClean="0"/>
            <a:t>ضعف السياسات التي تحمي المرأة كمرشحة بالمجالس المنتخبة</a:t>
          </a:r>
        </a:p>
      </dsp:txBody>
      <dsp:txXfrm>
        <a:off x="171573" y="1647539"/>
        <a:ext cx="3773895" cy="666796"/>
      </dsp:txXfrm>
    </dsp:sp>
    <dsp:sp modelId="{0A7CDBDD-BD4D-4ED6-BA83-012805836A72}">
      <dsp:nvSpPr>
        <dsp:cNvPr id="0" name=""/>
        <dsp:cNvSpPr/>
      </dsp:nvSpPr>
      <dsp:spPr>
        <a:xfrm>
          <a:off x="3945468" y="666796"/>
          <a:ext cx="137389" cy="2147636"/>
        </a:xfrm>
        <a:custGeom>
          <a:avLst/>
          <a:gdLst/>
          <a:ahLst/>
          <a:cxnLst/>
          <a:rect l="0" t="0" r="0" b="0"/>
          <a:pathLst>
            <a:path>
              <a:moveTo>
                <a:pt x="137389" y="0"/>
              </a:moveTo>
              <a:lnTo>
                <a:pt x="137389" y="2147636"/>
              </a:lnTo>
              <a:lnTo>
                <a:pt x="0" y="21476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04016D-F257-4524-83B0-D9F9500C8F74}">
      <dsp:nvSpPr>
        <dsp:cNvPr id="0" name=""/>
        <dsp:cNvSpPr/>
      </dsp:nvSpPr>
      <dsp:spPr>
        <a:xfrm>
          <a:off x="171573" y="2481034"/>
          <a:ext cx="3773895" cy="666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r" defTabSz="933450" rtl="1">
            <a:lnSpc>
              <a:spcPct val="90000"/>
            </a:lnSpc>
            <a:spcBef>
              <a:spcPct val="0"/>
            </a:spcBef>
            <a:spcAft>
              <a:spcPct val="35000"/>
            </a:spcAft>
          </a:pPr>
          <a:r>
            <a:rPr lang="ar-EG" sz="2100" kern="1200" dirty="0" smtClean="0"/>
            <a:t>ضعف الوعي المجتمعي بدور المرأة في الحياة السياسية</a:t>
          </a:r>
        </a:p>
      </dsp:txBody>
      <dsp:txXfrm>
        <a:off x="171573" y="2481034"/>
        <a:ext cx="3773895" cy="666796"/>
      </dsp:txXfrm>
    </dsp:sp>
    <dsp:sp modelId="{C56181FE-165A-413E-8C1B-E6FBA806D6D3}">
      <dsp:nvSpPr>
        <dsp:cNvPr id="0" name=""/>
        <dsp:cNvSpPr/>
      </dsp:nvSpPr>
      <dsp:spPr>
        <a:xfrm>
          <a:off x="3945468" y="666796"/>
          <a:ext cx="137389" cy="2981131"/>
        </a:xfrm>
        <a:custGeom>
          <a:avLst/>
          <a:gdLst/>
          <a:ahLst/>
          <a:cxnLst/>
          <a:rect l="0" t="0" r="0" b="0"/>
          <a:pathLst>
            <a:path>
              <a:moveTo>
                <a:pt x="137389" y="0"/>
              </a:moveTo>
              <a:lnTo>
                <a:pt x="137389" y="2981131"/>
              </a:lnTo>
              <a:lnTo>
                <a:pt x="0" y="29811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B018ED-5192-49C5-AB2B-854DCAC9B627}">
      <dsp:nvSpPr>
        <dsp:cNvPr id="0" name=""/>
        <dsp:cNvSpPr/>
      </dsp:nvSpPr>
      <dsp:spPr>
        <a:xfrm>
          <a:off x="171573" y="3314529"/>
          <a:ext cx="3773895" cy="666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r" defTabSz="933450" rtl="1">
            <a:lnSpc>
              <a:spcPct val="90000"/>
            </a:lnSpc>
            <a:spcBef>
              <a:spcPct val="0"/>
            </a:spcBef>
            <a:spcAft>
              <a:spcPct val="35000"/>
            </a:spcAft>
          </a:pPr>
          <a:r>
            <a:rPr lang="ar-EG" sz="2100" kern="1200" dirty="0" smtClean="0"/>
            <a:t>ضعف السياسات التي تمكن المرأة من تولي المناصب القيادية ومراكز صنع القرار</a:t>
          </a:r>
        </a:p>
      </dsp:txBody>
      <dsp:txXfrm>
        <a:off x="171573" y="3314529"/>
        <a:ext cx="3773895" cy="666796"/>
      </dsp:txXfrm>
    </dsp:sp>
    <dsp:sp modelId="{F3E926FC-E237-41CD-9F89-738BD797E378}">
      <dsp:nvSpPr>
        <dsp:cNvPr id="0" name=""/>
        <dsp:cNvSpPr/>
      </dsp:nvSpPr>
      <dsp:spPr>
        <a:xfrm>
          <a:off x="3945468" y="666796"/>
          <a:ext cx="137389" cy="3814626"/>
        </a:xfrm>
        <a:custGeom>
          <a:avLst/>
          <a:gdLst/>
          <a:ahLst/>
          <a:cxnLst/>
          <a:rect l="0" t="0" r="0" b="0"/>
          <a:pathLst>
            <a:path>
              <a:moveTo>
                <a:pt x="137389" y="0"/>
              </a:moveTo>
              <a:lnTo>
                <a:pt x="137389" y="3814626"/>
              </a:lnTo>
              <a:lnTo>
                <a:pt x="0" y="38146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F4A05D-F17B-4433-9891-2151B4421D9E}">
      <dsp:nvSpPr>
        <dsp:cNvPr id="0" name=""/>
        <dsp:cNvSpPr/>
      </dsp:nvSpPr>
      <dsp:spPr>
        <a:xfrm>
          <a:off x="171573" y="4148024"/>
          <a:ext cx="3773895" cy="6667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r" defTabSz="933450" rtl="1">
            <a:lnSpc>
              <a:spcPct val="90000"/>
            </a:lnSpc>
            <a:spcBef>
              <a:spcPct val="0"/>
            </a:spcBef>
            <a:spcAft>
              <a:spcPct val="35000"/>
            </a:spcAft>
          </a:pPr>
          <a:r>
            <a:rPr lang="ar-EG" sz="2100" kern="1200" dirty="0" smtClean="0"/>
            <a:t>ضعف إقبال النساء على خوض المعارك الانتخابية.</a:t>
          </a:r>
          <a:endParaRPr lang="en-US" sz="2100" kern="1200" dirty="0" smtClean="0"/>
        </a:p>
      </dsp:txBody>
      <dsp:txXfrm>
        <a:off x="171573" y="4148024"/>
        <a:ext cx="3773895" cy="666796"/>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69B0DF-656E-4579-B9B3-B00EBF61286B}">
      <dsp:nvSpPr>
        <dsp:cNvPr id="0" name=""/>
        <dsp:cNvSpPr/>
      </dsp:nvSpPr>
      <dsp:spPr>
        <a:xfrm>
          <a:off x="1800198" y="129120"/>
          <a:ext cx="2891032" cy="63558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ar-EG" sz="2400" b="1" kern="1200" dirty="0" smtClean="0"/>
            <a:t>التحديات </a:t>
          </a:r>
          <a:r>
            <a:rPr lang="ar-EG" sz="2000" b="1" kern="1200" dirty="0" smtClean="0"/>
            <a:t>الثقافية</a:t>
          </a:r>
          <a:endParaRPr lang="en-US" sz="2000" b="1" kern="1200" dirty="0"/>
        </a:p>
      </dsp:txBody>
      <dsp:txXfrm>
        <a:off x="1800198" y="129120"/>
        <a:ext cx="2891032" cy="635586"/>
      </dsp:txXfrm>
    </dsp:sp>
    <dsp:sp modelId="{1E8A2514-DA70-42A5-BF57-B7E60F9D6D52}">
      <dsp:nvSpPr>
        <dsp:cNvPr id="0" name=""/>
        <dsp:cNvSpPr/>
      </dsp:nvSpPr>
      <dsp:spPr>
        <a:xfrm>
          <a:off x="4103106" y="764706"/>
          <a:ext cx="299021" cy="641346"/>
        </a:xfrm>
        <a:custGeom>
          <a:avLst/>
          <a:gdLst/>
          <a:ahLst/>
          <a:cxnLst/>
          <a:rect l="0" t="0" r="0" b="0"/>
          <a:pathLst>
            <a:path>
              <a:moveTo>
                <a:pt x="299021" y="0"/>
              </a:moveTo>
              <a:lnTo>
                <a:pt x="299021" y="641346"/>
              </a:lnTo>
              <a:lnTo>
                <a:pt x="0" y="6413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556421-7D52-4221-92C3-6E7268DEF0FC}">
      <dsp:nvSpPr>
        <dsp:cNvPr id="0" name=""/>
        <dsp:cNvSpPr/>
      </dsp:nvSpPr>
      <dsp:spPr>
        <a:xfrm>
          <a:off x="1852" y="814246"/>
          <a:ext cx="4101254" cy="118361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SA" sz="1900" b="1" kern="1200" dirty="0" smtClean="0"/>
            <a:t>حالة التبعية </a:t>
          </a:r>
          <a:r>
            <a:rPr lang="ar-EG" sz="1900" b="1" kern="1200" dirty="0" smtClean="0"/>
            <a:t>ال</a:t>
          </a:r>
          <a:r>
            <a:rPr lang="ar-SA" sz="1900" b="1" kern="1200" dirty="0" smtClean="0"/>
            <a:t>ثقافية </a:t>
          </a:r>
          <a:r>
            <a:rPr lang="ar-EG" sz="1900" b="1" kern="1200" dirty="0" smtClean="0"/>
            <a:t>والترويج </a:t>
          </a:r>
          <a:r>
            <a:rPr lang="ar-SA" sz="1900" b="1" kern="1200" dirty="0" smtClean="0"/>
            <a:t>لثقافات وقيم وأنماط سلوكية تتناقض مع ثقافاتنا المحلية والتي باتت تهدد الخصوصية الثقافية والحضارية لمصر </a:t>
          </a:r>
          <a:r>
            <a:rPr lang="ar-EG" sz="1900" b="1" kern="1200" dirty="0" smtClean="0"/>
            <a:t>وتهدد الهوية وقيم الانتماء</a:t>
          </a:r>
          <a:endParaRPr lang="en-US" sz="1900" b="1" kern="1200" dirty="0"/>
        </a:p>
      </dsp:txBody>
      <dsp:txXfrm>
        <a:off x="1852" y="814246"/>
        <a:ext cx="4101254" cy="1183614"/>
      </dsp:txXfrm>
    </dsp:sp>
    <dsp:sp modelId="{A0CD119B-80D5-405D-BE90-899438E20938}">
      <dsp:nvSpPr>
        <dsp:cNvPr id="0" name=""/>
        <dsp:cNvSpPr/>
      </dsp:nvSpPr>
      <dsp:spPr>
        <a:xfrm>
          <a:off x="4103106" y="764706"/>
          <a:ext cx="299021" cy="1645831"/>
        </a:xfrm>
        <a:custGeom>
          <a:avLst/>
          <a:gdLst/>
          <a:ahLst/>
          <a:cxnLst/>
          <a:rect l="0" t="0" r="0" b="0"/>
          <a:pathLst>
            <a:path>
              <a:moveTo>
                <a:pt x="299021" y="0"/>
              </a:moveTo>
              <a:lnTo>
                <a:pt x="299021" y="1645831"/>
              </a:lnTo>
              <a:lnTo>
                <a:pt x="0" y="16458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7D7E4F-0AFC-4D17-A22A-AFB3EB0823E6}">
      <dsp:nvSpPr>
        <dsp:cNvPr id="0" name=""/>
        <dsp:cNvSpPr/>
      </dsp:nvSpPr>
      <dsp:spPr>
        <a:xfrm>
          <a:off x="1852" y="2092423"/>
          <a:ext cx="4101254" cy="63622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baseline="0" dirty="0" smtClean="0"/>
            <a:t>الخطاب الديني الخاطئ الذي أدى إلى انخفاض التقدير الذاتي للمرأة</a:t>
          </a:r>
          <a:endParaRPr lang="ar-EG" sz="1900" b="1" kern="1200" dirty="0" smtClean="0"/>
        </a:p>
      </dsp:txBody>
      <dsp:txXfrm>
        <a:off x="1852" y="2092423"/>
        <a:ext cx="4101254" cy="636229"/>
      </dsp:txXfrm>
    </dsp:sp>
    <dsp:sp modelId="{E543544C-23ED-40F7-B960-65AF57DAE856}">
      <dsp:nvSpPr>
        <dsp:cNvPr id="0" name=""/>
        <dsp:cNvSpPr/>
      </dsp:nvSpPr>
      <dsp:spPr>
        <a:xfrm>
          <a:off x="4103106" y="764706"/>
          <a:ext cx="299021" cy="2376623"/>
        </a:xfrm>
        <a:custGeom>
          <a:avLst/>
          <a:gdLst/>
          <a:ahLst/>
          <a:cxnLst/>
          <a:rect l="0" t="0" r="0" b="0"/>
          <a:pathLst>
            <a:path>
              <a:moveTo>
                <a:pt x="299021" y="0"/>
              </a:moveTo>
              <a:lnTo>
                <a:pt x="299021" y="2376623"/>
              </a:lnTo>
              <a:lnTo>
                <a:pt x="0" y="23766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4E40E8-B417-4A5F-8DFF-2CFF99617908}">
      <dsp:nvSpPr>
        <dsp:cNvPr id="0" name=""/>
        <dsp:cNvSpPr/>
      </dsp:nvSpPr>
      <dsp:spPr>
        <a:xfrm>
          <a:off x="1852" y="2823215"/>
          <a:ext cx="4101254" cy="63622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dirty="0" smtClean="0"/>
            <a:t>الموروقات الثقافية السلبية تجاه المرأة وتفشي الثقافة الاستهلاكية</a:t>
          </a:r>
        </a:p>
      </dsp:txBody>
      <dsp:txXfrm>
        <a:off x="1852" y="2823215"/>
        <a:ext cx="4101254" cy="636229"/>
      </dsp:txXfrm>
    </dsp:sp>
    <dsp:sp modelId="{3A89D727-FC50-4DC1-8BFA-2CD1FE6CC7D4}">
      <dsp:nvSpPr>
        <dsp:cNvPr id="0" name=""/>
        <dsp:cNvSpPr/>
      </dsp:nvSpPr>
      <dsp:spPr>
        <a:xfrm>
          <a:off x="4103106" y="764706"/>
          <a:ext cx="299021" cy="3107416"/>
        </a:xfrm>
        <a:custGeom>
          <a:avLst/>
          <a:gdLst/>
          <a:ahLst/>
          <a:cxnLst/>
          <a:rect l="0" t="0" r="0" b="0"/>
          <a:pathLst>
            <a:path>
              <a:moveTo>
                <a:pt x="299021" y="0"/>
              </a:moveTo>
              <a:lnTo>
                <a:pt x="299021" y="3107416"/>
              </a:lnTo>
              <a:lnTo>
                <a:pt x="0" y="31074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F415D-8776-41E8-A178-D6FF1ECB2418}">
      <dsp:nvSpPr>
        <dsp:cNvPr id="0" name=""/>
        <dsp:cNvSpPr/>
      </dsp:nvSpPr>
      <dsp:spPr>
        <a:xfrm>
          <a:off x="1852" y="3554008"/>
          <a:ext cx="4101254" cy="63622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dirty="0" smtClean="0"/>
            <a:t>عدم الاتساق</a:t>
          </a:r>
          <a:r>
            <a:rPr lang="ar-EG" sz="1900" b="1" kern="1200" baseline="0" dirty="0" smtClean="0"/>
            <a:t> بين ما حدث من تغير في أدور المرأة وما تشمتل عليه الثقافة من قيم تقليدية </a:t>
          </a:r>
          <a:endParaRPr lang="ar-EG" sz="1900" b="1" kern="1200" dirty="0" smtClean="0"/>
        </a:p>
      </dsp:txBody>
      <dsp:txXfrm>
        <a:off x="1852" y="3554008"/>
        <a:ext cx="4101254" cy="636229"/>
      </dsp:txXfrm>
    </dsp:sp>
    <dsp:sp modelId="{50BAC6EE-EBEF-49A6-A4CD-E430CC2CFB59}">
      <dsp:nvSpPr>
        <dsp:cNvPr id="0" name=""/>
        <dsp:cNvSpPr/>
      </dsp:nvSpPr>
      <dsp:spPr>
        <a:xfrm>
          <a:off x="4103106" y="764706"/>
          <a:ext cx="299021" cy="3838208"/>
        </a:xfrm>
        <a:custGeom>
          <a:avLst/>
          <a:gdLst/>
          <a:ahLst/>
          <a:cxnLst/>
          <a:rect l="0" t="0" r="0" b="0"/>
          <a:pathLst>
            <a:path>
              <a:moveTo>
                <a:pt x="299021" y="0"/>
              </a:moveTo>
              <a:lnTo>
                <a:pt x="299021" y="3838208"/>
              </a:lnTo>
              <a:lnTo>
                <a:pt x="0" y="38382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56DEBA-0363-486F-821C-AF6A8EA9552D}">
      <dsp:nvSpPr>
        <dsp:cNvPr id="0" name=""/>
        <dsp:cNvSpPr/>
      </dsp:nvSpPr>
      <dsp:spPr>
        <a:xfrm>
          <a:off x="1852" y="4284800"/>
          <a:ext cx="4101254" cy="63622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dirty="0" smtClean="0"/>
            <a:t>زيادة مساحة التسامح مع العنف الموجه للمرأة وخاصة في الطبقات الدنيا </a:t>
          </a:r>
        </a:p>
      </dsp:txBody>
      <dsp:txXfrm>
        <a:off x="1852" y="4284800"/>
        <a:ext cx="4101254" cy="636229"/>
      </dsp:txXfrm>
    </dsp:sp>
    <dsp:sp modelId="{346C2B06-3D8A-4906-8C29-13A868018314}">
      <dsp:nvSpPr>
        <dsp:cNvPr id="0" name=""/>
        <dsp:cNvSpPr/>
      </dsp:nvSpPr>
      <dsp:spPr>
        <a:xfrm>
          <a:off x="4103106" y="764706"/>
          <a:ext cx="299021" cy="4569000"/>
        </a:xfrm>
        <a:custGeom>
          <a:avLst/>
          <a:gdLst/>
          <a:ahLst/>
          <a:cxnLst/>
          <a:rect l="0" t="0" r="0" b="0"/>
          <a:pathLst>
            <a:path>
              <a:moveTo>
                <a:pt x="299021" y="0"/>
              </a:moveTo>
              <a:lnTo>
                <a:pt x="299021" y="4569000"/>
              </a:lnTo>
              <a:lnTo>
                <a:pt x="0" y="45690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3A7F5D-2CAC-4A28-8FFD-40E4EC18CF02}">
      <dsp:nvSpPr>
        <dsp:cNvPr id="0" name=""/>
        <dsp:cNvSpPr/>
      </dsp:nvSpPr>
      <dsp:spPr>
        <a:xfrm>
          <a:off x="1852" y="5015592"/>
          <a:ext cx="4101254" cy="63622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dirty="0" smtClean="0"/>
            <a:t>التدعيم الثقافي</a:t>
          </a:r>
          <a:r>
            <a:rPr lang="ar-EG" sz="1900" b="1" kern="1200" baseline="0" dirty="0" smtClean="0"/>
            <a:t> الخاطئ للعدوان على المرأة من خلال التشريعات والقوانين والإعلام </a:t>
          </a:r>
          <a:endParaRPr lang="ar-EG" sz="1900" b="1" kern="1200" dirty="0" smtClean="0"/>
        </a:p>
      </dsp:txBody>
      <dsp:txXfrm>
        <a:off x="1852" y="5015592"/>
        <a:ext cx="4101254" cy="636229"/>
      </dsp:txXfrm>
    </dsp:sp>
    <dsp:sp modelId="{39F0DC9D-0438-421E-A8F6-D7CEA79FE8BC}">
      <dsp:nvSpPr>
        <dsp:cNvPr id="0" name=""/>
        <dsp:cNvSpPr/>
      </dsp:nvSpPr>
      <dsp:spPr>
        <a:xfrm>
          <a:off x="4170889" y="764706"/>
          <a:ext cx="231238" cy="5257101"/>
        </a:xfrm>
        <a:custGeom>
          <a:avLst/>
          <a:gdLst/>
          <a:ahLst/>
          <a:cxnLst/>
          <a:rect l="0" t="0" r="0" b="0"/>
          <a:pathLst>
            <a:path>
              <a:moveTo>
                <a:pt x="231238" y="0"/>
              </a:moveTo>
              <a:lnTo>
                <a:pt x="231238" y="5257101"/>
              </a:lnTo>
              <a:lnTo>
                <a:pt x="0" y="52571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7CADC9-0594-4328-87E0-BCB776149853}">
      <dsp:nvSpPr>
        <dsp:cNvPr id="0" name=""/>
        <dsp:cNvSpPr/>
      </dsp:nvSpPr>
      <dsp:spPr>
        <a:xfrm>
          <a:off x="3431" y="5719559"/>
          <a:ext cx="4167457" cy="6044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r" defTabSz="844550" rtl="1">
            <a:lnSpc>
              <a:spcPct val="90000"/>
            </a:lnSpc>
            <a:spcBef>
              <a:spcPct val="0"/>
            </a:spcBef>
            <a:spcAft>
              <a:spcPct val="35000"/>
            </a:spcAft>
          </a:pPr>
          <a:r>
            <a:rPr lang="ar-EG" sz="1900" b="1" kern="1200" baseline="0" dirty="0" smtClean="0"/>
            <a:t>التمييز ضد المرأة داخل الأسرة والذي أدى إلى انتشار أنماط سلوكية عنصرية لصالح الذكور </a:t>
          </a:r>
          <a:endParaRPr lang="ar-EG" sz="1900" b="1" kern="1200" dirty="0" smtClean="0"/>
        </a:p>
      </dsp:txBody>
      <dsp:txXfrm>
        <a:off x="3431" y="5719559"/>
        <a:ext cx="4167457" cy="60449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21DC60-D1CB-4B86-9ED5-BE56AC55AD65}">
      <dsp:nvSpPr>
        <dsp:cNvPr id="0" name=""/>
        <dsp:cNvSpPr/>
      </dsp:nvSpPr>
      <dsp:spPr>
        <a:xfrm rot="16200000">
          <a:off x="3075569" y="-2972242"/>
          <a:ext cx="812872" cy="696401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r" defTabSz="889000" rtl="1">
            <a:lnSpc>
              <a:spcPct val="90000"/>
            </a:lnSpc>
            <a:spcBef>
              <a:spcPct val="0"/>
            </a:spcBef>
            <a:spcAft>
              <a:spcPct val="15000"/>
            </a:spcAft>
            <a:buChar char="••"/>
          </a:pPr>
          <a:r>
            <a:rPr lang="ar-EG" sz="2000" b="1" kern="1200" dirty="0" smtClean="0"/>
            <a:t>توفير الأدوات التي تمكن المرأة من الحصول على حقها في المشاركة المجتمعية بما في ذلك المعلومات اللازمة لصنع القرار</a:t>
          </a:r>
          <a:endParaRPr lang="en-US" sz="2000" b="1" kern="1200" dirty="0"/>
        </a:p>
      </dsp:txBody>
      <dsp:txXfrm rot="16200000">
        <a:off x="3075569" y="-2972242"/>
        <a:ext cx="812872" cy="6964011"/>
      </dsp:txXfrm>
    </dsp:sp>
    <dsp:sp modelId="{620E5366-58FC-42FC-A11A-0D3A11E4B9F2}">
      <dsp:nvSpPr>
        <dsp:cNvPr id="0" name=""/>
        <dsp:cNvSpPr/>
      </dsp:nvSpPr>
      <dsp:spPr>
        <a:xfrm>
          <a:off x="6964933" y="1717"/>
          <a:ext cx="1387650" cy="101609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ar-EG" sz="2100" kern="1200" dirty="0" smtClean="0"/>
            <a:t>المشاركة</a:t>
          </a:r>
          <a:endParaRPr lang="en-US" sz="2100" kern="1200" dirty="0"/>
        </a:p>
      </dsp:txBody>
      <dsp:txXfrm>
        <a:off x="6964933" y="1717"/>
        <a:ext cx="1387650" cy="1016090"/>
      </dsp:txXfrm>
    </dsp:sp>
    <dsp:sp modelId="{90A5D2A6-840C-4C2F-AF41-2A82D52AE15B}">
      <dsp:nvSpPr>
        <dsp:cNvPr id="0" name=""/>
        <dsp:cNvSpPr/>
      </dsp:nvSpPr>
      <dsp:spPr>
        <a:xfrm rot="16200000">
          <a:off x="3068978" y="-1922948"/>
          <a:ext cx="812872" cy="691823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r" defTabSz="889000" rtl="1">
            <a:lnSpc>
              <a:spcPct val="90000"/>
            </a:lnSpc>
            <a:spcBef>
              <a:spcPct val="0"/>
            </a:spcBef>
            <a:spcAft>
              <a:spcPct val="15000"/>
            </a:spcAft>
            <a:buChar char="••"/>
          </a:pPr>
          <a:r>
            <a:rPr lang="ar-EG" sz="2000" b="1" kern="1200" dirty="0" smtClean="0"/>
            <a:t>بناء مجتمع يشمل الكافة ويضمن المساواة وعدم التمييز لجميع المواطنين من خلال خطط التنمية</a:t>
          </a:r>
          <a:endParaRPr lang="en-US" sz="2000" b="1" kern="1200" dirty="0"/>
        </a:p>
      </dsp:txBody>
      <dsp:txXfrm rot="16200000">
        <a:off x="3068978" y="-1922948"/>
        <a:ext cx="812872" cy="6918233"/>
      </dsp:txXfrm>
    </dsp:sp>
    <dsp:sp modelId="{CC391121-B43F-4778-8FFB-8D164E1955F3}">
      <dsp:nvSpPr>
        <dsp:cNvPr id="0" name=""/>
        <dsp:cNvSpPr/>
      </dsp:nvSpPr>
      <dsp:spPr>
        <a:xfrm>
          <a:off x="6919401" y="1068612"/>
          <a:ext cx="1433182" cy="101609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ar-EG" sz="2100" kern="1200" dirty="0" smtClean="0"/>
            <a:t>الشمول</a:t>
          </a:r>
          <a:endParaRPr lang="en-US" sz="2100" kern="1200" dirty="0"/>
        </a:p>
      </dsp:txBody>
      <dsp:txXfrm>
        <a:off x="6919401" y="1068612"/>
        <a:ext cx="1433182" cy="1016090"/>
      </dsp:txXfrm>
    </dsp:sp>
    <dsp:sp modelId="{3789A554-F31D-418B-A6A0-0FF25BD1F715}">
      <dsp:nvSpPr>
        <dsp:cNvPr id="0" name=""/>
        <dsp:cNvSpPr/>
      </dsp:nvSpPr>
      <dsp:spPr>
        <a:xfrm rot="16200000">
          <a:off x="3030244" y="-792784"/>
          <a:ext cx="812872" cy="687267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r" defTabSz="889000" rtl="1">
            <a:lnSpc>
              <a:spcPct val="90000"/>
            </a:lnSpc>
            <a:spcBef>
              <a:spcPct val="0"/>
            </a:spcBef>
            <a:spcAft>
              <a:spcPct val="15000"/>
            </a:spcAft>
            <a:buChar char="••"/>
          </a:pPr>
          <a:r>
            <a:rPr lang="ar-EG" sz="2000" b="1" kern="1200" dirty="0" smtClean="0"/>
            <a:t>ضمان استفادة كافة فئات النساء في مصر من الدستور بشكل كامل باعتبارهن مواطنات لهن كافة الحقوق وعليهن جميع الواجبات </a:t>
          </a:r>
          <a:endParaRPr lang="en-US" sz="2000" b="1" kern="1200" dirty="0"/>
        </a:p>
      </dsp:txBody>
      <dsp:txXfrm rot="16200000">
        <a:off x="3030244" y="-792784"/>
        <a:ext cx="812872" cy="6872674"/>
      </dsp:txXfrm>
    </dsp:sp>
    <dsp:sp modelId="{2F87F650-3D74-479D-9539-174AA1D3FE5F}">
      <dsp:nvSpPr>
        <dsp:cNvPr id="0" name=""/>
        <dsp:cNvSpPr/>
      </dsp:nvSpPr>
      <dsp:spPr>
        <a:xfrm>
          <a:off x="6873018" y="2135507"/>
          <a:ext cx="1479565" cy="101609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ar-EG" sz="2100" kern="1200" dirty="0" smtClean="0"/>
            <a:t>الحقوق الدستورية</a:t>
          </a:r>
          <a:endParaRPr lang="en-US" sz="2100" kern="1200" dirty="0"/>
        </a:p>
      </dsp:txBody>
      <dsp:txXfrm>
        <a:off x="6873018" y="2135507"/>
        <a:ext cx="1479565" cy="1016090"/>
      </dsp:txXfrm>
    </dsp:sp>
    <dsp:sp modelId="{1F2445C9-635A-4FE6-AA69-151CE29715C6}">
      <dsp:nvSpPr>
        <dsp:cNvPr id="0" name=""/>
        <dsp:cNvSpPr/>
      </dsp:nvSpPr>
      <dsp:spPr>
        <a:xfrm rot="16200000">
          <a:off x="3006555" y="319474"/>
          <a:ext cx="812872" cy="682598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r" defTabSz="889000" rtl="1">
            <a:lnSpc>
              <a:spcPct val="90000"/>
            </a:lnSpc>
            <a:spcBef>
              <a:spcPct val="0"/>
            </a:spcBef>
            <a:spcAft>
              <a:spcPct val="15000"/>
            </a:spcAft>
            <a:buChar char="••"/>
          </a:pPr>
          <a:r>
            <a:rPr lang="ar-EG" sz="2000" b="1" kern="1200" dirty="0" smtClean="0"/>
            <a:t>دعم وفاء الدولة بالتزامتها لتحسين معيشة المرأة في كافة المجالات كما يقررها الدستور والاتفاقيات الدولية التي وقعت عليها مصر في هذا الشأن</a:t>
          </a:r>
          <a:endParaRPr lang="en-US" sz="2000" b="1" kern="1200" dirty="0"/>
        </a:p>
      </dsp:txBody>
      <dsp:txXfrm rot="16200000">
        <a:off x="3006555" y="319474"/>
        <a:ext cx="812872" cy="6825983"/>
      </dsp:txXfrm>
    </dsp:sp>
    <dsp:sp modelId="{6F52910B-C9AE-4380-9DCA-5267542F11A6}">
      <dsp:nvSpPr>
        <dsp:cNvPr id="0" name=""/>
        <dsp:cNvSpPr/>
      </dsp:nvSpPr>
      <dsp:spPr>
        <a:xfrm>
          <a:off x="6829125" y="3204120"/>
          <a:ext cx="1523458" cy="1060127"/>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1">
            <a:lnSpc>
              <a:spcPct val="90000"/>
            </a:lnSpc>
            <a:spcBef>
              <a:spcPct val="0"/>
            </a:spcBef>
            <a:spcAft>
              <a:spcPct val="35000"/>
            </a:spcAft>
          </a:pPr>
          <a:r>
            <a:rPr lang="ar-EG" sz="2100" kern="1200" dirty="0" smtClean="0"/>
            <a:t>الوفاء بالالتزامات الوطنية</a:t>
          </a:r>
          <a:endParaRPr lang="en-US" sz="2100" kern="1200" dirty="0"/>
        </a:p>
      </dsp:txBody>
      <dsp:txXfrm>
        <a:off x="6829125" y="3204120"/>
        <a:ext cx="1523458" cy="106012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7743FF-BF3B-4335-A7FD-2E925C167C3E}">
      <dsp:nvSpPr>
        <dsp:cNvPr id="0" name=""/>
        <dsp:cNvSpPr/>
      </dsp:nvSpPr>
      <dsp:spPr>
        <a:xfrm>
          <a:off x="0" y="2486"/>
          <a:ext cx="7920880" cy="5816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EG" sz="2200" b="1" kern="1200" smtClean="0">
              <a:latin typeface="Arial" pitchFamily="34" charset="0"/>
              <a:ea typeface="Arial" pitchFamily="34" charset="0"/>
              <a:cs typeface="+mj-cs"/>
            </a:rPr>
            <a:t>التنسيق</a:t>
          </a:r>
          <a:r>
            <a:rPr lang="en-US" sz="2200" b="1" kern="1200" smtClean="0">
              <a:latin typeface="Calibri" pitchFamily="34" charset="0"/>
              <a:ea typeface="Arial" pitchFamily="34" charset="0"/>
              <a:cs typeface="+mj-cs"/>
            </a:rPr>
            <a:t> </a:t>
          </a:r>
          <a:r>
            <a:rPr lang="ar-EG" sz="2200" b="1" kern="1200" smtClean="0">
              <a:latin typeface="Arial" pitchFamily="34" charset="0"/>
              <a:ea typeface="Arial" pitchFamily="34" charset="0"/>
              <a:cs typeface="+mj-cs"/>
            </a:rPr>
            <a:t>والتشبيك وتقديم الدعم الفني</a:t>
          </a:r>
          <a:endParaRPr lang="en-US" sz="2200" kern="1200"/>
        </a:p>
      </dsp:txBody>
      <dsp:txXfrm>
        <a:off x="0" y="2486"/>
        <a:ext cx="7920880" cy="581675"/>
      </dsp:txXfrm>
    </dsp:sp>
    <dsp:sp modelId="{18A02999-C58A-44B7-A97A-93BADB5D3099}">
      <dsp:nvSpPr>
        <dsp:cNvPr id="0" name=""/>
        <dsp:cNvSpPr/>
      </dsp:nvSpPr>
      <dsp:spPr>
        <a:xfrm>
          <a:off x="0" y="595229"/>
          <a:ext cx="7920880" cy="5816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EG" sz="2200" b="1" kern="1200" dirty="0" smtClean="0">
              <a:latin typeface="Arial" pitchFamily="34" charset="0"/>
              <a:ea typeface="Arial" pitchFamily="34" charset="0"/>
              <a:cs typeface="+mj-cs"/>
            </a:rPr>
            <a:t>الدعوة  للتغيير ورفع الوعي وتعبئة المجتمع</a:t>
          </a:r>
          <a:endParaRPr lang="ar-EG" sz="2200" b="1" kern="1200" dirty="0">
            <a:latin typeface="Arial" pitchFamily="34" charset="0"/>
            <a:ea typeface="Arial" pitchFamily="34" charset="0"/>
            <a:cs typeface="+mj-cs"/>
          </a:endParaRPr>
        </a:p>
      </dsp:txBody>
      <dsp:txXfrm>
        <a:off x="0" y="595229"/>
        <a:ext cx="7920880" cy="581675"/>
      </dsp:txXfrm>
    </dsp:sp>
    <dsp:sp modelId="{75515167-E5B4-4E9D-9C87-46484AAD397E}">
      <dsp:nvSpPr>
        <dsp:cNvPr id="0" name=""/>
        <dsp:cNvSpPr/>
      </dsp:nvSpPr>
      <dsp:spPr>
        <a:xfrm>
          <a:off x="0" y="1187972"/>
          <a:ext cx="7920880" cy="5816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EG" sz="2200" b="1" kern="1200" smtClean="0">
              <a:latin typeface="Arial" pitchFamily="34" charset="0"/>
              <a:ea typeface="Arial" pitchFamily="34" charset="0"/>
              <a:cs typeface="+mj-cs"/>
            </a:rPr>
            <a:t>مراجعة/اقتراح/المشورة في مجال السياسات والتشريعات</a:t>
          </a:r>
          <a:endParaRPr lang="ar-EG" sz="2200" b="1" kern="1200" dirty="0">
            <a:latin typeface="Arial" pitchFamily="34" charset="0"/>
            <a:ea typeface="Arial" pitchFamily="34" charset="0"/>
            <a:cs typeface="+mj-cs"/>
          </a:endParaRPr>
        </a:p>
      </dsp:txBody>
      <dsp:txXfrm>
        <a:off x="0" y="1187972"/>
        <a:ext cx="7920880" cy="581675"/>
      </dsp:txXfrm>
    </dsp:sp>
    <dsp:sp modelId="{7C3E8E43-3D75-4AB7-A8C6-78CDE7AB5403}">
      <dsp:nvSpPr>
        <dsp:cNvPr id="0" name=""/>
        <dsp:cNvSpPr/>
      </dsp:nvSpPr>
      <dsp:spPr>
        <a:xfrm>
          <a:off x="0" y="1780715"/>
          <a:ext cx="7920880" cy="5816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EG" sz="2200" b="1" kern="1200" smtClean="0">
              <a:latin typeface="Arial" pitchFamily="34" charset="0"/>
              <a:ea typeface="Arial" pitchFamily="34" charset="0"/>
              <a:cs typeface="+mj-cs"/>
            </a:rPr>
            <a:t>وضع الخطط الوطنية للنهوض بالمرأة</a:t>
          </a:r>
          <a:endParaRPr lang="ar-EG" sz="2200" b="1" kern="1200" dirty="0">
            <a:latin typeface="Arial" pitchFamily="34" charset="0"/>
            <a:ea typeface="Arial" pitchFamily="34" charset="0"/>
            <a:cs typeface="+mj-cs"/>
          </a:endParaRPr>
        </a:p>
      </dsp:txBody>
      <dsp:txXfrm>
        <a:off x="0" y="1780715"/>
        <a:ext cx="7920880" cy="581675"/>
      </dsp:txXfrm>
    </dsp:sp>
    <dsp:sp modelId="{9352B695-FCCD-4571-AF7E-3EAFADC3B0D4}">
      <dsp:nvSpPr>
        <dsp:cNvPr id="0" name=""/>
        <dsp:cNvSpPr/>
      </dsp:nvSpPr>
      <dsp:spPr>
        <a:xfrm>
          <a:off x="0" y="2373458"/>
          <a:ext cx="7920880" cy="5816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EG" sz="2200" b="1" kern="1200" dirty="0" smtClean="0">
              <a:latin typeface="Arial" pitchFamily="34" charset="0"/>
              <a:ea typeface="Arial" pitchFamily="34" charset="0"/>
              <a:cs typeface="+mj-cs"/>
            </a:rPr>
            <a:t>متابعة تنفيذ وتقييم </a:t>
          </a:r>
          <a:r>
            <a:rPr lang="ar-EG" sz="2200" b="1" kern="1200" dirty="0" smtClean="0">
              <a:latin typeface="Arial" pitchFamily="34" charset="0"/>
              <a:ea typeface="Arial" pitchFamily="34" charset="0"/>
            </a:rPr>
            <a:t>الخطط الوطنية و</a:t>
          </a:r>
          <a:r>
            <a:rPr lang="ar-EG" sz="2200" b="1" kern="1200" dirty="0" smtClean="0">
              <a:latin typeface="Arial" pitchFamily="34" charset="0"/>
              <a:ea typeface="Arial" pitchFamily="34" charset="0"/>
              <a:cs typeface="+mj-cs"/>
            </a:rPr>
            <a:t>السياسات العامة</a:t>
          </a:r>
          <a:endParaRPr lang="ar-EG" sz="2200" b="1" kern="1200" dirty="0">
            <a:latin typeface="Arial" pitchFamily="34" charset="0"/>
            <a:ea typeface="Arial" pitchFamily="34" charset="0"/>
            <a:cs typeface="+mj-cs"/>
          </a:endParaRPr>
        </a:p>
      </dsp:txBody>
      <dsp:txXfrm>
        <a:off x="0" y="2373458"/>
        <a:ext cx="7920880" cy="581675"/>
      </dsp:txXfrm>
    </dsp:sp>
    <dsp:sp modelId="{D91E1069-83C6-4F14-8D3B-AAEC3FE5D031}">
      <dsp:nvSpPr>
        <dsp:cNvPr id="0" name=""/>
        <dsp:cNvSpPr/>
      </dsp:nvSpPr>
      <dsp:spPr>
        <a:xfrm>
          <a:off x="0" y="2966201"/>
          <a:ext cx="7920880" cy="5816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EG" sz="2200" b="1" kern="1200" dirty="0" smtClean="0">
              <a:latin typeface="Arial" pitchFamily="34" charset="0"/>
              <a:ea typeface="Arial" pitchFamily="34" charset="0"/>
              <a:cs typeface="+mj-cs"/>
            </a:rPr>
            <a:t>إعداد البحوث والدراسات والتوثيق لإنشاء قاعدة معرفية تدعم الدعوة واتخاذ القرار</a:t>
          </a:r>
          <a:endParaRPr lang="ar-EG" sz="2200" b="1" kern="1200" dirty="0">
            <a:latin typeface="Arial" pitchFamily="34" charset="0"/>
            <a:ea typeface="Arial" pitchFamily="34" charset="0"/>
            <a:cs typeface="+mj-cs"/>
          </a:endParaRPr>
        </a:p>
      </dsp:txBody>
      <dsp:txXfrm>
        <a:off x="0" y="2966201"/>
        <a:ext cx="7920880" cy="581675"/>
      </dsp:txXfrm>
    </dsp:sp>
    <dsp:sp modelId="{AC589166-F08D-4574-981C-E330D37AB3B3}">
      <dsp:nvSpPr>
        <dsp:cNvPr id="0" name=""/>
        <dsp:cNvSpPr/>
      </dsp:nvSpPr>
      <dsp:spPr>
        <a:xfrm>
          <a:off x="0" y="3558944"/>
          <a:ext cx="7920880" cy="5816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EG" sz="2200" b="1" kern="1200" dirty="0" smtClean="0">
              <a:latin typeface="Arial" pitchFamily="34" charset="0"/>
              <a:ea typeface="Arial" pitchFamily="34" charset="0"/>
              <a:cs typeface="+mj-cs"/>
            </a:rPr>
            <a:t>إيصال شكاوى المرأة للجهات المعنية بحلها ومتابعة  التدخلات بصددها</a:t>
          </a:r>
          <a:endParaRPr lang="ar-EG" sz="2200" b="1" kern="1200" dirty="0">
            <a:latin typeface="Arial" pitchFamily="34" charset="0"/>
            <a:ea typeface="Arial" pitchFamily="34" charset="0"/>
            <a:cs typeface="+mj-cs"/>
          </a:endParaRPr>
        </a:p>
      </dsp:txBody>
      <dsp:txXfrm>
        <a:off x="0" y="3558944"/>
        <a:ext cx="7920880" cy="581675"/>
      </dsp:txXfrm>
    </dsp:sp>
    <dsp:sp modelId="{8C7E2971-9BF1-4EDB-9461-4F73EEBAE26B}">
      <dsp:nvSpPr>
        <dsp:cNvPr id="0" name=""/>
        <dsp:cNvSpPr/>
      </dsp:nvSpPr>
      <dsp:spPr>
        <a:xfrm>
          <a:off x="0" y="4151687"/>
          <a:ext cx="7920880" cy="5816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EG" sz="2200" b="1" kern="1200" smtClean="0">
              <a:latin typeface="Arial" pitchFamily="34" charset="0"/>
              <a:ea typeface="Arial" pitchFamily="34" charset="0"/>
              <a:cs typeface="+mj-cs"/>
            </a:rPr>
            <a:t>تمثيل مصر في كافة المحافل الدولية المعنية بشؤون المرأة</a:t>
          </a:r>
          <a:endParaRPr lang="ar-EG" sz="2200" b="1" kern="1200" dirty="0" smtClean="0">
            <a:latin typeface="Arial" pitchFamily="34" charset="0"/>
            <a:ea typeface="Arial" pitchFamily="34" charset="0"/>
            <a:cs typeface="+mj-cs"/>
          </a:endParaRPr>
        </a:p>
      </dsp:txBody>
      <dsp:txXfrm>
        <a:off x="0" y="4151687"/>
        <a:ext cx="7920880" cy="581675"/>
      </dsp:txXfrm>
    </dsp:sp>
    <dsp:sp modelId="{87547B5E-C920-4AB0-9D1B-3C096DCE4037}">
      <dsp:nvSpPr>
        <dsp:cNvPr id="0" name=""/>
        <dsp:cNvSpPr/>
      </dsp:nvSpPr>
      <dsp:spPr>
        <a:xfrm>
          <a:off x="0" y="4744430"/>
          <a:ext cx="7920880" cy="5816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EG" sz="2000" b="1" kern="1200" dirty="0" smtClean="0">
              <a:latin typeface="Arial" pitchFamily="34" charset="0"/>
              <a:cs typeface="+mj-cs"/>
            </a:rPr>
            <a:t>التواصل مع الشركاء الدوليين لوضع الأولويات الوطنية الخاصة بالمرأة ضمن خطط برامج الأمم المتحدة</a:t>
          </a:r>
          <a:endParaRPr lang="en-US" sz="2000" kern="1200" dirty="0">
            <a:latin typeface="Arial" pitchFamily="34" charset="0"/>
            <a:cs typeface="+mj-cs"/>
          </a:endParaRPr>
        </a:p>
      </dsp:txBody>
      <dsp:txXfrm>
        <a:off x="0" y="4744430"/>
        <a:ext cx="7920880" cy="58167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7C6F1F-8B4E-46E5-8A67-2DCA5768DC55}">
      <dsp:nvSpPr>
        <dsp:cNvPr id="0" name=""/>
        <dsp:cNvSpPr/>
      </dsp:nvSpPr>
      <dsp:spPr>
        <a:xfrm>
          <a:off x="5693132" y="349938"/>
          <a:ext cx="2587787" cy="15526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EG" sz="2000" b="1" kern="1200" dirty="0" smtClean="0"/>
            <a:t>الوعي بدور المجلس</a:t>
          </a:r>
          <a:endParaRPr lang="en-US" sz="2000" b="1" kern="1200" dirty="0"/>
        </a:p>
      </dsp:txBody>
      <dsp:txXfrm>
        <a:off x="5693132" y="349938"/>
        <a:ext cx="2587787" cy="1552672"/>
      </dsp:txXfrm>
    </dsp:sp>
    <dsp:sp modelId="{F567E78E-4B4C-4EB9-A195-31B10702DCD3}">
      <dsp:nvSpPr>
        <dsp:cNvPr id="0" name=""/>
        <dsp:cNvSpPr/>
      </dsp:nvSpPr>
      <dsp:spPr>
        <a:xfrm>
          <a:off x="2846566" y="349938"/>
          <a:ext cx="2587787" cy="15526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EG" sz="2000" b="1" kern="1200" dirty="0" smtClean="0"/>
            <a:t>استحداث وسائل للتواصل ورفع الوعي بقضايا المراة مثل حملات طرق الأبواب والمسرح المجتمعي ومعسكرات الشباب ..</a:t>
          </a:r>
          <a:endParaRPr lang="en-US" sz="2000" b="1" kern="1200" dirty="0"/>
        </a:p>
      </dsp:txBody>
      <dsp:txXfrm>
        <a:off x="2846566" y="349938"/>
        <a:ext cx="2587787" cy="1552672"/>
      </dsp:txXfrm>
    </dsp:sp>
    <dsp:sp modelId="{69F6ADD5-C012-41AF-9E5B-FF477716E94C}">
      <dsp:nvSpPr>
        <dsp:cNvPr id="0" name=""/>
        <dsp:cNvSpPr/>
      </dsp:nvSpPr>
      <dsp:spPr>
        <a:xfrm>
          <a:off x="0" y="349938"/>
          <a:ext cx="2587787" cy="15526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EG" sz="2000" b="1" kern="1200" dirty="0" smtClean="0"/>
            <a:t>التركيز على النماذج الناجحة والغير تقليدية وتقديمها للمجتمع</a:t>
          </a:r>
          <a:endParaRPr lang="en-US" sz="2000" b="1" kern="1200" dirty="0"/>
        </a:p>
      </dsp:txBody>
      <dsp:txXfrm>
        <a:off x="0" y="349938"/>
        <a:ext cx="2587787" cy="1552672"/>
      </dsp:txXfrm>
    </dsp:sp>
    <dsp:sp modelId="{CEBAEB07-9B81-4E24-AFBE-4D5014267E7F}">
      <dsp:nvSpPr>
        <dsp:cNvPr id="0" name=""/>
        <dsp:cNvSpPr/>
      </dsp:nvSpPr>
      <dsp:spPr>
        <a:xfrm>
          <a:off x="4269849" y="2161389"/>
          <a:ext cx="2587787" cy="15526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EG" sz="2000" b="1" kern="1200" dirty="0" smtClean="0"/>
            <a:t>صياغة مدونة سلوك إعلامية للتعامل مع قضاييا المرأة   والحشد لها وتخصيص جوائز تمنح للأعمال الإعلامية التي تسهم في ترسيخ قيم المساواة</a:t>
          </a:r>
          <a:endParaRPr lang="en-US" sz="2000" b="1" kern="1200" dirty="0"/>
        </a:p>
      </dsp:txBody>
      <dsp:txXfrm>
        <a:off x="4269849" y="2161389"/>
        <a:ext cx="2587787" cy="1552672"/>
      </dsp:txXfrm>
    </dsp:sp>
    <dsp:sp modelId="{56250B39-575E-4CAE-90C9-355DC455E011}">
      <dsp:nvSpPr>
        <dsp:cNvPr id="0" name=""/>
        <dsp:cNvSpPr/>
      </dsp:nvSpPr>
      <dsp:spPr>
        <a:xfrm>
          <a:off x="1423283" y="2161389"/>
          <a:ext cx="2587787" cy="15526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EG" sz="2000" b="1" kern="1200" dirty="0" smtClean="0"/>
            <a:t>التصدي للموروثات التي تعوق مشاركة المرأة وتكرس للعنف ضدها مع التركيز على نشر خطاب ديني مستنير</a:t>
          </a:r>
          <a:endParaRPr lang="en-US" sz="2000" b="1" kern="1200" dirty="0"/>
        </a:p>
      </dsp:txBody>
      <dsp:txXfrm>
        <a:off x="1423283" y="2161389"/>
        <a:ext cx="2587787" cy="155267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AC4ED2-B43E-4857-B1B5-14191C406FAD}">
      <dsp:nvSpPr>
        <dsp:cNvPr id="0" name=""/>
        <dsp:cNvSpPr/>
      </dsp:nvSpPr>
      <dsp:spPr>
        <a:xfrm>
          <a:off x="3315841" y="205295"/>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EG" sz="2600" b="1" kern="1200" dirty="0" smtClean="0">
              <a:latin typeface="Arial" pitchFamily="34" charset="0"/>
              <a:ea typeface="Arial" pitchFamily="34" charset="0"/>
              <a:cs typeface="+mj-cs"/>
            </a:rPr>
            <a:t>رئيسة المجلس</a:t>
          </a:r>
          <a:endParaRPr lang="en-US" sz="2600" b="1" kern="1200" dirty="0">
            <a:latin typeface="Arial" pitchFamily="34" charset="0"/>
            <a:ea typeface="Arial" pitchFamily="34" charset="0"/>
            <a:cs typeface="+mj-cs"/>
          </a:endParaRPr>
        </a:p>
      </dsp:txBody>
      <dsp:txXfrm>
        <a:off x="3315841" y="205295"/>
        <a:ext cx="2066806" cy="1240084"/>
      </dsp:txXfrm>
    </dsp:sp>
    <dsp:sp modelId="{6F6A5F3E-A4B0-47C4-A8FD-650D43086844}">
      <dsp:nvSpPr>
        <dsp:cNvPr id="0" name=""/>
        <dsp:cNvSpPr/>
      </dsp:nvSpPr>
      <dsp:spPr>
        <a:xfrm>
          <a:off x="5652118" y="735853"/>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EG" sz="2400" b="1" kern="1200" dirty="0" smtClean="0">
              <a:latin typeface="Arial" pitchFamily="34" charset="0"/>
              <a:ea typeface="Arial" pitchFamily="34" charset="0"/>
              <a:cs typeface="+mj-cs"/>
            </a:rPr>
            <a:t>أعضاء المجلس</a:t>
          </a:r>
          <a:endParaRPr lang="en-US" sz="2400" b="1" kern="1200" dirty="0">
            <a:latin typeface="Arial" pitchFamily="34" charset="0"/>
            <a:ea typeface="Arial" pitchFamily="34" charset="0"/>
            <a:cs typeface="+mj-cs"/>
          </a:endParaRPr>
        </a:p>
      </dsp:txBody>
      <dsp:txXfrm>
        <a:off x="5652118" y="735853"/>
        <a:ext cx="2066806" cy="1240084"/>
      </dsp:txXfrm>
    </dsp:sp>
    <dsp:sp modelId="{29111440-04CC-4E82-806A-9AFF871FCEA6}">
      <dsp:nvSpPr>
        <dsp:cNvPr id="0" name=""/>
        <dsp:cNvSpPr/>
      </dsp:nvSpPr>
      <dsp:spPr>
        <a:xfrm>
          <a:off x="1043614" y="735853"/>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EG" sz="2600" b="1" kern="1200" dirty="0" smtClean="0">
              <a:latin typeface="Arial" pitchFamily="34" charset="0"/>
              <a:ea typeface="Arial" pitchFamily="34" charset="0"/>
              <a:cs typeface="+mj-cs"/>
            </a:rPr>
            <a:t>اللجان الدائمة (17 لجنة تضم 170 متخصص)</a:t>
          </a:r>
          <a:endParaRPr lang="en-US" sz="2600" b="1" kern="1200" dirty="0">
            <a:latin typeface="Arial" pitchFamily="34" charset="0"/>
            <a:ea typeface="Arial" pitchFamily="34" charset="0"/>
            <a:cs typeface="+mj-cs"/>
          </a:endParaRPr>
        </a:p>
      </dsp:txBody>
      <dsp:txXfrm>
        <a:off x="1043614" y="735853"/>
        <a:ext cx="2066806" cy="1240084"/>
      </dsp:txXfrm>
    </dsp:sp>
    <dsp:sp modelId="{142C64D4-054E-4633-A8C2-494FBFC0E86A}">
      <dsp:nvSpPr>
        <dsp:cNvPr id="0" name=""/>
        <dsp:cNvSpPr/>
      </dsp:nvSpPr>
      <dsp:spPr>
        <a:xfrm>
          <a:off x="6707037" y="2089293"/>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EG" sz="2600" b="1" kern="1200" dirty="0" smtClean="0">
              <a:latin typeface="Arial" pitchFamily="34" charset="0"/>
              <a:ea typeface="Arial" pitchFamily="34" charset="0"/>
              <a:cs typeface="+mj-cs"/>
            </a:rPr>
            <a:t>الأمانة العامة</a:t>
          </a:r>
          <a:endParaRPr lang="en-US" sz="2600" b="1" kern="1200" dirty="0">
            <a:latin typeface="Arial" pitchFamily="34" charset="0"/>
            <a:ea typeface="Arial" pitchFamily="34" charset="0"/>
            <a:cs typeface="+mj-cs"/>
          </a:endParaRPr>
        </a:p>
      </dsp:txBody>
      <dsp:txXfrm>
        <a:off x="6707037" y="2089293"/>
        <a:ext cx="2066806" cy="1240084"/>
      </dsp:txXfrm>
    </dsp:sp>
    <dsp:sp modelId="{E0E65743-194F-44F8-A9B6-16FB8FEBE667}">
      <dsp:nvSpPr>
        <dsp:cNvPr id="0" name=""/>
        <dsp:cNvSpPr/>
      </dsp:nvSpPr>
      <dsp:spPr>
        <a:xfrm>
          <a:off x="4499997" y="2089289"/>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EG" sz="2600" b="1" kern="1200" dirty="0" smtClean="0">
              <a:latin typeface="Arial" pitchFamily="34" charset="0"/>
              <a:ea typeface="Arial" pitchFamily="34" charset="0"/>
              <a:cs typeface="+mj-cs"/>
            </a:rPr>
            <a:t>اللجان الخاصة والمؤقتة</a:t>
          </a:r>
          <a:endParaRPr lang="en-US" sz="2600" b="1" kern="1200" dirty="0">
            <a:latin typeface="Arial" pitchFamily="34" charset="0"/>
            <a:ea typeface="Arial" pitchFamily="34" charset="0"/>
            <a:cs typeface="+mj-cs"/>
          </a:endParaRPr>
        </a:p>
      </dsp:txBody>
      <dsp:txXfrm>
        <a:off x="4499997" y="2089289"/>
        <a:ext cx="2066806" cy="1240084"/>
      </dsp:txXfrm>
    </dsp:sp>
    <dsp:sp modelId="{E3404DE9-E239-4F94-80E7-3B36C8618E95}">
      <dsp:nvSpPr>
        <dsp:cNvPr id="0" name=""/>
        <dsp:cNvSpPr/>
      </dsp:nvSpPr>
      <dsp:spPr>
        <a:xfrm>
          <a:off x="2260798" y="2089289"/>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EG" sz="2600" b="1" kern="1200" dirty="0" smtClean="0">
              <a:latin typeface="Arial" pitchFamily="34" charset="0"/>
              <a:ea typeface="Arial" pitchFamily="34" charset="0"/>
              <a:cs typeface="+mj-cs"/>
            </a:rPr>
            <a:t>فروع المجلس بالمحافظات (27 فرع)</a:t>
          </a:r>
          <a:endParaRPr lang="en-US" sz="2600" b="1" kern="1200" dirty="0">
            <a:latin typeface="Arial" pitchFamily="34" charset="0"/>
            <a:ea typeface="Arial" pitchFamily="34" charset="0"/>
            <a:cs typeface="+mj-cs"/>
          </a:endParaRPr>
        </a:p>
      </dsp:txBody>
      <dsp:txXfrm>
        <a:off x="2260798" y="2089289"/>
        <a:ext cx="2066806" cy="1240084"/>
      </dsp:txXfrm>
    </dsp:sp>
    <dsp:sp modelId="{CB6DD40F-EAAE-4503-B25C-64E4722BB379}">
      <dsp:nvSpPr>
        <dsp:cNvPr id="0" name=""/>
        <dsp:cNvSpPr/>
      </dsp:nvSpPr>
      <dsp:spPr>
        <a:xfrm>
          <a:off x="1" y="2089289"/>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EG" sz="2600" b="1" kern="1200" smtClean="0">
              <a:latin typeface="Arial" pitchFamily="34" charset="0"/>
              <a:ea typeface="Arial" pitchFamily="34" charset="0"/>
              <a:cs typeface="+mj-cs"/>
            </a:rPr>
            <a:t>مكتب شكاوى المرأة (27 فرع)</a:t>
          </a:r>
          <a:endParaRPr lang="en-US" sz="2600" b="1" kern="1200" dirty="0">
            <a:latin typeface="Arial" pitchFamily="34" charset="0"/>
            <a:ea typeface="Arial" pitchFamily="34" charset="0"/>
            <a:cs typeface="+mj-cs"/>
          </a:endParaRPr>
        </a:p>
      </dsp:txBody>
      <dsp:txXfrm>
        <a:off x="1" y="2089289"/>
        <a:ext cx="2066806" cy="1240084"/>
      </dsp:txXfrm>
    </dsp:sp>
    <dsp:sp modelId="{B30A21B1-77C1-4BC4-AB7E-65B905F53CB1}">
      <dsp:nvSpPr>
        <dsp:cNvPr id="0" name=""/>
        <dsp:cNvSpPr/>
      </dsp:nvSpPr>
      <dsp:spPr>
        <a:xfrm>
          <a:off x="6707037" y="3486801"/>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EG" sz="2600" b="1" kern="1200" dirty="0" smtClean="0">
              <a:latin typeface="Arial" pitchFamily="34" charset="0"/>
              <a:ea typeface="Arial" pitchFamily="34" charset="0"/>
              <a:cs typeface="+mj-cs"/>
            </a:rPr>
            <a:t>مكتب الدعم السياسي للمرأة</a:t>
          </a:r>
          <a:endParaRPr lang="en-US" sz="2600" b="1" kern="1200" dirty="0">
            <a:latin typeface="Arial" pitchFamily="34" charset="0"/>
            <a:ea typeface="Arial" pitchFamily="34" charset="0"/>
            <a:cs typeface="+mj-cs"/>
          </a:endParaRPr>
        </a:p>
      </dsp:txBody>
      <dsp:txXfrm>
        <a:off x="6707037" y="3486801"/>
        <a:ext cx="2066806" cy="1240084"/>
      </dsp:txXfrm>
    </dsp:sp>
    <dsp:sp modelId="{1137D4EA-19C8-4EFB-B037-BF30C7025582}">
      <dsp:nvSpPr>
        <dsp:cNvPr id="0" name=""/>
        <dsp:cNvSpPr/>
      </dsp:nvSpPr>
      <dsp:spPr>
        <a:xfrm>
          <a:off x="4489518" y="3486810"/>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EG" sz="2600" b="1" kern="1200" dirty="0" smtClean="0">
              <a:latin typeface="Arial" pitchFamily="34" charset="0"/>
              <a:ea typeface="Arial" pitchFamily="34" charset="0"/>
              <a:cs typeface="+mj-cs"/>
            </a:rPr>
            <a:t>مركز تنمية مهارات ريادة الأعمال</a:t>
          </a:r>
        </a:p>
      </dsp:txBody>
      <dsp:txXfrm>
        <a:off x="4489518" y="3486810"/>
        <a:ext cx="2066806" cy="1240084"/>
      </dsp:txXfrm>
    </dsp:sp>
    <dsp:sp modelId="{9E9FD47D-56CB-4674-836F-2DD36BA9764D}">
      <dsp:nvSpPr>
        <dsp:cNvPr id="0" name=""/>
        <dsp:cNvSpPr/>
      </dsp:nvSpPr>
      <dsp:spPr>
        <a:xfrm>
          <a:off x="2289175" y="3513707"/>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EG" sz="2600" b="1" kern="1200" dirty="0" smtClean="0">
              <a:latin typeface="Arial" pitchFamily="34" charset="0"/>
              <a:ea typeface="Arial" pitchFamily="34" charset="0"/>
              <a:cs typeface="+mj-cs"/>
            </a:rPr>
            <a:t>وحدات تكافؤ الفرص  (23وحدة)</a:t>
          </a:r>
        </a:p>
      </dsp:txBody>
      <dsp:txXfrm>
        <a:off x="2289175" y="3513707"/>
        <a:ext cx="2066806" cy="1240084"/>
      </dsp:txXfrm>
    </dsp:sp>
    <dsp:sp modelId="{81E1499D-FF7C-44D5-8363-550728581AEF}">
      <dsp:nvSpPr>
        <dsp:cNvPr id="0" name=""/>
        <dsp:cNvSpPr/>
      </dsp:nvSpPr>
      <dsp:spPr>
        <a:xfrm>
          <a:off x="1" y="3521135"/>
          <a:ext cx="2066806" cy="124008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EG" sz="2500" b="1" kern="1200" dirty="0" smtClean="0">
              <a:latin typeface="Arial" pitchFamily="34" charset="0"/>
              <a:ea typeface="Arial" pitchFamily="34" charset="0"/>
              <a:cs typeface="+mj-cs"/>
            </a:rPr>
            <a:t>مرصد معلومات المرأة</a:t>
          </a:r>
        </a:p>
        <a:p>
          <a:pPr lvl="0" algn="ctr" defTabSz="1111250">
            <a:lnSpc>
              <a:spcPct val="90000"/>
            </a:lnSpc>
            <a:spcBef>
              <a:spcPct val="0"/>
            </a:spcBef>
            <a:spcAft>
              <a:spcPct val="35000"/>
            </a:spcAft>
          </a:pPr>
          <a:r>
            <a:rPr lang="ar-EG" sz="1800" b="1" kern="1200" dirty="0" smtClean="0">
              <a:latin typeface="Arial" pitchFamily="34" charset="0"/>
              <a:ea typeface="Arial" pitchFamily="34" charset="0"/>
              <a:cs typeface="+mj-cs"/>
            </a:rPr>
            <a:t>(تحت الإنشاء)</a:t>
          </a:r>
          <a:endParaRPr lang="en-US" sz="2000" b="1" kern="1200" dirty="0" smtClean="0">
            <a:latin typeface="Arial" pitchFamily="34" charset="0"/>
            <a:ea typeface="Arial" pitchFamily="34" charset="0"/>
            <a:cs typeface="+mj-cs"/>
          </a:endParaRPr>
        </a:p>
      </dsp:txBody>
      <dsp:txXfrm>
        <a:off x="1" y="3521135"/>
        <a:ext cx="2066806" cy="1240084"/>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D9BC49-B078-47E5-9076-E565681396E5}">
      <dsp:nvSpPr>
        <dsp:cNvPr id="0" name=""/>
        <dsp:cNvSpPr/>
      </dsp:nvSpPr>
      <dsp:spPr>
        <a:xfrm>
          <a:off x="0" y="1020"/>
          <a:ext cx="3480048" cy="449054"/>
        </a:xfrm>
        <a:prstGeom prst="roundRect">
          <a:avLst/>
        </a:prstGeom>
        <a:solidFill>
          <a:schemeClr val="accent1"/>
        </a:solidFill>
        <a:ln w="38100" cap="flat" cmpd="sng" algn="ctr">
          <a:solidFill>
            <a:schemeClr val="lt1"/>
          </a:solidFill>
          <a:prstDash val="solid"/>
        </a:ln>
        <a:effectLst>
          <a:outerShdw blurRad="130000" dist="101600" dir="2700000" algn="tl" rotWithShape="0">
            <a:srgbClr val="000000">
              <a:alpha val="35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EG" sz="2000" b="1" kern="1200" dirty="0" smtClean="0"/>
            <a:t>لجنة </a:t>
          </a:r>
          <a:r>
            <a:rPr lang="ar-EG" sz="2300" b="1" kern="1200" dirty="0" smtClean="0"/>
            <a:t>التعليم</a:t>
          </a:r>
          <a:endParaRPr lang="en-US" sz="2300" b="1" kern="1200" dirty="0"/>
        </a:p>
      </dsp:txBody>
      <dsp:txXfrm>
        <a:off x="0" y="1020"/>
        <a:ext cx="3480048" cy="449054"/>
      </dsp:txXfrm>
    </dsp:sp>
    <dsp:sp modelId="{F0CA7C9F-10A0-4408-ADE4-4010082BB907}">
      <dsp:nvSpPr>
        <dsp:cNvPr id="0" name=""/>
        <dsp:cNvSpPr/>
      </dsp:nvSpPr>
      <dsp:spPr>
        <a:xfrm>
          <a:off x="0" y="461634"/>
          <a:ext cx="3480048" cy="449054"/>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EG" sz="2300" b="1" kern="1200" dirty="0" smtClean="0"/>
            <a:t>لجنة الصحة والسكان</a:t>
          </a:r>
          <a:endParaRPr lang="en-US" sz="2300" b="1" kern="1200" dirty="0"/>
        </a:p>
      </dsp:txBody>
      <dsp:txXfrm>
        <a:off x="0" y="461634"/>
        <a:ext cx="3480048" cy="449054"/>
      </dsp:txXfrm>
    </dsp:sp>
    <dsp:sp modelId="{2FBD35C1-1B9A-4451-8117-4ACEA0E57D4D}">
      <dsp:nvSpPr>
        <dsp:cNvPr id="0" name=""/>
        <dsp:cNvSpPr/>
      </dsp:nvSpPr>
      <dsp:spPr>
        <a:xfrm>
          <a:off x="0" y="922248"/>
          <a:ext cx="3480048" cy="449054"/>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EG" sz="2300" b="1" kern="1200" dirty="0" smtClean="0"/>
            <a:t>لجنة المنظمات غير الحكومية</a:t>
          </a:r>
          <a:endParaRPr lang="en-US" sz="2300" b="1" kern="1200" dirty="0"/>
        </a:p>
      </dsp:txBody>
      <dsp:txXfrm>
        <a:off x="0" y="922248"/>
        <a:ext cx="3480048" cy="449054"/>
      </dsp:txXfrm>
    </dsp:sp>
    <dsp:sp modelId="{2606DE35-04BB-429F-B0B8-BC1FE7A0A0BB}">
      <dsp:nvSpPr>
        <dsp:cNvPr id="0" name=""/>
        <dsp:cNvSpPr/>
      </dsp:nvSpPr>
      <dsp:spPr>
        <a:xfrm>
          <a:off x="0" y="1382862"/>
          <a:ext cx="3480048" cy="449054"/>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EG" sz="2300" b="1" kern="1200" dirty="0" smtClean="0"/>
            <a:t>اللجنة الثقافية</a:t>
          </a:r>
        </a:p>
      </dsp:txBody>
      <dsp:txXfrm>
        <a:off x="0" y="1382862"/>
        <a:ext cx="3480048" cy="449054"/>
      </dsp:txXfrm>
    </dsp:sp>
    <dsp:sp modelId="{C42F3E97-98FC-4815-9B7F-D8F4D8E74863}">
      <dsp:nvSpPr>
        <dsp:cNvPr id="0" name=""/>
        <dsp:cNvSpPr/>
      </dsp:nvSpPr>
      <dsp:spPr>
        <a:xfrm>
          <a:off x="0" y="1843476"/>
          <a:ext cx="3480048" cy="449054"/>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EG" sz="2300" b="1" kern="1200" dirty="0" smtClean="0"/>
            <a:t>اللجنة الاقتصادية</a:t>
          </a:r>
        </a:p>
      </dsp:txBody>
      <dsp:txXfrm>
        <a:off x="0" y="1843476"/>
        <a:ext cx="3480048" cy="449054"/>
      </dsp:txXfrm>
    </dsp:sp>
    <dsp:sp modelId="{D4A010F6-BD49-4BDD-8722-06EC777A9AB8}">
      <dsp:nvSpPr>
        <dsp:cNvPr id="0" name=""/>
        <dsp:cNvSpPr/>
      </dsp:nvSpPr>
      <dsp:spPr>
        <a:xfrm>
          <a:off x="0" y="2304090"/>
          <a:ext cx="3480048" cy="449054"/>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EG" sz="2300" b="1" kern="1200" dirty="0" smtClean="0"/>
            <a:t>لجنة المشاركة السياسية</a:t>
          </a:r>
        </a:p>
      </dsp:txBody>
      <dsp:txXfrm>
        <a:off x="0" y="2304090"/>
        <a:ext cx="3480048" cy="449054"/>
      </dsp:txXfrm>
    </dsp:sp>
    <dsp:sp modelId="{20CE7032-992E-42EB-8733-FFD934DE7516}">
      <dsp:nvSpPr>
        <dsp:cNvPr id="0" name=""/>
        <dsp:cNvSpPr/>
      </dsp:nvSpPr>
      <dsp:spPr>
        <a:xfrm>
          <a:off x="0" y="2764704"/>
          <a:ext cx="3480048" cy="449054"/>
        </a:xfrm>
        <a:prstGeom prst="roundRect">
          <a:avLst/>
        </a:prstGeom>
        <a:solidFill>
          <a:schemeClr val="tx2">
            <a:lumMod val="60000"/>
            <a:lumOff val="4000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EG" sz="2300" b="1" kern="1200" dirty="0" smtClean="0">
              <a:solidFill>
                <a:schemeClr val="bg1"/>
              </a:solidFill>
            </a:rPr>
            <a:t>لجنة الرائدات الريفيات</a:t>
          </a:r>
        </a:p>
      </dsp:txBody>
      <dsp:txXfrm>
        <a:off x="0" y="2764704"/>
        <a:ext cx="3480048" cy="449054"/>
      </dsp:txXfrm>
    </dsp:sp>
    <dsp:sp modelId="{9ADDF116-2D5B-46D4-8C3E-3272254B7E49}">
      <dsp:nvSpPr>
        <dsp:cNvPr id="0" name=""/>
        <dsp:cNvSpPr/>
      </dsp:nvSpPr>
      <dsp:spPr>
        <a:xfrm>
          <a:off x="0" y="3225318"/>
          <a:ext cx="3480048" cy="449054"/>
        </a:xfrm>
        <a:prstGeom prst="roundRect">
          <a:avLst/>
        </a:prstGeom>
        <a:solidFill>
          <a:schemeClr val="tx2">
            <a:lumMod val="60000"/>
            <a:lumOff val="4000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EG" sz="2300" b="1" kern="1200" dirty="0" smtClean="0">
              <a:solidFill>
                <a:schemeClr val="bg1"/>
              </a:solidFill>
            </a:rPr>
            <a:t>لجنة الشباب</a:t>
          </a:r>
        </a:p>
      </dsp:txBody>
      <dsp:txXfrm>
        <a:off x="0" y="3225318"/>
        <a:ext cx="3480048" cy="449054"/>
      </dsp:txXfrm>
    </dsp:sp>
    <dsp:sp modelId="{2904448C-80BD-4B14-9F02-3015829981B3}">
      <dsp:nvSpPr>
        <dsp:cNvPr id="0" name=""/>
        <dsp:cNvSpPr/>
      </dsp:nvSpPr>
      <dsp:spPr>
        <a:xfrm>
          <a:off x="0" y="3685932"/>
          <a:ext cx="3480048" cy="449054"/>
        </a:xfrm>
        <a:prstGeom prst="roundRect">
          <a:avLst/>
        </a:prstGeom>
        <a:solidFill>
          <a:schemeClr val="tx2">
            <a:lumMod val="60000"/>
            <a:lumOff val="4000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EG" sz="2300" b="1" kern="1200" dirty="0" smtClean="0">
              <a:solidFill>
                <a:schemeClr val="bg1"/>
              </a:solidFill>
            </a:rPr>
            <a:t>لجنة ذوي الإعاقة</a:t>
          </a:r>
        </a:p>
      </dsp:txBody>
      <dsp:txXfrm>
        <a:off x="0" y="3685932"/>
        <a:ext cx="3480048" cy="449054"/>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D9BC49-B078-47E5-9076-E565681396E5}">
      <dsp:nvSpPr>
        <dsp:cNvPr id="0" name=""/>
        <dsp:cNvSpPr/>
      </dsp:nvSpPr>
      <dsp:spPr>
        <a:xfrm>
          <a:off x="0" y="1300"/>
          <a:ext cx="3480048" cy="51073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EG" sz="2400" b="1" kern="1200" dirty="0" smtClean="0"/>
            <a:t>لجنة العلاقات الخارجية</a:t>
          </a:r>
          <a:endParaRPr lang="en-US" sz="2400" b="1" kern="1200" dirty="0"/>
        </a:p>
      </dsp:txBody>
      <dsp:txXfrm>
        <a:off x="0" y="1300"/>
        <a:ext cx="3480048" cy="510732"/>
      </dsp:txXfrm>
    </dsp:sp>
    <dsp:sp modelId="{F0CA7C9F-10A0-4408-ADE4-4010082BB907}">
      <dsp:nvSpPr>
        <dsp:cNvPr id="0" name=""/>
        <dsp:cNvSpPr/>
      </dsp:nvSpPr>
      <dsp:spPr>
        <a:xfrm>
          <a:off x="0" y="524605"/>
          <a:ext cx="3480048" cy="51073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EG" sz="2400" b="1" kern="1200" dirty="0" smtClean="0"/>
            <a:t>لجنة المحافظات</a:t>
          </a:r>
          <a:endParaRPr lang="en-US" sz="2400" b="1" kern="1200" dirty="0"/>
        </a:p>
      </dsp:txBody>
      <dsp:txXfrm>
        <a:off x="0" y="524605"/>
        <a:ext cx="3480048" cy="510732"/>
      </dsp:txXfrm>
    </dsp:sp>
    <dsp:sp modelId="{2FBD35C1-1B9A-4451-8117-4ACEA0E57D4D}">
      <dsp:nvSpPr>
        <dsp:cNvPr id="0" name=""/>
        <dsp:cNvSpPr/>
      </dsp:nvSpPr>
      <dsp:spPr>
        <a:xfrm>
          <a:off x="0" y="1047909"/>
          <a:ext cx="3480048" cy="51073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EG" sz="2400" b="1" kern="1200" dirty="0" smtClean="0"/>
            <a:t>اللجنة التشريعية</a:t>
          </a:r>
          <a:endParaRPr lang="en-US" sz="2400" b="1" kern="1200" dirty="0"/>
        </a:p>
      </dsp:txBody>
      <dsp:txXfrm>
        <a:off x="0" y="1047909"/>
        <a:ext cx="3480048" cy="510732"/>
      </dsp:txXfrm>
    </dsp:sp>
    <dsp:sp modelId="{2606DE35-04BB-429F-B0B8-BC1FE7A0A0BB}">
      <dsp:nvSpPr>
        <dsp:cNvPr id="0" name=""/>
        <dsp:cNvSpPr/>
      </dsp:nvSpPr>
      <dsp:spPr>
        <a:xfrm>
          <a:off x="0" y="1572598"/>
          <a:ext cx="3480048" cy="51073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EG" sz="2400" b="1" kern="1200" dirty="0" smtClean="0"/>
            <a:t>لجنة الإعلام</a:t>
          </a:r>
        </a:p>
      </dsp:txBody>
      <dsp:txXfrm>
        <a:off x="0" y="1572598"/>
        <a:ext cx="3480048" cy="510732"/>
      </dsp:txXfrm>
    </dsp:sp>
    <dsp:sp modelId="{C42F3E97-98FC-4815-9B7F-D8F4D8E74863}">
      <dsp:nvSpPr>
        <dsp:cNvPr id="0" name=""/>
        <dsp:cNvSpPr/>
      </dsp:nvSpPr>
      <dsp:spPr>
        <a:xfrm>
          <a:off x="0" y="2094517"/>
          <a:ext cx="3480048" cy="51073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EG" sz="2400" b="1" kern="1200" dirty="0" smtClean="0"/>
            <a:t>لجنة البيئة</a:t>
          </a:r>
        </a:p>
      </dsp:txBody>
      <dsp:txXfrm>
        <a:off x="0" y="2094517"/>
        <a:ext cx="3480048" cy="510732"/>
      </dsp:txXfrm>
    </dsp:sp>
    <dsp:sp modelId="{74F2D2E9-E252-429C-8B93-234A4AE98F1A}">
      <dsp:nvSpPr>
        <dsp:cNvPr id="0" name=""/>
        <dsp:cNvSpPr/>
      </dsp:nvSpPr>
      <dsp:spPr>
        <a:xfrm>
          <a:off x="0" y="2617822"/>
          <a:ext cx="3480048" cy="510732"/>
        </a:xfrm>
        <a:prstGeom prst="roundRect">
          <a:avLst/>
        </a:prstGeom>
        <a:solidFill>
          <a:schemeClr val="tx2">
            <a:lumMod val="60000"/>
            <a:lumOff val="4000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EG" sz="2400" b="1" kern="1200" dirty="0" smtClean="0">
              <a:solidFill>
                <a:schemeClr val="bg1"/>
              </a:solidFill>
            </a:rPr>
            <a:t>لجنة التدريب</a:t>
          </a:r>
        </a:p>
      </dsp:txBody>
      <dsp:txXfrm>
        <a:off x="0" y="2617822"/>
        <a:ext cx="3480048" cy="510732"/>
      </dsp:txXfrm>
    </dsp:sp>
    <dsp:sp modelId="{12029314-AA8E-4F83-A0E6-023BD1AC2FC9}">
      <dsp:nvSpPr>
        <dsp:cNvPr id="0" name=""/>
        <dsp:cNvSpPr/>
      </dsp:nvSpPr>
      <dsp:spPr>
        <a:xfrm>
          <a:off x="0" y="3141126"/>
          <a:ext cx="3480048" cy="510732"/>
        </a:xfrm>
        <a:prstGeom prst="roundRect">
          <a:avLst/>
        </a:prstGeom>
        <a:solidFill>
          <a:schemeClr val="tx2">
            <a:lumMod val="60000"/>
            <a:lumOff val="4000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EG" sz="2400" b="1" kern="1200" dirty="0" smtClean="0">
              <a:solidFill>
                <a:schemeClr val="bg1"/>
              </a:solidFill>
            </a:rPr>
            <a:t>لجنة البحث العلمي</a:t>
          </a:r>
        </a:p>
      </dsp:txBody>
      <dsp:txXfrm>
        <a:off x="0" y="3141126"/>
        <a:ext cx="3480048" cy="510732"/>
      </dsp:txXfrm>
    </dsp:sp>
    <dsp:sp modelId="{671DCE79-1ADE-4B82-920A-513C0672B110}">
      <dsp:nvSpPr>
        <dsp:cNvPr id="0" name=""/>
        <dsp:cNvSpPr/>
      </dsp:nvSpPr>
      <dsp:spPr>
        <a:xfrm>
          <a:off x="0" y="3664430"/>
          <a:ext cx="3480048" cy="510732"/>
        </a:xfrm>
        <a:prstGeom prst="roundRect">
          <a:avLst/>
        </a:prstGeom>
        <a:solidFill>
          <a:schemeClr val="tx2">
            <a:lumMod val="60000"/>
            <a:lumOff val="4000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EG" sz="2200" b="1" kern="1200" dirty="0" smtClean="0">
              <a:solidFill>
                <a:schemeClr val="bg1"/>
              </a:solidFill>
            </a:rPr>
            <a:t>لجنة العشوائيات</a:t>
          </a:r>
        </a:p>
      </dsp:txBody>
      <dsp:txXfrm>
        <a:off x="0" y="3664430"/>
        <a:ext cx="3480048" cy="510732"/>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E386FE-0BBE-4E09-BE82-5E47099C345B}">
      <dsp:nvSpPr>
        <dsp:cNvPr id="0" name=""/>
        <dsp:cNvSpPr/>
      </dsp:nvSpPr>
      <dsp:spPr>
        <a:xfrm>
          <a:off x="5655464" y="79027"/>
          <a:ext cx="2625455" cy="6176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r" defTabSz="1244600">
            <a:lnSpc>
              <a:spcPct val="90000"/>
            </a:lnSpc>
            <a:spcBef>
              <a:spcPct val="0"/>
            </a:spcBef>
            <a:spcAft>
              <a:spcPct val="35000"/>
            </a:spcAft>
          </a:pPr>
          <a:r>
            <a:rPr lang="ar-EG" sz="2800" b="1" kern="1200" dirty="0" smtClean="0"/>
            <a:t>التحديات العامة</a:t>
          </a:r>
          <a:endParaRPr lang="en-US" sz="2800" kern="1200" dirty="0"/>
        </a:p>
      </dsp:txBody>
      <dsp:txXfrm>
        <a:off x="5655464" y="79027"/>
        <a:ext cx="2625455" cy="617632"/>
      </dsp:txXfrm>
    </dsp:sp>
    <dsp:sp modelId="{6A075A6E-69CF-483B-9DD7-8029EE2A94AF}">
      <dsp:nvSpPr>
        <dsp:cNvPr id="0" name=""/>
        <dsp:cNvSpPr/>
      </dsp:nvSpPr>
      <dsp:spPr>
        <a:xfrm>
          <a:off x="7611599" y="696659"/>
          <a:ext cx="406775" cy="364995"/>
        </a:xfrm>
        <a:custGeom>
          <a:avLst/>
          <a:gdLst/>
          <a:ahLst/>
          <a:cxnLst/>
          <a:rect l="0" t="0" r="0" b="0"/>
          <a:pathLst>
            <a:path>
              <a:moveTo>
                <a:pt x="406775" y="0"/>
              </a:moveTo>
              <a:lnTo>
                <a:pt x="406775" y="364995"/>
              </a:lnTo>
              <a:lnTo>
                <a:pt x="0" y="3649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F67186-974E-4720-BD6B-7E1992F2919A}">
      <dsp:nvSpPr>
        <dsp:cNvPr id="0" name=""/>
        <dsp:cNvSpPr/>
      </dsp:nvSpPr>
      <dsp:spPr>
        <a:xfrm>
          <a:off x="288034" y="752839"/>
          <a:ext cx="7323565" cy="6176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b="1" kern="1200" dirty="0" smtClean="0"/>
            <a:t>ارتفاع معدلات الفقر والبطالة والأمية</a:t>
          </a:r>
        </a:p>
      </dsp:txBody>
      <dsp:txXfrm>
        <a:off x="288034" y="752839"/>
        <a:ext cx="7323565" cy="617632"/>
      </dsp:txXfrm>
    </dsp:sp>
    <dsp:sp modelId="{EA4E0317-A8F9-49C3-A93F-C03EEF290944}">
      <dsp:nvSpPr>
        <dsp:cNvPr id="0" name=""/>
        <dsp:cNvSpPr/>
      </dsp:nvSpPr>
      <dsp:spPr>
        <a:xfrm>
          <a:off x="7611599" y="696659"/>
          <a:ext cx="406775" cy="1137035"/>
        </a:xfrm>
        <a:custGeom>
          <a:avLst/>
          <a:gdLst/>
          <a:ahLst/>
          <a:cxnLst/>
          <a:rect l="0" t="0" r="0" b="0"/>
          <a:pathLst>
            <a:path>
              <a:moveTo>
                <a:pt x="406775" y="0"/>
              </a:moveTo>
              <a:lnTo>
                <a:pt x="406775" y="1137035"/>
              </a:lnTo>
              <a:lnTo>
                <a:pt x="0" y="11370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7C8960-694E-410A-AE1A-387CC0A8012C}">
      <dsp:nvSpPr>
        <dsp:cNvPr id="0" name=""/>
        <dsp:cNvSpPr/>
      </dsp:nvSpPr>
      <dsp:spPr>
        <a:xfrm>
          <a:off x="288034" y="1524879"/>
          <a:ext cx="7323565" cy="6176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b="1" kern="1200" dirty="0" smtClean="0"/>
            <a:t>ضعف السياسات التي تحقق تكافؤ الفرص</a:t>
          </a:r>
        </a:p>
      </dsp:txBody>
      <dsp:txXfrm>
        <a:off x="288034" y="1524879"/>
        <a:ext cx="7323565" cy="617632"/>
      </dsp:txXfrm>
    </dsp:sp>
    <dsp:sp modelId="{7B374BAC-89DA-4989-98F3-62B617EA6DBD}">
      <dsp:nvSpPr>
        <dsp:cNvPr id="0" name=""/>
        <dsp:cNvSpPr/>
      </dsp:nvSpPr>
      <dsp:spPr>
        <a:xfrm>
          <a:off x="7611599" y="696659"/>
          <a:ext cx="406775" cy="1909076"/>
        </a:xfrm>
        <a:custGeom>
          <a:avLst/>
          <a:gdLst/>
          <a:ahLst/>
          <a:cxnLst/>
          <a:rect l="0" t="0" r="0" b="0"/>
          <a:pathLst>
            <a:path>
              <a:moveTo>
                <a:pt x="406775" y="0"/>
              </a:moveTo>
              <a:lnTo>
                <a:pt x="406775" y="1909076"/>
              </a:lnTo>
              <a:lnTo>
                <a:pt x="0" y="19090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FAADAC-ECA8-4EFA-895A-A7113A0442C3}">
      <dsp:nvSpPr>
        <dsp:cNvPr id="0" name=""/>
        <dsp:cNvSpPr/>
      </dsp:nvSpPr>
      <dsp:spPr>
        <a:xfrm>
          <a:off x="288034" y="2296920"/>
          <a:ext cx="7323565" cy="6176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b="1" kern="1200" dirty="0" smtClean="0"/>
            <a:t>غياب الإحصاءات الدقيقة والواقعية المصنفة طبقاً للنوع الاجتماعي. </a:t>
          </a:r>
        </a:p>
      </dsp:txBody>
      <dsp:txXfrm>
        <a:off x="288034" y="2296920"/>
        <a:ext cx="7323565" cy="617632"/>
      </dsp:txXfrm>
    </dsp:sp>
    <dsp:sp modelId="{A9BDC555-28E7-4E50-96C2-582609468F56}">
      <dsp:nvSpPr>
        <dsp:cNvPr id="0" name=""/>
        <dsp:cNvSpPr/>
      </dsp:nvSpPr>
      <dsp:spPr>
        <a:xfrm>
          <a:off x="7611599" y="696659"/>
          <a:ext cx="406775" cy="2681116"/>
        </a:xfrm>
        <a:custGeom>
          <a:avLst/>
          <a:gdLst/>
          <a:ahLst/>
          <a:cxnLst/>
          <a:rect l="0" t="0" r="0" b="0"/>
          <a:pathLst>
            <a:path>
              <a:moveTo>
                <a:pt x="406775" y="0"/>
              </a:moveTo>
              <a:lnTo>
                <a:pt x="406775" y="2681116"/>
              </a:lnTo>
              <a:lnTo>
                <a:pt x="0" y="26811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5F88FA-56FB-4ABB-AF27-F4FB1D2BA874}">
      <dsp:nvSpPr>
        <dsp:cNvPr id="0" name=""/>
        <dsp:cNvSpPr/>
      </dsp:nvSpPr>
      <dsp:spPr>
        <a:xfrm>
          <a:off x="288034" y="3068960"/>
          <a:ext cx="7323565" cy="6176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JO" sz="2000" b="1" kern="1200" smtClean="0"/>
            <a:t>ضعف السيطرة </a:t>
          </a:r>
          <a:r>
            <a:rPr lang="ar-EG" sz="2000" b="1" kern="1200" smtClean="0"/>
            <a:t>الأدنى </a:t>
          </a:r>
          <a:r>
            <a:rPr lang="ar-JO" sz="2000" b="1" kern="1200" smtClean="0"/>
            <a:t>على الموارد والفرص </a:t>
          </a:r>
          <a:r>
            <a:rPr lang="ar-EG" sz="2000" b="1" kern="1200" smtClean="0"/>
            <a:t>الا</a:t>
          </a:r>
          <a:r>
            <a:rPr lang="ar-JO" sz="2000" b="1" kern="1200" smtClean="0"/>
            <a:t>جتماعية </a:t>
          </a:r>
          <a:r>
            <a:rPr lang="ar-EG" sz="2000" b="1" kern="1200" smtClean="0"/>
            <a:t>والا</a:t>
          </a:r>
          <a:r>
            <a:rPr lang="ar-JO" sz="2000" b="1" kern="1200" smtClean="0"/>
            <a:t>قتصادية والسياسية</a:t>
          </a:r>
          <a:r>
            <a:rPr lang="ar-EG" sz="2000" b="1" kern="1200" smtClean="0"/>
            <a:t>.</a:t>
          </a:r>
          <a:endParaRPr lang="ar-EG" sz="2000" b="1" kern="1200" dirty="0" smtClean="0"/>
        </a:p>
      </dsp:txBody>
      <dsp:txXfrm>
        <a:off x="288034" y="3068960"/>
        <a:ext cx="7323565" cy="617632"/>
      </dsp:txXfrm>
    </dsp:sp>
    <dsp:sp modelId="{D8DCB9C5-726C-4B06-B366-B4A3F39001B5}">
      <dsp:nvSpPr>
        <dsp:cNvPr id="0" name=""/>
        <dsp:cNvSpPr/>
      </dsp:nvSpPr>
      <dsp:spPr>
        <a:xfrm>
          <a:off x="7611599" y="696659"/>
          <a:ext cx="406775" cy="3494580"/>
        </a:xfrm>
        <a:custGeom>
          <a:avLst/>
          <a:gdLst/>
          <a:ahLst/>
          <a:cxnLst/>
          <a:rect l="0" t="0" r="0" b="0"/>
          <a:pathLst>
            <a:path>
              <a:moveTo>
                <a:pt x="406775" y="0"/>
              </a:moveTo>
              <a:lnTo>
                <a:pt x="406775" y="3494580"/>
              </a:lnTo>
              <a:lnTo>
                <a:pt x="0" y="34945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DA5EE5-04A8-44C8-8DAB-2C4760C70750}">
      <dsp:nvSpPr>
        <dsp:cNvPr id="0" name=""/>
        <dsp:cNvSpPr/>
      </dsp:nvSpPr>
      <dsp:spPr>
        <a:xfrm>
          <a:off x="288034" y="3882424"/>
          <a:ext cx="7323565" cy="6176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b="1" kern="1200" dirty="0" smtClean="0"/>
            <a:t>غياب أهمية أثر النوع الاجتماعي على السياسات الاجتماعية والاقتصادية لدى واضعي السياسات.</a:t>
          </a:r>
        </a:p>
      </dsp:txBody>
      <dsp:txXfrm>
        <a:off x="288034" y="3882424"/>
        <a:ext cx="7323565" cy="617632"/>
      </dsp:txXfrm>
    </dsp:sp>
    <dsp:sp modelId="{B401812E-5117-48B1-A9BC-E64F274937BD}">
      <dsp:nvSpPr>
        <dsp:cNvPr id="0" name=""/>
        <dsp:cNvSpPr/>
      </dsp:nvSpPr>
      <dsp:spPr>
        <a:xfrm>
          <a:off x="7611599" y="696659"/>
          <a:ext cx="406775" cy="4225196"/>
        </a:xfrm>
        <a:custGeom>
          <a:avLst/>
          <a:gdLst/>
          <a:ahLst/>
          <a:cxnLst/>
          <a:rect l="0" t="0" r="0" b="0"/>
          <a:pathLst>
            <a:path>
              <a:moveTo>
                <a:pt x="406775" y="0"/>
              </a:moveTo>
              <a:lnTo>
                <a:pt x="406775" y="4225196"/>
              </a:lnTo>
              <a:lnTo>
                <a:pt x="0" y="42251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D8F79E-A97A-498A-B206-2E64590ABE43}">
      <dsp:nvSpPr>
        <dsp:cNvPr id="0" name=""/>
        <dsp:cNvSpPr/>
      </dsp:nvSpPr>
      <dsp:spPr>
        <a:xfrm>
          <a:off x="288034" y="4613040"/>
          <a:ext cx="7323565" cy="6176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b="1" kern="1200" dirty="0" smtClean="0"/>
            <a:t>الافتقار إلى المنهجية والبرامج الفاعلة في تناول قضايا المرأة.</a:t>
          </a:r>
        </a:p>
      </dsp:txBody>
      <dsp:txXfrm>
        <a:off x="288034" y="4613040"/>
        <a:ext cx="7323565" cy="617632"/>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69B0DF-656E-4579-B9B3-B00EBF61286B}">
      <dsp:nvSpPr>
        <dsp:cNvPr id="0" name=""/>
        <dsp:cNvSpPr/>
      </dsp:nvSpPr>
      <dsp:spPr>
        <a:xfrm>
          <a:off x="1886159" y="0"/>
          <a:ext cx="2611684" cy="5741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ar-EG" sz="2400" b="1" kern="1200" dirty="0" smtClean="0"/>
            <a:t>التحديات </a:t>
          </a:r>
          <a:r>
            <a:rPr lang="ar-EG" sz="2000" b="1" kern="1200" dirty="0" smtClean="0"/>
            <a:t>الاجتماعية</a:t>
          </a:r>
          <a:endParaRPr lang="en-US" sz="2000" b="1" kern="1200" dirty="0"/>
        </a:p>
      </dsp:txBody>
      <dsp:txXfrm>
        <a:off x="1886159" y="0"/>
        <a:ext cx="2611684" cy="574172"/>
      </dsp:txXfrm>
    </dsp:sp>
    <dsp:sp modelId="{1E8A2514-DA70-42A5-BF57-B7E60F9D6D52}">
      <dsp:nvSpPr>
        <dsp:cNvPr id="0" name=""/>
        <dsp:cNvSpPr/>
      </dsp:nvSpPr>
      <dsp:spPr>
        <a:xfrm>
          <a:off x="3966152" y="574172"/>
          <a:ext cx="270522" cy="399499"/>
        </a:xfrm>
        <a:custGeom>
          <a:avLst/>
          <a:gdLst/>
          <a:ahLst/>
          <a:cxnLst/>
          <a:rect l="0" t="0" r="0" b="0"/>
          <a:pathLst>
            <a:path>
              <a:moveTo>
                <a:pt x="270522" y="0"/>
              </a:moveTo>
              <a:lnTo>
                <a:pt x="270522" y="399499"/>
              </a:lnTo>
              <a:lnTo>
                <a:pt x="0" y="3994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556421-7D52-4221-92C3-6E7268DEF0FC}">
      <dsp:nvSpPr>
        <dsp:cNvPr id="0" name=""/>
        <dsp:cNvSpPr/>
      </dsp:nvSpPr>
      <dsp:spPr>
        <a:xfrm>
          <a:off x="261184" y="686295"/>
          <a:ext cx="3704967" cy="5747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kern="1200" dirty="0" smtClean="0"/>
            <a:t>ضعف سياسات التوزيع العادل للموارد والأعباء ودعم الخدمات العامة.</a:t>
          </a:r>
          <a:endParaRPr lang="en-US" sz="2000" kern="1200" dirty="0"/>
        </a:p>
      </dsp:txBody>
      <dsp:txXfrm>
        <a:off x="261184" y="686295"/>
        <a:ext cx="3704967" cy="574752"/>
      </dsp:txXfrm>
    </dsp:sp>
    <dsp:sp modelId="{F5504100-BE1F-43BA-8369-BCD037DF9349}">
      <dsp:nvSpPr>
        <dsp:cNvPr id="0" name=""/>
        <dsp:cNvSpPr/>
      </dsp:nvSpPr>
      <dsp:spPr>
        <a:xfrm>
          <a:off x="3966152" y="574172"/>
          <a:ext cx="270522" cy="1059678"/>
        </a:xfrm>
        <a:custGeom>
          <a:avLst/>
          <a:gdLst/>
          <a:ahLst/>
          <a:cxnLst/>
          <a:rect l="0" t="0" r="0" b="0"/>
          <a:pathLst>
            <a:path>
              <a:moveTo>
                <a:pt x="270522" y="0"/>
              </a:moveTo>
              <a:lnTo>
                <a:pt x="270522" y="1059678"/>
              </a:lnTo>
              <a:lnTo>
                <a:pt x="0" y="10596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43CCD6-7455-41DB-83C7-C4A607C6D92A}">
      <dsp:nvSpPr>
        <dsp:cNvPr id="0" name=""/>
        <dsp:cNvSpPr/>
      </dsp:nvSpPr>
      <dsp:spPr>
        <a:xfrm>
          <a:off x="261184" y="1346474"/>
          <a:ext cx="3704967" cy="5747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kern="1200" dirty="0" smtClean="0"/>
            <a:t>الوصول إلى العدالة الناجزة. </a:t>
          </a:r>
        </a:p>
      </dsp:txBody>
      <dsp:txXfrm>
        <a:off x="261184" y="1346474"/>
        <a:ext cx="3704967" cy="574752"/>
      </dsp:txXfrm>
    </dsp:sp>
    <dsp:sp modelId="{A0CD119B-80D5-405D-BE90-899438E20938}">
      <dsp:nvSpPr>
        <dsp:cNvPr id="0" name=""/>
        <dsp:cNvSpPr/>
      </dsp:nvSpPr>
      <dsp:spPr>
        <a:xfrm>
          <a:off x="3966152" y="574172"/>
          <a:ext cx="270522" cy="1719857"/>
        </a:xfrm>
        <a:custGeom>
          <a:avLst/>
          <a:gdLst/>
          <a:ahLst/>
          <a:cxnLst/>
          <a:rect l="0" t="0" r="0" b="0"/>
          <a:pathLst>
            <a:path>
              <a:moveTo>
                <a:pt x="270522" y="0"/>
              </a:moveTo>
              <a:lnTo>
                <a:pt x="270522" y="1719857"/>
              </a:lnTo>
              <a:lnTo>
                <a:pt x="0" y="17198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7D7E4F-0AFC-4D17-A22A-AFB3EB0823E6}">
      <dsp:nvSpPr>
        <dsp:cNvPr id="0" name=""/>
        <dsp:cNvSpPr/>
      </dsp:nvSpPr>
      <dsp:spPr>
        <a:xfrm>
          <a:off x="261184" y="2006653"/>
          <a:ext cx="3704967" cy="5747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kern="1200" dirty="0" smtClean="0"/>
            <a:t>الحماية الاجتماعية التي تكفلها الدولة والمساعدات التقليدية المقدمة للمرأة.</a:t>
          </a:r>
        </a:p>
      </dsp:txBody>
      <dsp:txXfrm>
        <a:off x="261184" y="2006653"/>
        <a:ext cx="3704967" cy="574752"/>
      </dsp:txXfrm>
    </dsp:sp>
    <dsp:sp modelId="{E543544C-23ED-40F7-B960-65AF57DAE856}">
      <dsp:nvSpPr>
        <dsp:cNvPr id="0" name=""/>
        <dsp:cNvSpPr/>
      </dsp:nvSpPr>
      <dsp:spPr>
        <a:xfrm>
          <a:off x="3966152" y="574172"/>
          <a:ext cx="270522" cy="2380036"/>
        </a:xfrm>
        <a:custGeom>
          <a:avLst/>
          <a:gdLst/>
          <a:ahLst/>
          <a:cxnLst/>
          <a:rect l="0" t="0" r="0" b="0"/>
          <a:pathLst>
            <a:path>
              <a:moveTo>
                <a:pt x="270522" y="0"/>
              </a:moveTo>
              <a:lnTo>
                <a:pt x="270522" y="2380036"/>
              </a:lnTo>
              <a:lnTo>
                <a:pt x="0" y="23800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4E40E8-B417-4A5F-8DFF-2CFF99617908}">
      <dsp:nvSpPr>
        <dsp:cNvPr id="0" name=""/>
        <dsp:cNvSpPr/>
      </dsp:nvSpPr>
      <dsp:spPr>
        <a:xfrm>
          <a:off x="261184" y="2666832"/>
          <a:ext cx="3704967" cy="5747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kern="1200" dirty="0" smtClean="0"/>
            <a:t>العنف ضد المرأة.</a:t>
          </a:r>
        </a:p>
      </dsp:txBody>
      <dsp:txXfrm>
        <a:off x="261184" y="2666832"/>
        <a:ext cx="3704967" cy="574752"/>
      </dsp:txXfrm>
    </dsp:sp>
    <dsp:sp modelId="{3A89D727-FC50-4DC1-8BFA-2CD1FE6CC7D4}">
      <dsp:nvSpPr>
        <dsp:cNvPr id="0" name=""/>
        <dsp:cNvSpPr/>
      </dsp:nvSpPr>
      <dsp:spPr>
        <a:xfrm>
          <a:off x="3966152" y="574172"/>
          <a:ext cx="270522" cy="3040215"/>
        </a:xfrm>
        <a:custGeom>
          <a:avLst/>
          <a:gdLst/>
          <a:ahLst/>
          <a:cxnLst/>
          <a:rect l="0" t="0" r="0" b="0"/>
          <a:pathLst>
            <a:path>
              <a:moveTo>
                <a:pt x="270522" y="0"/>
              </a:moveTo>
              <a:lnTo>
                <a:pt x="270522" y="3040215"/>
              </a:lnTo>
              <a:lnTo>
                <a:pt x="0" y="30402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F415D-8776-41E8-A178-D6FF1ECB2418}">
      <dsp:nvSpPr>
        <dsp:cNvPr id="0" name=""/>
        <dsp:cNvSpPr/>
      </dsp:nvSpPr>
      <dsp:spPr>
        <a:xfrm>
          <a:off x="261184" y="3327011"/>
          <a:ext cx="3704967" cy="5747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kern="1200" dirty="0" smtClean="0"/>
            <a:t>عدم المساواة في إدارة الموارد الطبيعية.</a:t>
          </a:r>
        </a:p>
      </dsp:txBody>
      <dsp:txXfrm>
        <a:off x="261184" y="3327011"/>
        <a:ext cx="3704967" cy="574752"/>
      </dsp:txXfrm>
    </dsp:sp>
    <dsp:sp modelId="{50BAC6EE-EBEF-49A6-A4CD-E430CC2CFB59}">
      <dsp:nvSpPr>
        <dsp:cNvPr id="0" name=""/>
        <dsp:cNvSpPr/>
      </dsp:nvSpPr>
      <dsp:spPr>
        <a:xfrm>
          <a:off x="3966152" y="574172"/>
          <a:ext cx="270522" cy="3700394"/>
        </a:xfrm>
        <a:custGeom>
          <a:avLst/>
          <a:gdLst/>
          <a:ahLst/>
          <a:cxnLst/>
          <a:rect l="0" t="0" r="0" b="0"/>
          <a:pathLst>
            <a:path>
              <a:moveTo>
                <a:pt x="270522" y="0"/>
              </a:moveTo>
              <a:lnTo>
                <a:pt x="270522" y="3700394"/>
              </a:lnTo>
              <a:lnTo>
                <a:pt x="0" y="37003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56DEBA-0363-486F-821C-AF6A8EA9552D}">
      <dsp:nvSpPr>
        <dsp:cNvPr id="0" name=""/>
        <dsp:cNvSpPr/>
      </dsp:nvSpPr>
      <dsp:spPr>
        <a:xfrm>
          <a:off x="261184" y="3987190"/>
          <a:ext cx="3704967" cy="5747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kern="1200" dirty="0" smtClean="0"/>
            <a:t>ضعف وعي المرأة بحقوقها الاجتماعية.</a:t>
          </a:r>
        </a:p>
      </dsp:txBody>
      <dsp:txXfrm>
        <a:off x="261184" y="3987190"/>
        <a:ext cx="3704967" cy="574752"/>
      </dsp:txXfrm>
    </dsp:sp>
    <dsp:sp modelId="{346C2B06-3D8A-4906-8C29-13A868018314}">
      <dsp:nvSpPr>
        <dsp:cNvPr id="0" name=""/>
        <dsp:cNvSpPr/>
      </dsp:nvSpPr>
      <dsp:spPr>
        <a:xfrm>
          <a:off x="3966152" y="574172"/>
          <a:ext cx="270522" cy="4338803"/>
        </a:xfrm>
        <a:custGeom>
          <a:avLst/>
          <a:gdLst/>
          <a:ahLst/>
          <a:cxnLst/>
          <a:rect l="0" t="0" r="0" b="0"/>
          <a:pathLst>
            <a:path>
              <a:moveTo>
                <a:pt x="270522" y="0"/>
              </a:moveTo>
              <a:lnTo>
                <a:pt x="270522" y="4338803"/>
              </a:lnTo>
              <a:lnTo>
                <a:pt x="0" y="43388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3A7F5D-2CAC-4A28-8FFD-40E4EC18CF02}">
      <dsp:nvSpPr>
        <dsp:cNvPr id="0" name=""/>
        <dsp:cNvSpPr/>
      </dsp:nvSpPr>
      <dsp:spPr>
        <a:xfrm>
          <a:off x="261184" y="4625599"/>
          <a:ext cx="3704967" cy="5747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EG" sz="2000" kern="1200" dirty="0" smtClean="0"/>
            <a:t>معاناة المرأة المسنة والمعوقة من التمييز المزدوج.</a:t>
          </a:r>
        </a:p>
      </dsp:txBody>
      <dsp:txXfrm>
        <a:off x="261184" y="4625599"/>
        <a:ext cx="3704967" cy="574752"/>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788DCA-591E-43CE-9EDD-1FB58E4A7560}" type="datetimeFigureOut">
              <a:rPr lang="en-US" smtClean="0"/>
              <a:pPr/>
              <a:t>10/4/2016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6602D5-5891-4E6A-922B-5BF8B1AD3D6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6602D5-5891-4E6A-922B-5BF8B1AD3D67}"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71475" marR="0" lvl="0" indent="-342900" algn="just" rtl="1" fontAlgn="auto">
              <a:lnSpc>
                <a:spcPct val="100000"/>
              </a:lnSpc>
              <a:spcBef>
                <a:spcPct val="20000"/>
              </a:spcBef>
              <a:spcAft>
                <a:spcPts val="0"/>
              </a:spcAft>
              <a:buClrTx/>
              <a:buSzTx/>
              <a:buFont typeface="Arial" pitchFamily="34" charset="0"/>
              <a:buChar char="•"/>
              <a:tabLst/>
              <a:defRPr/>
            </a:pPr>
            <a:r>
              <a:rPr lang="ar-EG" sz="1200" b="1" dirty="0" smtClean="0"/>
              <a:t>التحديات السياسية:</a:t>
            </a:r>
          </a:p>
          <a:p>
            <a:pPr marL="371475" marR="0" lvl="0" indent="-342900" algn="just" rtl="1" fontAlgn="auto">
              <a:lnSpc>
                <a:spcPct val="100000"/>
              </a:lnSpc>
              <a:spcBef>
                <a:spcPct val="20000"/>
              </a:spcBef>
              <a:spcAft>
                <a:spcPts val="0"/>
              </a:spcAft>
              <a:buClrTx/>
              <a:buSzTx/>
              <a:buFont typeface="Arial" pitchFamily="34" charset="0"/>
              <a:buChar char="•"/>
              <a:tabLst/>
              <a:defRPr/>
            </a:pPr>
            <a:r>
              <a:rPr lang="ar-EG" sz="1200" dirty="0" smtClean="0"/>
              <a:t>ضعف إقبال النساء على خوض المعارك الانتخابية بالنقابات والأندية والمحليات والبرلمان وعضوية اللجان ومجالس الإدارات وأيا مجالس منتخبة أخرى.</a:t>
            </a:r>
            <a:endParaRPr lang="en-US" sz="1200" dirty="0" smtClean="0"/>
          </a:p>
          <a:p>
            <a:pPr marL="828675" marR="0" lvl="1" indent="-342900" algn="r" rtl="1" fontAlgn="auto">
              <a:lnSpc>
                <a:spcPct val="100000"/>
              </a:lnSpc>
              <a:spcBef>
                <a:spcPct val="20000"/>
              </a:spcBef>
              <a:spcAft>
                <a:spcPts val="0"/>
              </a:spcAft>
              <a:buClrTx/>
              <a:buSzTx/>
              <a:buFont typeface="Arial" pitchFamily="34" charset="0"/>
              <a:buNone/>
              <a:tabLst/>
              <a:defRPr/>
            </a:pPr>
            <a:endParaRPr lang="ar-EG" sz="1200" b="1" dirty="0" smtClean="0"/>
          </a:p>
          <a:p>
            <a:pPr marL="371475"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lang="ar-EG" sz="1200" b="1" dirty="0" smtClean="0"/>
              <a:t>التحديات الثقافية</a:t>
            </a:r>
          </a:p>
          <a:p>
            <a:pPr lvl="1" algn="r" rtl="1">
              <a:buFont typeface="Arial" pitchFamily="34" charset="0"/>
              <a:buChar char="•"/>
            </a:pPr>
            <a:r>
              <a:rPr lang="ar-EG" sz="2000" dirty="0" smtClean="0"/>
              <a:t> </a:t>
            </a:r>
            <a:r>
              <a:rPr lang="ar-SA" sz="2000" dirty="0" smtClean="0"/>
              <a:t>حالة التبعية </a:t>
            </a:r>
            <a:r>
              <a:rPr lang="ar-EG" sz="2000" dirty="0" smtClean="0"/>
              <a:t>ال</a:t>
            </a:r>
            <a:r>
              <a:rPr lang="ar-SA" sz="2000" dirty="0" smtClean="0"/>
              <a:t>ثقافية </a:t>
            </a:r>
            <a:r>
              <a:rPr lang="ar-EG" sz="2000" dirty="0" smtClean="0"/>
              <a:t>والترويج </a:t>
            </a:r>
            <a:r>
              <a:rPr lang="ar-SA" sz="2000" dirty="0" smtClean="0"/>
              <a:t>لثقافات وقيم وأنماط سلوكية تتناقض مع ثقافاتنا المحلية والتي باتت تهدد الخصوصية الثقافية والحضارية لمصر </a:t>
            </a:r>
            <a:r>
              <a:rPr lang="ar-EG" sz="2000" dirty="0" smtClean="0"/>
              <a:t>وتهدد الهوية وقيم الانتماء</a:t>
            </a:r>
            <a:endParaRPr lang="en-US" sz="2000" dirty="0" smtClean="0"/>
          </a:p>
          <a:p>
            <a:pPr lvl="1" algn="r" rtl="1">
              <a:buFont typeface="Arial" pitchFamily="34" charset="0"/>
              <a:buChar char="•"/>
            </a:pPr>
            <a:r>
              <a:rPr lang="ar-EG" sz="2000" dirty="0" smtClean="0"/>
              <a:t>تفشي الثقافة الاستهلاكية</a:t>
            </a:r>
          </a:p>
          <a:p>
            <a:pPr lvl="1" algn="r" rtl="1">
              <a:buFont typeface="Arial" pitchFamily="34" charset="0"/>
              <a:buChar char="•"/>
            </a:pPr>
            <a:r>
              <a:rPr lang="ar-EG" sz="2000" dirty="0" smtClean="0"/>
              <a:t>الموروقات الثقافية السلبية تجاه المرأة الذي يقلل من شأن المرأة كعنصر فعال ونشط وأساسي في الحياة الاقتصادية</a:t>
            </a:r>
            <a:r>
              <a:rPr lang="ar-EG" sz="2000" baseline="0" dirty="0" smtClean="0"/>
              <a:t> </a:t>
            </a:r>
            <a:endParaRPr lang="ar-EG" sz="2000" dirty="0" smtClean="0"/>
          </a:p>
          <a:p>
            <a:pPr lvl="1" algn="r" rtl="1">
              <a:buFont typeface="Arial" pitchFamily="34" charset="0"/>
              <a:buChar char="•"/>
            </a:pPr>
            <a:r>
              <a:rPr lang="ar-EG" sz="2000" dirty="0" smtClean="0"/>
              <a:t>عدم الاتساق</a:t>
            </a:r>
            <a:r>
              <a:rPr lang="ar-EG" sz="2000" baseline="0" dirty="0" smtClean="0"/>
              <a:t> بين ما حدث من تغير في أدور المرأة وما تشمتل عليه الثقافة من قيم تقليدية يؤدي إلة ازدياد الصراع داخل الأسرة.</a:t>
            </a:r>
            <a:endParaRPr lang="ar-EG" sz="2000" dirty="0" smtClean="0"/>
          </a:p>
          <a:p>
            <a:pPr lvl="1" algn="r" rtl="1">
              <a:buFont typeface="Arial" pitchFamily="34" charset="0"/>
              <a:buChar char="•"/>
            </a:pPr>
            <a:r>
              <a:rPr lang="ar-EG" sz="2000" dirty="0" smtClean="0"/>
              <a:t>زيادة مساحة التسامح مع العنف الموجه للمرأة وخاصة في الطبقات الدنيا باعتبار العنف سلوكاً طبيعياً ومقبولاً ، وعندما يحظى العنف بالقبول وعدم الاستنكار سرعان ما يتحول إلى اتجاه عام يصعب وضع حدود للمارسته.</a:t>
            </a:r>
          </a:p>
          <a:p>
            <a:pPr lvl="1" algn="r" rtl="1">
              <a:buFont typeface="Arial" pitchFamily="34" charset="0"/>
              <a:buChar char="•"/>
            </a:pPr>
            <a:r>
              <a:rPr lang="ar-EG" sz="2000" dirty="0" smtClean="0"/>
              <a:t>التدعيم الثقافي</a:t>
            </a:r>
            <a:r>
              <a:rPr lang="ar-EG" sz="2000" baseline="0" dirty="0" smtClean="0"/>
              <a:t> الخاطئ للعدوان على المرأة من خلال التشريعات والقوانين مثل قانون العقوبات وغيرها وكذلك الإعلام الذي يركز على الرسائل السلبية الموجهة المتعلقة بالمرأة والتي تكرس الصوة التقليدية للمرأة كونها كائن ضعيف لا تقوم إلى بالأعمال المتدنية أو صاحبة النفوذ اللاأخلاقية وأن المرأة تحكمها العاطفة في جميع أمورها بينما ترتبط صورة الرجل القوة والحنكة والمنطق.</a:t>
            </a:r>
          </a:p>
          <a:p>
            <a:pPr lvl="1" algn="r" rtl="1">
              <a:buFont typeface="Arial" pitchFamily="34" charset="0"/>
              <a:buChar char="•"/>
            </a:pPr>
            <a:r>
              <a:rPr lang="ar-EG" sz="2000" baseline="0" dirty="0" smtClean="0"/>
              <a:t>انتشار القيم السلبية عن العمل والخطاب الديني الخاطئ الذي إدى ضمن عوامل اجتماعية أخرى إلى الزيادة السكانية الكبيرة.</a:t>
            </a:r>
          </a:p>
          <a:p>
            <a:pPr lvl="1" algn="r" rtl="1">
              <a:buFont typeface="Arial" pitchFamily="34" charset="0"/>
              <a:buChar char="•"/>
            </a:pPr>
            <a:r>
              <a:rPr lang="ar-EG" sz="2000" baseline="0" dirty="0" smtClean="0"/>
              <a:t>الخطاب الديني الخاطئ الذي أدى إلى انخفاض التقدير الذاتي للمرأة وافتقادها الثقة واعتمادها على الآخرين ومجاراة القيم السائدة الدخيلة على المجتمع وفقد المهارات الحياتية والنشاطات الإبداعية مما أدى بدوره إلى تخير الجهود الوطنية والأهلية الرامية إلى تغيير أوضاعها بصورة أفضل في المجتمع.</a:t>
            </a:r>
          </a:p>
          <a:p>
            <a:pPr lvl="1" algn="r" rtl="1">
              <a:buFont typeface="Arial" pitchFamily="34" charset="0"/>
              <a:buChar char="•"/>
            </a:pPr>
            <a:r>
              <a:rPr lang="ar-EG" sz="2000" baseline="0" dirty="0" smtClean="0"/>
              <a:t>التمييز ضد المرأة داخل الأسرة والذي أدى إلى انتشار أنماط سلوكية عنصرية لصالح الذكور مثل الأفضلية في التعليم واتخاذ أنماط للتغذية تنطوي على تفضيل للذكور مما يؤدي إلى ارتفاع نسبة الوفيات بين الأمهات عند الإنجاب نتيجة ضعف البنية وارتفاع معدلات الانيميا </a:t>
            </a:r>
          </a:p>
          <a:p>
            <a:pPr lvl="1" algn="r" rtl="1">
              <a:buFont typeface="Arial" pitchFamily="34" charset="0"/>
              <a:buChar char="•"/>
            </a:pPr>
            <a:endParaRPr lang="ar-EG" sz="2000" baseline="0" dirty="0" smtClean="0"/>
          </a:p>
          <a:p>
            <a:pPr lvl="1" algn="r" rtl="1">
              <a:buFont typeface="Arial" pitchFamily="34" charset="0"/>
              <a:buChar char="•"/>
            </a:pPr>
            <a:endParaRPr lang="ar-EG" sz="2000" dirty="0" smtClean="0"/>
          </a:p>
        </p:txBody>
      </p:sp>
      <p:sp>
        <p:nvSpPr>
          <p:cNvPr id="4" name="Slide Number Placeholder 3"/>
          <p:cNvSpPr>
            <a:spLocks noGrp="1"/>
          </p:cNvSpPr>
          <p:nvPr>
            <p:ph type="sldNum" sz="quarter" idx="10"/>
          </p:nvPr>
        </p:nvSpPr>
        <p:spPr/>
        <p:txBody>
          <a:bodyPr/>
          <a:lstStyle/>
          <a:p>
            <a:fld id="{E26602D5-5891-4E6A-922B-5BF8B1AD3D67}" type="slidenum">
              <a:rPr lang="en-US" smtClean="0"/>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6602D5-5891-4E6A-922B-5BF8B1AD3D67}"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fontAlgn="base">
              <a:spcBef>
                <a:spcPts val="1200"/>
              </a:spcBef>
            </a:pPr>
            <a:r>
              <a:rPr lang="ar-EG" b="1" dirty="0" smtClean="0">
                <a:latin typeface="Arial" pitchFamily="34" charset="0"/>
                <a:ea typeface="Arial" pitchFamily="34" charset="0"/>
              </a:rPr>
              <a:t>التنسيق</a:t>
            </a:r>
            <a:r>
              <a:rPr lang="en-US" b="1" dirty="0" smtClean="0">
                <a:latin typeface="Calibri" pitchFamily="34" charset="0"/>
                <a:ea typeface="Arial" pitchFamily="34" charset="0"/>
              </a:rPr>
              <a:t> </a:t>
            </a:r>
            <a:r>
              <a:rPr lang="ar-EG" b="1" dirty="0" smtClean="0">
                <a:latin typeface="Arial" pitchFamily="34" charset="0"/>
                <a:ea typeface="Arial" pitchFamily="34" charset="0"/>
              </a:rPr>
              <a:t>والتشبيك وتقديم الدعم الفني للجهات ذات الصلة والشركاء من الوزارات والهيئات الحكومية والمجتمع المدني</a:t>
            </a:r>
          </a:p>
          <a:p>
            <a:pPr algn="r" rtl="1" fontAlgn="base">
              <a:spcBef>
                <a:spcPts val="600"/>
              </a:spcBef>
            </a:pPr>
            <a:r>
              <a:rPr lang="ar-EG" b="1" dirty="0" smtClean="0">
                <a:latin typeface="Arial" pitchFamily="34" charset="0"/>
                <a:ea typeface="Arial" pitchFamily="34" charset="0"/>
              </a:rPr>
              <a:t>الدعوة  للتغيير ورفع الوعي وتعبئة المجتمع وطرح الأولويات لتحقيق صالح المرأة</a:t>
            </a:r>
          </a:p>
          <a:p>
            <a:pPr algn="r" rtl="1" fontAlgn="base">
              <a:spcBef>
                <a:spcPts val="600"/>
              </a:spcBef>
            </a:pPr>
            <a:r>
              <a:rPr lang="ar-EG" b="1" dirty="0" smtClean="0">
                <a:latin typeface="Arial" pitchFamily="34" charset="0"/>
                <a:ea typeface="Arial" pitchFamily="34" charset="0"/>
              </a:rPr>
              <a:t>مراجعة/اقتراح/المشورة في مجال السياسات والتشريعات لتراعي منظور النوع الاجتماعي</a:t>
            </a:r>
          </a:p>
          <a:p>
            <a:pPr algn="r" rtl="1" fontAlgn="base">
              <a:spcBef>
                <a:spcPts val="600"/>
              </a:spcBef>
            </a:pPr>
            <a:r>
              <a:rPr lang="ar-EG" b="1" dirty="0" smtClean="0">
                <a:latin typeface="Arial" pitchFamily="34" charset="0"/>
                <a:ea typeface="Arial" pitchFamily="34" charset="0"/>
              </a:rPr>
              <a:t>وضع الخطط الوطنية للنهوض بالمرأة</a:t>
            </a:r>
          </a:p>
          <a:p>
            <a:pPr lvl="0" algn="r" rtl="1" fontAlgn="base">
              <a:spcBef>
                <a:spcPts val="600"/>
              </a:spcBef>
            </a:pPr>
            <a:r>
              <a:rPr lang="ar-EG" b="1" dirty="0" smtClean="0">
                <a:latin typeface="Arial" pitchFamily="34" charset="0"/>
                <a:ea typeface="Arial" pitchFamily="34" charset="0"/>
              </a:rPr>
              <a:t>متابعة تنفيذ وتقييم الخطط الوطنية والسياسات العامة للدولة بشأن المرأة</a:t>
            </a:r>
          </a:p>
          <a:p>
            <a:pPr algn="r" rtl="1" fontAlgn="base">
              <a:spcBef>
                <a:spcPts val="600"/>
              </a:spcBef>
            </a:pPr>
            <a:r>
              <a:rPr lang="ar-EG" b="1" dirty="0" smtClean="0">
                <a:latin typeface="Arial" pitchFamily="34" charset="0"/>
                <a:ea typeface="Arial" pitchFamily="34" charset="0"/>
              </a:rPr>
              <a:t>البحوث والدراسات والتوثيق لإمشاء قاعدة معرفية تدعم الدعوة واتخاذ القرار</a:t>
            </a:r>
          </a:p>
          <a:p>
            <a:pPr algn="r" rtl="1" fontAlgn="base">
              <a:spcBef>
                <a:spcPts val="600"/>
              </a:spcBef>
            </a:pPr>
            <a:r>
              <a:rPr lang="ar-EG" b="1" dirty="0" smtClean="0">
                <a:latin typeface="Arial" pitchFamily="34" charset="0"/>
                <a:ea typeface="Arial" pitchFamily="34" charset="0"/>
              </a:rPr>
              <a:t>إيصال شكاوى المرأة للجهات المعنية بحلها ومتابعة  التدخلات بصددها</a:t>
            </a:r>
          </a:p>
          <a:p>
            <a:pPr algn="r" rtl="1" fontAlgn="base">
              <a:spcBef>
                <a:spcPts val="600"/>
              </a:spcBef>
            </a:pPr>
            <a:r>
              <a:rPr lang="ar-EG" b="1" dirty="0" smtClean="0">
                <a:latin typeface="Arial" pitchFamily="34" charset="0"/>
                <a:ea typeface="Arial" pitchFamily="34" charset="0"/>
              </a:rPr>
              <a:t>تمثيل مصر في كافة المحافل الدولية المعنية بشؤون المرأة والعمل على عودة الدور الريادي على المستوى الإقليمي لمصر والمجلس في مجالات الموازنات المستجيبة للنوع الاجتماعي والتدريب على قضايا المرأة والنوع الاجتماعي</a:t>
            </a:r>
          </a:p>
          <a:p>
            <a:pPr algn="r" rtl="1" fontAlgn="base">
              <a:spcBef>
                <a:spcPts val="600"/>
              </a:spcBef>
            </a:pPr>
            <a:r>
              <a:rPr lang="ar-EG" b="1" dirty="0" smtClean="0">
                <a:latin typeface="Arial" pitchFamily="34" charset="0"/>
              </a:rPr>
              <a:t>التواصل مع الشركاء الدوليين لوضع الأولويات الوطنية الخاصة بالمرأة ضمن خطط برامج الأمم المتحدة والجهات المانحة والدولية وإعداد التقارير الوطنية للاتفاقيات الدولية الخاصة بالمرأة </a:t>
            </a:r>
            <a:endParaRPr lang="en-US" dirty="0" smtClean="0">
              <a:latin typeface="Arial" pitchFamily="34" charset="0"/>
            </a:endParaRPr>
          </a:p>
          <a:p>
            <a:pPr algn="r" rtl="1"/>
            <a:endParaRPr lang="en-US" dirty="0"/>
          </a:p>
        </p:txBody>
      </p:sp>
      <p:sp>
        <p:nvSpPr>
          <p:cNvPr id="4" name="Slide Number Placeholder 3"/>
          <p:cNvSpPr>
            <a:spLocks noGrp="1"/>
          </p:cNvSpPr>
          <p:nvPr>
            <p:ph type="sldNum" sz="quarter" idx="10"/>
          </p:nvPr>
        </p:nvSpPr>
        <p:spPr/>
        <p:txBody>
          <a:bodyPr/>
          <a:lstStyle/>
          <a:p>
            <a:fld id="{E26602D5-5891-4E6A-922B-5BF8B1AD3D67}"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lang="ar-EG" sz="2400" dirty="0" smtClean="0"/>
              <a:t>التمكين الاقتصادي</a:t>
            </a:r>
            <a:r>
              <a:rPr lang="ar-EG" sz="2400" baseline="0" dirty="0" smtClean="0"/>
              <a:t> </a:t>
            </a:r>
            <a:r>
              <a:rPr lang="en-US" sz="2400" baseline="0" dirty="0" smtClean="0"/>
              <a:t>)</a:t>
            </a:r>
            <a:r>
              <a:rPr lang="ar-EG" sz="2400" baseline="0" dirty="0" smtClean="0"/>
              <a:t> </a:t>
            </a:r>
            <a:r>
              <a:rPr lang="ar-EG" sz="2400" baseline="0" dirty="0" smtClean="0">
                <a:solidFill>
                  <a:srgbClr val="FF0000"/>
                </a:solidFill>
              </a:rPr>
              <a:t>قرار الإنشاء: </a:t>
            </a:r>
            <a:r>
              <a:rPr lang="ar-EG" sz="2400" b="1" dirty="0" smtClean="0">
                <a:solidFill>
                  <a:schemeClr val="tx2"/>
                </a:solidFill>
              </a:rPr>
              <a:t>اقتراح السياسة العامة للمجتمع ومؤسساته الدستورية في مجال تنمية شئون المرأة وتمكينها من أداء دورها الاقتصادي وإدماج جهودها في برامج التنمية الشاملة)</a:t>
            </a:r>
            <a:r>
              <a:rPr lang="ar-EG" sz="2400" dirty="0" smtClean="0"/>
              <a:t>:</a:t>
            </a:r>
          </a:p>
          <a:p>
            <a:pPr marL="800100" lvl="1" indent="-342900" algn="r" rtl="1">
              <a:spcBef>
                <a:spcPct val="20000"/>
              </a:spcBef>
              <a:buFont typeface="Arial" pitchFamily="34" charset="0"/>
              <a:buChar char="•"/>
              <a:defRPr/>
            </a:pPr>
            <a:r>
              <a:rPr lang="ar-EG" sz="2400" dirty="0" smtClean="0"/>
              <a:t>اقتراح سياسات تنمية المرأة الريفية والفقيرة والمعاقة والمرأة العاملة في القطاع الصناعي.</a:t>
            </a:r>
          </a:p>
          <a:p>
            <a:pPr marL="800100" lvl="1" indent="-342900" algn="r" rtl="1">
              <a:spcBef>
                <a:spcPct val="20000"/>
              </a:spcBef>
              <a:buFont typeface="Arial" pitchFamily="34" charset="0"/>
              <a:buChar char="•"/>
              <a:defRPr/>
            </a:pPr>
            <a:r>
              <a:rPr lang="ar-EG" sz="2400" dirty="0" smtClean="0"/>
              <a:t>اقتراح مشروعات رائدة في مجال المشروعات الصغيرة.</a:t>
            </a:r>
          </a:p>
          <a:p>
            <a:pPr marL="800100" lvl="1" indent="-342900" algn="r" rtl="1">
              <a:spcBef>
                <a:spcPct val="20000"/>
              </a:spcBef>
              <a:buFont typeface="Arial" pitchFamily="34" charset="0"/>
              <a:buChar char="•"/>
              <a:defRPr/>
            </a:pPr>
            <a:r>
              <a:rPr lang="ar-EG" sz="2400" dirty="0" smtClean="0"/>
              <a:t>اقتراح سياسات التشغيل وحوافز القطاع الخاص المشغل للمرأة </a:t>
            </a:r>
          </a:p>
          <a:p>
            <a:pPr marL="800100" lvl="1" indent="-342900" algn="r" rtl="1">
              <a:spcBef>
                <a:spcPct val="20000"/>
              </a:spcBef>
              <a:buFont typeface="Arial" pitchFamily="34" charset="0"/>
              <a:buChar char="•"/>
              <a:defRPr/>
            </a:pPr>
            <a:r>
              <a:rPr lang="ar-EG" sz="2400" dirty="0" smtClean="0"/>
              <a:t>دعم جهود محو الأمية الرقمية والحسابية والمالية</a:t>
            </a:r>
          </a:p>
          <a:p>
            <a:pPr marL="342900" lvl="0" indent="-342900" algn="r" rtl="1">
              <a:spcBef>
                <a:spcPct val="20000"/>
              </a:spcBef>
              <a:buFont typeface="Arial" pitchFamily="34" charset="0"/>
              <a:buChar char="•"/>
              <a:defRPr/>
            </a:pPr>
            <a:r>
              <a:rPr lang="ar-EG" sz="2400" dirty="0" smtClean="0"/>
              <a:t>التمكين الاجتماعي (</a:t>
            </a:r>
            <a:r>
              <a:rPr lang="ar-EG" sz="2400" dirty="0" smtClean="0">
                <a:solidFill>
                  <a:srgbClr val="FF0000"/>
                </a:solidFill>
              </a:rPr>
              <a:t>قرار الإنشاء: </a:t>
            </a:r>
            <a:r>
              <a:rPr lang="ar-EG" sz="2400" b="1" dirty="0" smtClean="0">
                <a:solidFill>
                  <a:schemeClr val="tx2"/>
                </a:solidFill>
                <a:latin typeface="+mn-lt"/>
                <a:ea typeface="+mn-ea"/>
                <a:cs typeface="+mn-cs"/>
              </a:rPr>
              <a:t>متابعة وتقييم السياسة العامة في مجال المرأة والتقدم بما يكون لديه من مقترحات وملاحظات للجهات المختصة في هذا الشأن)</a:t>
            </a:r>
            <a:r>
              <a:rPr lang="ar-EG" sz="2400" dirty="0" smtClean="0"/>
              <a:t>:</a:t>
            </a:r>
            <a:endParaRPr kumimoji="0" lang="ar-EG" sz="2400" b="1" i="0" u="none" strike="noStrike" kern="1200" cap="none" spc="0" normalizeH="0" noProof="0" dirty="0" smtClean="0">
              <a:ln>
                <a:noFill/>
              </a:ln>
              <a:effectLst/>
              <a:uLnTx/>
              <a:uFillTx/>
              <a:latin typeface="+mn-lt"/>
              <a:ea typeface="+mn-ea"/>
              <a:cs typeface="+mn-cs"/>
            </a:endParaRPr>
          </a:p>
          <a:p>
            <a:pPr marL="800100" lvl="1" indent="-342900" algn="just" rtl="1">
              <a:spcBef>
                <a:spcPct val="20000"/>
              </a:spcBef>
              <a:buFont typeface="Arial" pitchFamily="34" charset="0"/>
              <a:buChar char="•"/>
              <a:defRPr/>
            </a:pPr>
            <a:r>
              <a:rPr lang="ar-EG" sz="2100" dirty="0" smtClean="0"/>
              <a:t>تنسيق ومتابعة تنفيذ الاستراتيجية الوطنية لمناهضة العنف ضد المرأة.</a:t>
            </a:r>
          </a:p>
          <a:p>
            <a:pPr marL="800100" lvl="1" indent="-342900" algn="just" rtl="1">
              <a:spcBef>
                <a:spcPct val="20000"/>
              </a:spcBef>
              <a:buFont typeface="Arial" pitchFamily="34" charset="0"/>
              <a:buChar char="•"/>
              <a:defRPr/>
            </a:pPr>
            <a:r>
              <a:rPr lang="ar-EG" sz="2100" dirty="0" smtClean="0"/>
              <a:t>توفيرالخدمات الاستشارية والتواصل والتشبيك مع مكاتب المساعدة القانونية ورفع الوعي بالحقوق القانونية للمرأة.</a:t>
            </a:r>
          </a:p>
          <a:p>
            <a:pPr marL="800100" lvl="1" indent="-342900" algn="just" rtl="1">
              <a:spcBef>
                <a:spcPct val="20000"/>
              </a:spcBef>
              <a:buFont typeface="Arial" pitchFamily="34" charset="0"/>
              <a:buChar char="•"/>
              <a:defRPr/>
            </a:pPr>
            <a:r>
              <a:rPr lang="ar-EG" sz="2100" dirty="0" smtClean="0"/>
              <a:t>دراسة وتقديم التوصيات بشأن التجارب الناجحة في الدول النامية كمنوذج يمكن تكراره.</a:t>
            </a:r>
          </a:p>
          <a:p>
            <a:pPr marL="800100" lvl="1" indent="-342900" algn="just" rtl="1">
              <a:spcBef>
                <a:spcPct val="20000"/>
              </a:spcBef>
              <a:buFont typeface="Arial" pitchFamily="34" charset="0"/>
              <a:buChar char="•"/>
              <a:defRPr/>
            </a:pPr>
            <a:r>
              <a:rPr lang="ar-EG" sz="2100" dirty="0" smtClean="0"/>
              <a:t>تقديم اقتراحات بشأن مراكز للابتكار المجتمعي ومعسكرات لطرح حلول للمشاكل الاجتماعية</a:t>
            </a:r>
          </a:p>
          <a:p>
            <a:pPr marL="800100" lvl="1" indent="-342900" algn="just" rtl="1">
              <a:spcBef>
                <a:spcPct val="20000"/>
              </a:spcBef>
              <a:buFont typeface="Arial" pitchFamily="34" charset="0"/>
              <a:buChar char="•"/>
              <a:defRPr/>
            </a:pPr>
            <a:r>
              <a:rPr lang="ar-EG" sz="2100" dirty="0" smtClean="0"/>
              <a:t>رؤية استشرافية للشباب لتنفيذ أجندة التنمية </a:t>
            </a:r>
          </a:p>
          <a:p>
            <a:pPr marL="800100" marR="0" lvl="1" indent="-342900" algn="just" defTabSz="914400" rtl="1" eaLnBrk="1" fontAlgn="auto" latinLnBrk="0" hangingPunct="1">
              <a:lnSpc>
                <a:spcPct val="100000"/>
              </a:lnSpc>
              <a:spcBef>
                <a:spcPct val="20000"/>
              </a:spcBef>
              <a:spcAft>
                <a:spcPts val="0"/>
              </a:spcAft>
              <a:buClrTx/>
              <a:buSzTx/>
              <a:buFont typeface="Arial" pitchFamily="34" charset="0"/>
              <a:buChar char="•"/>
              <a:tabLst/>
              <a:defRPr/>
            </a:pPr>
            <a:r>
              <a:rPr lang="ar-EG" sz="2400" dirty="0" smtClean="0"/>
              <a:t>متابعة وتقييم وتوثيق الخدمات الاجتماعية التي تقدم للمرأة واقتراح التدابير لضمان حصول النساء من كبار السن والمعوقات على الخدمات.</a:t>
            </a:r>
          </a:p>
          <a:p>
            <a:pPr marL="342900" lvl="0" indent="-342900" algn="just" rtl="1">
              <a:spcBef>
                <a:spcPct val="20000"/>
              </a:spcBef>
              <a:buFont typeface="Arial" pitchFamily="34" charset="0"/>
              <a:buChar char="•"/>
              <a:defRPr/>
            </a:pPr>
            <a:r>
              <a:rPr lang="ar-EG" sz="2400" dirty="0" smtClean="0"/>
              <a:t>التمكين</a:t>
            </a:r>
            <a:r>
              <a:rPr lang="ar-EG" sz="2400" baseline="0" dirty="0" smtClean="0"/>
              <a:t> السياسي (</a:t>
            </a:r>
            <a:r>
              <a:rPr lang="ar-EG" sz="2400" dirty="0" smtClean="0">
                <a:solidFill>
                  <a:srgbClr val="FF0000"/>
                </a:solidFill>
              </a:rPr>
              <a:t>قرار الإنشاء:</a:t>
            </a:r>
            <a:r>
              <a:rPr lang="ar-EG" sz="2400" b="1" dirty="0" smtClean="0">
                <a:solidFill>
                  <a:schemeClr val="tx2"/>
                </a:solidFill>
              </a:rPr>
              <a:t> متابعة وتقييم السياسة العامة في مجال المرأة والتقدم بما يكون لديه من مقترحات وملاحظات للجهات المختصة في هذا الشأن</a:t>
            </a:r>
            <a:r>
              <a:rPr lang="ar-EG" sz="2400" b="1" dirty="0" smtClean="0"/>
              <a:t>)</a:t>
            </a:r>
            <a:r>
              <a:rPr lang="ar-EG" sz="2400" baseline="0" dirty="0" smtClean="0"/>
              <a:t>:</a:t>
            </a:r>
            <a:endParaRPr lang="en-US" sz="2400" b="1" dirty="0" smtClean="0"/>
          </a:p>
          <a:p>
            <a:pPr marL="800100" lvl="1" indent="-342900" algn="just" rtl="1">
              <a:spcBef>
                <a:spcPct val="20000"/>
              </a:spcBef>
              <a:buFont typeface="Arial" pitchFamily="34" charset="0"/>
              <a:buChar char="•"/>
              <a:defRPr/>
            </a:pPr>
            <a:r>
              <a:rPr lang="ar-EG" sz="2400" dirty="0" smtClean="0"/>
              <a:t>تدريبات متخصصة للبرلمانيات لمراجعة واقتراح التشريعات من منظور النوع الاجتماعي.</a:t>
            </a:r>
          </a:p>
          <a:p>
            <a:pPr marL="800100" lvl="1" indent="-342900" algn="just" rtl="1">
              <a:spcBef>
                <a:spcPct val="20000"/>
              </a:spcBef>
              <a:buFont typeface="Arial" pitchFamily="34" charset="0"/>
              <a:buChar char="•"/>
              <a:defRPr/>
            </a:pPr>
            <a:r>
              <a:rPr lang="ar-EG" sz="2400" dirty="0" smtClean="0"/>
              <a:t>التأهيل السياسي للمرأة ودعم القيادات الطبيعية</a:t>
            </a:r>
          </a:p>
          <a:p>
            <a:pPr marL="800100" lvl="1" indent="-342900" algn="just" rtl="1">
              <a:spcBef>
                <a:spcPct val="20000"/>
              </a:spcBef>
              <a:buFont typeface="Arial" pitchFamily="34" charset="0"/>
              <a:buChar char="•"/>
              <a:defRPr/>
            </a:pPr>
            <a:r>
              <a:rPr lang="ar-EG" sz="2400" dirty="0" smtClean="0"/>
              <a:t>دراسة أثر السياسيات الحالية على وضع المرأة في تولي المناصب القيادية ومواقع صنع القرار والعمل على تطوير تلك السياسات.</a:t>
            </a:r>
          </a:p>
          <a:p>
            <a:pPr marL="800100" lvl="1" indent="-342900" algn="just" rtl="1">
              <a:spcBef>
                <a:spcPct val="20000"/>
              </a:spcBef>
              <a:buFont typeface="Arial" pitchFamily="34" charset="0"/>
              <a:buChar char="•"/>
              <a:defRPr/>
            </a:pPr>
            <a:r>
              <a:rPr lang="ar-EG" sz="2400" dirty="0" smtClean="0"/>
              <a:t>دعم المرأة في المجالس المنتخبة.</a:t>
            </a:r>
          </a:p>
          <a:p>
            <a:pPr marL="800100" lvl="1" indent="-342900" algn="just" rtl="1">
              <a:spcBef>
                <a:spcPct val="20000"/>
              </a:spcBef>
              <a:buFont typeface="Arial" pitchFamily="34" charset="0"/>
              <a:buChar char="•"/>
              <a:defRPr/>
            </a:pPr>
            <a:r>
              <a:rPr lang="ar-EG" sz="2400" dirty="0" smtClean="0"/>
              <a:t>إقامة منتديات للمرأة البرلمانية / المرأة في المحليات/ المرأة القاضية</a:t>
            </a:r>
          </a:p>
          <a:p>
            <a:pPr marL="800100" marR="0" lvl="1" indent="-342900" algn="just" defTabSz="914400" rtl="1" eaLnBrk="1" fontAlgn="auto" latinLnBrk="0" hangingPunct="1">
              <a:lnSpc>
                <a:spcPct val="100000"/>
              </a:lnSpc>
              <a:spcBef>
                <a:spcPct val="20000"/>
              </a:spcBef>
              <a:spcAft>
                <a:spcPts val="0"/>
              </a:spcAft>
              <a:buClrTx/>
              <a:buSzTx/>
              <a:buFont typeface="Arial" pitchFamily="34" charset="0"/>
              <a:buChar char="•"/>
              <a:tabLst/>
              <a:defRPr/>
            </a:pPr>
            <a:endParaRPr lang="ar-EG" sz="2400" dirty="0" smtClean="0"/>
          </a:p>
          <a:p>
            <a:pPr marL="800100" lvl="1" indent="-342900" algn="just" rtl="1">
              <a:spcBef>
                <a:spcPct val="20000"/>
              </a:spcBef>
              <a:buFont typeface="Arial" pitchFamily="34" charset="0"/>
              <a:buChar char="•"/>
              <a:defRPr/>
            </a:pPr>
            <a:endParaRPr kumimoji="0" lang="en-US" sz="2400" b="1" i="0" u="none" strike="noStrike" kern="1200" cap="none" spc="0" normalizeH="0" baseline="0" noProof="0" dirty="0" smtClean="0">
              <a:ln>
                <a:noFill/>
              </a:ln>
              <a:solidFill>
                <a:schemeClr val="bg1"/>
              </a:solidFill>
              <a:effectLst/>
              <a:uLnTx/>
              <a:uFillTx/>
              <a:latin typeface="+mn-lt"/>
              <a:ea typeface="+mn-ea"/>
              <a:cs typeface="DecoType Thuluth" pitchFamily="2" charset="-78"/>
            </a:endParaRPr>
          </a:p>
          <a:p>
            <a:pPr marL="800100" lvl="1" indent="-342900" algn="r" rtl="1">
              <a:spcBef>
                <a:spcPct val="20000"/>
              </a:spcBef>
              <a:buFont typeface="Arial" pitchFamily="34" charset="0"/>
              <a:buChar char="•"/>
              <a:defRPr/>
            </a:pPr>
            <a:endParaRPr lang="ar-EG" sz="2400" dirty="0" smtClean="0"/>
          </a:p>
          <a:p>
            <a:endParaRPr lang="en-US" dirty="0"/>
          </a:p>
        </p:txBody>
      </p:sp>
      <p:sp>
        <p:nvSpPr>
          <p:cNvPr id="4" name="Slide Number Placeholder 3"/>
          <p:cNvSpPr>
            <a:spLocks noGrp="1"/>
          </p:cNvSpPr>
          <p:nvPr>
            <p:ph type="sldNum" sz="quarter" idx="10"/>
          </p:nvPr>
        </p:nvSpPr>
        <p:spPr/>
        <p:txBody>
          <a:bodyPr/>
          <a:lstStyle/>
          <a:p>
            <a:fld id="{E26602D5-5891-4E6A-922B-5BF8B1AD3D67}"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6602D5-5891-4E6A-922B-5BF8B1AD3D67}"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6602D5-5891-4E6A-922B-5BF8B1AD3D67}"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r>
              <a:rPr lang="ar-EG" dirty="0" smtClean="0"/>
              <a:t>ويستند هذا التطوير على الشراكة الحقيقية بين القطاع الحكومي والخاص والأهلي في كل المراحل بدءأً بالتخطيط ومروراً بالتنفيذ ثم التقييم.</a:t>
            </a:r>
          </a:p>
          <a:p>
            <a:pPr algn="r" rtl="1"/>
            <a:r>
              <a:rPr lang="ar-EG" dirty="0" smtClean="0"/>
              <a:t>واعتماد مؤشرات نوعية وتطوير الإحصاءات المصنفة و العمل على أن تكون الموازنة العامة للدولة مستيجبة لاحتياجات المرأة والرجل معاً</a:t>
            </a:r>
            <a:endParaRPr lang="en-US" dirty="0"/>
          </a:p>
        </p:txBody>
      </p:sp>
      <p:sp>
        <p:nvSpPr>
          <p:cNvPr id="4" name="Slide Number Placeholder 3"/>
          <p:cNvSpPr>
            <a:spLocks noGrp="1"/>
          </p:cNvSpPr>
          <p:nvPr>
            <p:ph type="sldNum" sz="quarter" idx="10"/>
          </p:nvPr>
        </p:nvSpPr>
        <p:spPr/>
        <p:txBody>
          <a:bodyPr/>
          <a:lstStyle/>
          <a:p>
            <a:fld id="{E26602D5-5891-4E6A-922B-5BF8B1AD3D67}"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26602D5-5891-4E6A-922B-5BF8B1AD3D67}"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71475" marR="0" lvl="0" indent="-342900" algn="just" rtl="1" fontAlgn="auto">
              <a:lnSpc>
                <a:spcPct val="100000"/>
              </a:lnSpc>
              <a:spcBef>
                <a:spcPct val="20000"/>
              </a:spcBef>
              <a:spcAft>
                <a:spcPts val="0"/>
              </a:spcAft>
              <a:buClrTx/>
              <a:buSzTx/>
              <a:tabLst/>
              <a:defRPr/>
            </a:pPr>
            <a:r>
              <a:rPr lang="ar-EG" b="1" dirty="0" smtClean="0"/>
              <a:t>التحديات العامة:</a:t>
            </a:r>
          </a:p>
          <a:p>
            <a:pPr marL="371475" marR="0" lvl="0" indent="-342900" algn="just" rtl="1" fontAlgn="auto">
              <a:lnSpc>
                <a:spcPct val="100000"/>
              </a:lnSpc>
              <a:spcBef>
                <a:spcPct val="20000"/>
              </a:spcBef>
              <a:spcAft>
                <a:spcPts val="0"/>
              </a:spcAft>
              <a:buClrTx/>
              <a:buSzTx/>
              <a:buFont typeface="Arial" pitchFamily="34" charset="0"/>
              <a:buChar char="•"/>
              <a:tabLst/>
              <a:defRPr/>
            </a:pPr>
            <a:r>
              <a:rPr lang="ar-EG" dirty="0" smtClean="0"/>
              <a:t>ارتفاع معدلات الفقر والبطالة والأمية ومحدودية الميزانيات المخصصة لبرامج التنمية وتطوير القدرات وخاصة للمرأة مما يضعف فرصها في المشاركة الفاعلة والتمثيل على كافة المستويات.</a:t>
            </a:r>
          </a:p>
          <a:p>
            <a:pPr marL="371475" indent="-342900" algn="just" rtl="1">
              <a:spcBef>
                <a:spcPct val="20000"/>
              </a:spcBef>
              <a:buFont typeface="Arial" pitchFamily="34" charset="0"/>
              <a:buChar char="•"/>
              <a:defRPr/>
            </a:pPr>
            <a:r>
              <a:rPr lang="ar-EG" dirty="0" smtClean="0"/>
              <a:t>ضعف السياسات التي تحقق تكافؤ الفرص مما يضعف فرص المرأة في الوصول إلى مواقع صنع القرار </a:t>
            </a:r>
          </a:p>
          <a:p>
            <a:pPr marL="371475" marR="0" lvl="0" indent="-342900" algn="just" rtl="1" fontAlgn="auto">
              <a:lnSpc>
                <a:spcPct val="100000"/>
              </a:lnSpc>
              <a:spcBef>
                <a:spcPct val="20000"/>
              </a:spcBef>
              <a:spcAft>
                <a:spcPts val="0"/>
              </a:spcAft>
              <a:buClrTx/>
              <a:buSzTx/>
              <a:buFont typeface="Arial" pitchFamily="34" charset="0"/>
              <a:buChar char="•"/>
              <a:tabLst/>
              <a:defRPr/>
            </a:pPr>
            <a:r>
              <a:rPr lang="ar-EG" dirty="0" smtClean="0"/>
              <a:t>غياب الإحصاءات الدقيقة والواقعية المصنفة طبقاً للنوع الاجتماعي عن مدى وحجم مشاركة المرأة في القطاعات الاقتصادية وقوة العمل ونسبة مساهمتها في الدخل القومي. </a:t>
            </a:r>
          </a:p>
          <a:p>
            <a:pPr marL="371475" indent="-342900" algn="just" rtl="1">
              <a:spcBef>
                <a:spcPct val="20000"/>
              </a:spcBef>
              <a:buFont typeface="Arial" pitchFamily="34" charset="0"/>
              <a:buChar char="•"/>
              <a:defRPr/>
            </a:pPr>
            <a:r>
              <a:rPr lang="ar-JO" dirty="0" smtClean="0"/>
              <a:t>ضعف السيطرة </a:t>
            </a:r>
            <a:r>
              <a:rPr lang="ar-EG" dirty="0" smtClean="0"/>
              <a:t>الأدنى </a:t>
            </a:r>
            <a:r>
              <a:rPr lang="ar-JO" dirty="0" smtClean="0"/>
              <a:t>على الموارد والفرص </a:t>
            </a:r>
            <a:r>
              <a:rPr lang="ar-EG" dirty="0" smtClean="0"/>
              <a:t>الا</a:t>
            </a:r>
            <a:r>
              <a:rPr lang="ar-JO" dirty="0" smtClean="0"/>
              <a:t>جتماعية </a:t>
            </a:r>
            <a:r>
              <a:rPr lang="ar-EG" dirty="0" smtClean="0"/>
              <a:t>والا</a:t>
            </a:r>
            <a:r>
              <a:rPr lang="ar-JO" dirty="0" smtClean="0"/>
              <a:t>قتصادية والسياسية</a:t>
            </a:r>
            <a:r>
              <a:rPr lang="ar-EG" dirty="0" smtClean="0"/>
              <a:t> تعيد انتاج التمييز والحرمان</a:t>
            </a:r>
          </a:p>
          <a:p>
            <a:pPr marL="371475" lvl="0" indent="-342900" algn="just" rtl="1">
              <a:spcBef>
                <a:spcPct val="20000"/>
              </a:spcBef>
              <a:buFont typeface="Arial" pitchFamily="34" charset="0"/>
              <a:buChar char="•"/>
              <a:defRPr/>
            </a:pPr>
            <a:r>
              <a:rPr lang="ar-EG" dirty="0" smtClean="0"/>
              <a:t>الافتقار إلى المنهجية والبرامج الفاعلة في تناول قضايا المرأة على الصعيدين الحكومي والأهلي.</a:t>
            </a:r>
            <a:endParaRPr lang="en-US" dirty="0" smtClean="0"/>
          </a:p>
          <a:p>
            <a:pPr marL="371475" marR="0" lvl="0" indent="-342900" algn="just" rtl="1" fontAlgn="auto">
              <a:lnSpc>
                <a:spcPct val="100000"/>
              </a:lnSpc>
              <a:spcBef>
                <a:spcPct val="20000"/>
              </a:spcBef>
              <a:spcAft>
                <a:spcPts val="0"/>
              </a:spcAft>
              <a:buClrTx/>
              <a:buSzTx/>
              <a:tabLst/>
              <a:defRPr/>
            </a:pPr>
            <a:endParaRPr lang="ar-EG" dirty="0" smtClean="0"/>
          </a:p>
        </p:txBody>
      </p:sp>
      <p:sp>
        <p:nvSpPr>
          <p:cNvPr id="4" name="Slide Number Placeholder 3"/>
          <p:cNvSpPr>
            <a:spLocks noGrp="1"/>
          </p:cNvSpPr>
          <p:nvPr>
            <p:ph type="sldNum" sz="quarter" idx="10"/>
          </p:nvPr>
        </p:nvSpPr>
        <p:spPr/>
        <p:txBody>
          <a:bodyPr/>
          <a:lstStyle/>
          <a:p>
            <a:fld id="{E26602D5-5891-4E6A-922B-5BF8B1AD3D67}" type="slidenum">
              <a:rPr lang="en-US" smtClean="0"/>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71475" marR="0" lvl="0" indent="-342900" algn="just" rtl="1" fontAlgn="auto">
              <a:lnSpc>
                <a:spcPct val="100000"/>
              </a:lnSpc>
              <a:spcBef>
                <a:spcPct val="20000"/>
              </a:spcBef>
              <a:spcAft>
                <a:spcPts val="0"/>
              </a:spcAft>
              <a:buClrTx/>
              <a:buSzTx/>
              <a:buFont typeface="Arial" pitchFamily="34" charset="0"/>
              <a:buChar char="•"/>
              <a:tabLst/>
              <a:defRPr/>
            </a:pPr>
            <a:r>
              <a:rPr lang="ar-EG" sz="1200" b="1" dirty="0" smtClean="0"/>
              <a:t>التحديات الاجتماعية</a:t>
            </a:r>
          </a:p>
          <a:p>
            <a:pPr marL="371475" marR="0" lvl="0" indent="-342900" algn="just" rtl="1" fontAlgn="auto">
              <a:lnSpc>
                <a:spcPct val="100000"/>
              </a:lnSpc>
              <a:spcBef>
                <a:spcPct val="20000"/>
              </a:spcBef>
              <a:spcAft>
                <a:spcPts val="0"/>
              </a:spcAft>
              <a:buClrTx/>
              <a:buSzTx/>
              <a:buFont typeface="Arial" pitchFamily="34" charset="0"/>
              <a:buChar char="•"/>
              <a:tabLst/>
              <a:defRPr/>
            </a:pPr>
            <a:r>
              <a:rPr lang="ar-EG" sz="1200" dirty="0" smtClean="0"/>
              <a:t>ضعف سياسات التوزيع العادل للموارد والأعباء ودعم الخدمات العامة، وخاصة الخدمات الصحية والتعليمية.</a:t>
            </a:r>
          </a:p>
          <a:p>
            <a:pPr marL="371475" indent="-342900" algn="just" rtl="1">
              <a:spcBef>
                <a:spcPct val="20000"/>
              </a:spcBef>
              <a:buFont typeface="Arial" pitchFamily="34" charset="0"/>
              <a:buChar char="•"/>
              <a:defRPr/>
            </a:pPr>
            <a:r>
              <a:rPr lang="ar-EG" sz="1200" dirty="0" smtClean="0"/>
              <a:t>العنف ضد المرأة المدعم بالمورثات الثقافية والخطاب الديني المغلوط.</a:t>
            </a:r>
          </a:p>
          <a:p>
            <a:pPr marL="371475" indent="-342900" algn="just" rtl="1">
              <a:spcBef>
                <a:spcPct val="20000"/>
              </a:spcBef>
              <a:buFont typeface="Arial" pitchFamily="34" charset="0"/>
              <a:buChar char="•"/>
              <a:defRPr/>
            </a:pPr>
            <a:r>
              <a:rPr lang="ar-EG" sz="1200" dirty="0" smtClean="0"/>
              <a:t>عدم المساواة في إدارة الموارد الطبيعية والحفاظ على البيئة</a:t>
            </a:r>
          </a:p>
          <a:p>
            <a:pPr marL="371475" indent="-342900" algn="just" rtl="1">
              <a:spcBef>
                <a:spcPct val="20000"/>
              </a:spcBef>
              <a:buFont typeface="Arial" pitchFamily="34" charset="0"/>
              <a:buChar char="•"/>
              <a:defRPr/>
            </a:pPr>
            <a:r>
              <a:rPr lang="ar-EG" sz="1200" dirty="0" smtClean="0"/>
              <a:t>ضعف وعي النساء بحقوقهن الاجتماعية والافتقار إلى آليات الوصول إليها</a:t>
            </a:r>
          </a:p>
          <a:p>
            <a:pPr marL="371475" indent="-342900" algn="just" rtl="1">
              <a:spcBef>
                <a:spcPct val="20000"/>
              </a:spcBef>
              <a:buFont typeface="Arial" pitchFamily="34" charset="0"/>
              <a:buChar char="•"/>
              <a:defRPr/>
            </a:pPr>
            <a:r>
              <a:rPr lang="ar-EG" sz="1200" dirty="0" smtClean="0"/>
              <a:t>معاناة السيدات من كبار السن المعوقات من التمييز المزدوج المتعلق بالسن والإعاقة من ناحية وكونهن نساء من ناحية أخرى.</a:t>
            </a:r>
          </a:p>
          <a:p>
            <a:pPr marL="371475" indent="-342900" algn="just" rtl="1">
              <a:spcBef>
                <a:spcPct val="20000"/>
              </a:spcBef>
              <a:buFont typeface="Arial" pitchFamily="34" charset="0"/>
              <a:buChar char="•"/>
              <a:defRPr/>
            </a:pPr>
            <a:endParaRPr lang="ar-EG" sz="1200" dirty="0" smtClean="0"/>
          </a:p>
          <a:p>
            <a:pPr marL="371475" marR="0" lvl="0" indent="-342900" algn="just" rtl="1" fontAlgn="auto">
              <a:lnSpc>
                <a:spcPct val="100000"/>
              </a:lnSpc>
              <a:spcBef>
                <a:spcPct val="20000"/>
              </a:spcBef>
              <a:spcAft>
                <a:spcPts val="0"/>
              </a:spcAft>
              <a:buClrTx/>
              <a:buSzTx/>
              <a:tabLst/>
              <a:defRPr/>
            </a:pPr>
            <a:endParaRPr lang="ar-EG" dirty="0" smtClean="0"/>
          </a:p>
          <a:p>
            <a:pPr marL="371475" marR="0" lvl="0" indent="-342900" algn="just" rtl="1" fontAlgn="auto">
              <a:lnSpc>
                <a:spcPct val="100000"/>
              </a:lnSpc>
              <a:spcBef>
                <a:spcPct val="20000"/>
              </a:spcBef>
              <a:spcAft>
                <a:spcPts val="0"/>
              </a:spcAft>
              <a:buClrTx/>
              <a:buSzTx/>
              <a:tabLst/>
              <a:defRPr/>
            </a:pPr>
            <a:r>
              <a:rPr lang="ar-EG" b="1" dirty="0" smtClean="0"/>
              <a:t>التحديات الاقتصادية:</a:t>
            </a:r>
          </a:p>
          <a:p>
            <a:pPr marL="371475" marR="0" lvl="0" indent="-342900" algn="just" rtl="1" fontAlgn="auto">
              <a:lnSpc>
                <a:spcPct val="100000"/>
              </a:lnSpc>
              <a:spcBef>
                <a:spcPct val="20000"/>
              </a:spcBef>
              <a:spcAft>
                <a:spcPts val="0"/>
              </a:spcAft>
              <a:buClrTx/>
              <a:buSzTx/>
              <a:buFont typeface="Arial" pitchFamily="34" charset="0"/>
              <a:buChar char="•"/>
              <a:tabLst/>
              <a:defRPr/>
            </a:pPr>
            <a:r>
              <a:rPr lang="ar-EG" dirty="0" smtClean="0"/>
              <a:t>سيطرة أقل للنساء على مصادر الإنتاج والموارد بما فيها الأرض، والتعليم، والمعلومات  والائتمان.</a:t>
            </a:r>
          </a:p>
          <a:p>
            <a:pPr marL="371475" marR="0" lvl="0" indent="-342900" algn="just" rtl="1" fontAlgn="auto">
              <a:lnSpc>
                <a:spcPct val="100000"/>
              </a:lnSpc>
              <a:spcBef>
                <a:spcPct val="20000"/>
              </a:spcBef>
              <a:spcAft>
                <a:spcPts val="0"/>
              </a:spcAft>
              <a:buClrTx/>
              <a:buSzTx/>
              <a:buFont typeface="Arial" pitchFamily="34" charset="0"/>
              <a:buChar char="•"/>
              <a:tabLst/>
              <a:defRPr/>
            </a:pPr>
            <a:r>
              <a:rPr lang="ar-EG" dirty="0" smtClean="0"/>
              <a:t>التمييز بين الجنسيْن فى مستوى التشغيل والأجور والقوانين المتعلقة بحماية المرأة العاملة في القطاعين الرسمي وغير الرسمي والخاص. </a:t>
            </a:r>
          </a:p>
          <a:p>
            <a:pPr marL="371475" indent="-342900" algn="just" rtl="1">
              <a:spcBef>
                <a:spcPct val="20000"/>
              </a:spcBef>
              <a:buFont typeface="Arial" pitchFamily="34" charset="0"/>
              <a:buChar char="•"/>
              <a:defRPr/>
            </a:pPr>
            <a:endParaRPr lang="ar-EG" sz="1200" dirty="0" smtClean="0"/>
          </a:p>
        </p:txBody>
      </p:sp>
      <p:sp>
        <p:nvSpPr>
          <p:cNvPr id="4" name="Slide Number Placeholder 3"/>
          <p:cNvSpPr>
            <a:spLocks noGrp="1"/>
          </p:cNvSpPr>
          <p:nvPr>
            <p:ph type="sldNum" sz="quarter" idx="10"/>
          </p:nvPr>
        </p:nvSpPr>
        <p:spPr/>
        <p:txBody>
          <a:bodyPr/>
          <a:lstStyle/>
          <a:p>
            <a:fld id="{E26602D5-5891-4E6A-922B-5BF8B1AD3D67}"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rtl="1">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rtl="1">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8B9E4B-F2AA-4E81-880C-7CCDA576D0C5}" type="datetimeFigureOut">
              <a:rPr lang="en-US" smtClean="0"/>
              <a:pPr/>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AB5BC-8B5E-42F7-8CBA-D319636CD941}" type="slidenum">
              <a:rPr lang="en-US" smtClean="0"/>
              <a:pPr/>
              <a:t>‹#›</a:t>
            </a:fld>
            <a:endParaRPr 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8B9E4B-F2AA-4E81-880C-7CCDA576D0C5}" type="datetimeFigureOut">
              <a:rPr lang="en-US" smtClean="0"/>
              <a:pPr/>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AB5BC-8B5E-42F7-8CBA-D319636CD941}" type="slidenum">
              <a:rPr lang="en-US" smtClean="0"/>
              <a:pPr/>
              <a:t>‹#›</a:t>
            </a:fld>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8B9E4B-F2AA-4E81-880C-7CCDA576D0C5}" type="datetimeFigureOut">
              <a:rPr lang="en-US" smtClean="0"/>
              <a:pPr/>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AB5BC-8B5E-42F7-8CBA-D319636CD941}" type="slidenum">
              <a:rPr lang="en-US" smtClean="0"/>
              <a:pPr/>
              <a:t>‹#›</a:t>
            </a:fld>
            <a:endParaRPr lang="en-US"/>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8B9E4B-F2AA-4E81-880C-7CCDA576D0C5}" type="datetimeFigureOut">
              <a:rPr lang="en-US" smtClean="0"/>
              <a:pPr/>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AB5BC-8B5E-42F7-8CBA-D319636CD941}" type="slidenum">
              <a:rPr lang="en-US" smtClean="0"/>
              <a:pPr/>
              <a:t>‹#›</a:t>
            </a:fld>
            <a:endParaRPr lang="en-U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8B9E4B-F2AA-4E81-880C-7CCDA576D0C5}" type="datetimeFigureOut">
              <a:rPr lang="en-US" smtClean="0"/>
              <a:pPr/>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AB5BC-8B5E-42F7-8CBA-D319636CD941}" type="slidenum">
              <a:rPr lang="en-US" smtClean="0"/>
              <a:pPr/>
              <a:t>‹#›</a:t>
            </a:fld>
            <a:endParaRPr lang="en-U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8B9E4B-F2AA-4E81-880C-7CCDA576D0C5}" type="datetimeFigureOut">
              <a:rPr lang="en-US" smtClean="0"/>
              <a:pPr/>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AB5BC-8B5E-42F7-8CBA-D319636CD941}" type="slidenum">
              <a:rPr lang="en-US" smtClean="0"/>
              <a:pPr/>
              <a:t>‹#›</a:t>
            </a:fld>
            <a:endParaRPr 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8B9E4B-F2AA-4E81-880C-7CCDA576D0C5}" type="datetimeFigureOut">
              <a:rPr lang="en-US" smtClean="0"/>
              <a:pPr/>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FAB5BC-8B5E-42F7-8CBA-D319636CD941}" type="slidenum">
              <a:rPr lang="en-US" smtClean="0"/>
              <a:pPr/>
              <a:t>‹#›</a:t>
            </a:fld>
            <a:endParaRPr lang="en-U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8B9E4B-F2AA-4E81-880C-7CCDA576D0C5}" type="datetimeFigureOut">
              <a:rPr lang="en-US" smtClean="0"/>
              <a:pPr/>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FAB5BC-8B5E-42F7-8CBA-D319636CD941}" type="slidenum">
              <a:rPr lang="en-US" smtClean="0"/>
              <a:pPr/>
              <a:t>‹#›</a:t>
            </a:fld>
            <a:endParaRPr 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B9E4B-F2AA-4E81-880C-7CCDA576D0C5}" type="datetimeFigureOut">
              <a:rPr lang="en-US" smtClean="0"/>
              <a:pPr/>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FAB5BC-8B5E-42F7-8CBA-D319636CD941}" type="slidenum">
              <a:rPr lang="en-US" smtClean="0"/>
              <a:pPr/>
              <a:t>‹#›</a:t>
            </a:fld>
            <a:endParaRPr lang="en-US"/>
          </a:p>
        </p:txBody>
      </p:sp>
      <p:pic>
        <p:nvPicPr>
          <p:cNvPr id="5" name="Picture 4" descr="PPT 01.jpg"/>
          <p:cNvPicPr>
            <a:picLocks noChangeAspect="1"/>
          </p:cNvPicPr>
          <p:nvPr userDrawn="1"/>
        </p:nvPicPr>
        <p:blipFill>
          <a:blip r:embed="rId2" cstate="print"/>
          <a:stretch>
            <a:fillRect/>
          </a:stretch>
        </p:blipFill>
        <p:spPr>
          <a:xfrm>
            <a:off x="0" y="0"/>
            <a:ext cx="9144000" cy="6858000"/>
          </a:xfrm>
          <a:prstGeom prst="rect">
            <a:avLst/>
          </a:prstGeom>
        </p:spPr>
      </p:pic>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B9E4B-F2AA-4E81-880C-7CCDA576D0C5}" type="datetimeFigureOut">
              <a:rPr lang="en-US" smtClean="0"/>
              <a:pPr/>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AB5BC-8B5E-42F7-8CBA-D319636CD941}" type="slidenum">
              <a:rPr lang="en-US" smtClean="0"/>
              <a:pPr/>
              <a:t>‹#›</a:t>
            </a:fld>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B9E4B-F2AA-4E81-880C-7CCDA576D0C5}" type="datetimeFigureOut">
              <a:rPr lang="en-US" smtClean="0"/>
              <a:pPr/>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AB5BC-8B5E-42F7-8CBA-D319636CD941}" type="slidenum">
              <a:rPr lang="en-US" smtClean="0"/>
              <a:pPr/>
              <a:t>‹#›</a:t>
            </a:fld>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PPT 01.jpg"/>
          <p:cNvPicPr>
            <a:picLocks noChangeAspect="1"/>
          </p:cNvPicPr>
          <p:nvPr userDrawn="1"/>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8B9E4B-F2AA-4E81-880C-7CCDA576D0C5}" type="datetimeFigureOut">
              <a:rPr lang="en-US" smtClean="0"/>
              <a:pPr/>
              <a:t>10/4/2016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AB5BC-8B5E-42F7-8CBA-D319636CD94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5" Type="http://schemas.openxmlformats.org/officeDocument/2006/relationships/chart" Target="../charts/chart4.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12.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1907704" y="4365104"/>
            <a:ext cx="5328592" cy="11521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PPT cover_02.jpg"/>
          <p:cNvPicPr>
            <a:picLocks noChangeAspect="1"/>
          </p:cNvPicPr>
          <p:nvPr/>
        </p:nvPicPr>
        <p:blipFill>
          <a:blip r:embed="rId2" cstate="print"/>
          <a:stretch>
            <a:fillRect/>
          </a:stretch>
        </p:blipFill>
        <p:spPr>
          <a:xfrm>
            <a:off x="0" y="25526"/>
            <a:ext cx="9144000" cy="6806948"/>
          </a:xfrm>
          <a:prstGeom prst="rect">
            <a:avLst/>
          </a:prstGeom>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92696"/>
            <a:ext cx="7427168" cy="1143000"/>
          </a:xfrm>
        </p:spPr>
        <p:txBody>
          <a:bodyPr>
            <a:normAutofit/>
          </a:bodyPr>
          <a:lstStyle/>
          <a:p>
            <a:r>
              <a:rPr lang="ar-EG" sz="5400" b="1" dirty="0" smtClean="0">
                <a:solidFill>
                  <a:schemeClr val="tx2"/>
                </a:solidFill>
                <a:cs typeface="DecoType Thuluth" pitchFamily="2" charset="-78"/>
              </a:rPr>
              <a:t>استراتيجية عمل المجلس في إطار اختصاصته</a:t>
            </a:r>
            <a:endParaRPr lang="en-US" sz="5400" b="1" dirty="0">
              <a:solidFill>
                <a:schemeClr val="tx2"/>
              </a:solidFill>
              <a:cs typeface="DecoType Thuluth" pitchFamily="2" charset="-78"/>
            </a:endParaRPr>
          </a:p>
        </p:txBody>
      </p:sp>
      <p:sp>
        <p:nvSpPr>
          <p:cNvPr id="14" name="Subtitle 2"/>
          <p:cNvSpPr txBox="1">
            <a:spLocks/>
          </p:cNvSpPr>
          <p:nvPr/>
        </p:nvSpPr>
        <p:spPr>
          <a:xfrm>
            <a:off x="755576" y="3429000"/>
            <a:ext cx="7912968" cy="1800200"/>
          </a:xfrm>
          <a:prstGeom prst="rect">
            <a:avLst/>
          </a:prstGeom>
        </p:spPr>
        <p:txBody>
          <a:bodyPr vert="horz" lIns="91440" tIns="45720" rIns="91440" bIns="45720" rtlCol="0">
            <a:normAutofit/>
          </a:bodyPr>
          <a:lstStyle/>
          <a:p>
            <a:pPr marL="342900" lvl="0" indent="-342900" algn="just" rtl="1">
              <a:spcBef>
                <a:spcPct val="20000"/>
              </a:spcBef>
              <a:buFont typeface="Arial" pitchFamily="34" charset="0"/>
              <a:buChar char="•"/>
            </a:pPr>
            <a:endParaRPr kumimoji="0" lang="en-US" sz="2800" b="1" i="0" u="none" strike="noStrike" kern="1200" cap="none" spc="0" normalizeH="0" baseline="0" noProof="0" dirty="0" smtClean="0">
              <a:ln>
                <a:noFill/>
              </a:ln>
              <a:solidFill>
                <a:schemeClr val="tx1"/>
              </a:solidFill>
              <a:effectLst/>
              <a:uLnTx/>
              <a:uFillTx/>
              <a:latin typeface="+mn-lt"/>
              <a:ea typeface="+mn-ea"/>
              <a:cs typeface="DecoType Thuluth" pitchFamily="2" charset="-78"/>
            </a:endParaRPr>
          </a:p>
        </p:txBody>
      </p:sp>
      <p:sp>
        <p:nvSpPr>
          <p:cNvPr id="8" name="Subtitle 2"/>
          <p:cNvSpPr txBox="1">
            <a:spLocks/>
          </p:cNvSpPr>
          <p:nvPr/>
        </p:nvSpPr>
        <p:spPr>
          <a:xfrm>
            <a:off x="755576" y="2276872"/>
            <a:ext cx="7912968" cy="1080120"/>
          </a:xfrm>
          <a:prstGeom prst="rect">
            <a:avLst/>
          </a:prstGeom>
        </p:spPr>
        <p:txBody>
          <a:bodyPr vert="horz" lIns="91440" tIns="45720" rIns="91440" bIns="45720" rtlCol="0">
            <a:noAutofit/>
          </a:bodyPr>
          <a:lstStyle/>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EG" sz="2800" b="0" i="0" u="none" strike="noStrike" kern="1200" cap="none" spc="0" normalizeH="0" baseline="0" noProof="0" dirty="0" smtClean="0">
                <a:ln>
                  <a:noFill/>
                </a:ln>
                <a:solidFill>
                  <a:schemeClr val="tx1"/>
                </a:solidFill>
                <a:effectLst/>
                <a:uLnTx/>
                <a:uFillTx/>
                <a:latin typeface="+mn-lt"/>
                <a:ea typeface="+mn-ea"/>
                <a:cs typeface="+mn-cs"/>
              </a:rPr>
              <a:t>تنطلق الاستراتيجية</a:t>
            </a:r>
            <a:r>
              <a:rPr kumimoji="0" lang="ar-EG" sz="2800" b="0" i="0" u="none" strike="noStrike" kern="1200" cap="none" spc="0" normalizeH="0" noProof="0" dirty="0" smtClean="0">
                <a:ln>
                  <a:noFill/>
                </a:ln>
                <a:solidFill>
                  <a:schemeClr val="tx1"/>
                </a:solidFill>
                <a:effectLst/>
                <a:uLnTx/>
                <a:uFillTx/>
                <a:latin typeface="+mn-lt"/>
                <a:ea typeface="+mn-ea"/>
                <a:cs typeface="+mn-cs"/>
              </a:rPr>
              <a:t> من نتائج قياس مدى فاعلية السياسات والتوجهات الحكومية المتعلقة بالنهوض بوضع المرأة، وتطوير الأطر الاجتماعية والثقافية والقانونية من أجل سد الاحتياجات والفجوات. </a:t>
            </a:r>
          </a:p>
          <a:p>
            <a:pPr marL="342900" marR="0" lvl="0" indent="-342900" algn="just" defTabSz="914400" rtl="1" eaLnBrk="1" fontAlgn="auto" latinLnBrk="0" hangingPunct="1">
              <a:lnSpc>
                <a:spcPct val="100000"/>
              </a:lnSpc>
              <a:spcBef>
                <a:spcPct val="20000"/>
              </a:spcBef>
              <a:spcAft>
                <a:spcPts val="0"/>
              </a:spcAft>
              <a:buClrTx/>
              <a:buSzTx/>
              <a:tabLst/>
              <a:defRPr/>
            </a:pPr>
            <a:endParaRPr kumimoji="0" lang="ar-EG" sz="1400" b="0" i="0" u="none" strike="noStrike" kern="1200" cap="none" spc="0" normalizeH="0" noProof="0" dirty="0" smtClean="0">
              <a:ln>
                <a:noFill/>
              </a:ln>
              <a:solidFill>
                <a:schemeClr val="tx1"/>
              </a:solidFill>
              <a:effectLst/>
              <a:uLnTx/>
              <a:uFillTx/>
              <a:latin typeface="+mn-lt"/>
              <a:ea typeface="+mn-ea"/>
              <a:cs typeface="+mn-cs"/>
            </a:endParaRPr>
          </a:p>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Char char="•"/>
              <a:tabLst/>
              <a:defRPr/>
            </a:pPr>
            <a:r>
              <a:rPr lang="ar-EG" sz="2800" noProof="0" dirty="0" smtClean="0"/>
              <a:t>إدماج منظور النوع الاجتماعي في استراتيجية الدولة للتنمية المستدامة – رؤية مصر 2030.</a:t>
            </a:r>
            <a:endParaRPr kumimoji="0" lang="en-US" sz="2800" b="1" i="0" u="none" strike="noStrike" kern="1200" cap="none" spc="0" normalizeH="0" baseline="0" noProof="0" dirty="0" smtClean="0">
              <a:ln>
                <a:noFill/>
              </a:ln>
              <a:solidFill>
                <a:schemeClr val="tx1"/>
              </a:solidFill>
              <a:effectLst/>
              <a:uLnTx/>
              <a:uFillTx/>
              <a:latin typeface="+mn-lt"/>
              <a:ea typeface="+mn-ea"/>
              <a:cs typeface="DecoType Thuluth" pitchFamily="2" charset="-78"/>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2000"/>
                                        <p:tgtEl>
                                          <p:spTgt spid="8">
                                            <p:txEl>
                                              <p:pRg st="0" end="0"/>
                                            </p:txEl>
                                          </p:spTgt>
                                        </p:tgtEl>
                                      </p:cBhvr>
                                    </p:animEffect>
                                  </p:childTnLst>
                                </p:cTn>
                              </p:par>
                            </p:childTnLst>
                          </p:cTn>
                        </p:par>
                        <p:par>
                          <p:cTn id="14" fill="hold">
                            <p:stCondLst>
                              <p:cond delay="3000"/>
                            </p:stCondLst>
                            <p:childTnLst>
                              <p:par>
                                <p:cTn id="15" presetID="10" presetClass="entr" presetSubtype="0" fill="hold" grpId="0" nodeType="after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rrowheads="1"/>
          </p:cNvSpPr>
          <p:nvPr/>
        </p:nvSpPr>
        <p:spPr bwMode="auto">
          <a:xfrm>
            <a:off x="1535056" y="228600"/>
            <a:ext cx="6267639" cy="6267496"/>
          </a:xfrm>
          <a:prstGeom prst="ellipse">
            <a:avLst/>
          </a:prstGeom>
          <a:noFill/>
          <a:ln w="38100">
            <a:solidFill>
              <a:srgbClr val="1F4D78"/>
            </a:solidFill>
            <a:prstDash val="sysDot"/>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0" name="Oval 10"/>
          <p:cNvSpPr>
            <a:spLocks noChangeArrowheads="1"/>
          </p:cNvSpPr>
          <p:nvPr/>
        </p:nvSpPr>
        <p:spPr bwMode="auto">
          <a:xfrm>
            <a:off x="3898242" y="2660793"/>
            <a:ext cx="1566946" cy="1566910"/>
          </a:xfrm>
          <a:prstGeom prst="ellipse">
            <a:avLst/>
          </a:prstGeom>
          <a:solidFill>
            <a:srgbClr val="0070C0"/>
          </a:solidFill>
          <a:ln w="12700">
            <a:solidFill>
              <a:srgbClr val="1F4D78"/>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b="1" i="0" u="none" strike="noStrike" cap="none" normalizeH="0" baseline="0" dirty="0" smtClean="0">
                <a:ln>
                  <a:noFill/>
                </a:ln>
                <a:solidFill>
                  <a:srgbClr val="FFFFFF"/>
                </a:solidFill>
                <a:effectLst/>
                <a:latin typeface="Arial" pitchFamily="34" charset="0"/>
                <a:ea typeface="Arial" pitchFamily="34" charset="0"/>
                <a:cs typeface="Arial" pitchFamily="34" charset="0"/>
              </a:rPr>
              <a:t>المجلس القومي للمرأة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Oval 11"/>
          <p:cNvSpPr>
            <a:spLocks noChangeArrowheads="1"/>
          </p:cNvSpPr>
          <p:nvPr/>
        </p:nvSpPr>
        <p:spPr bwMode="auto">
          <a:xfrm>
            <a:off x="457200" y="2881901"/>
            <a:ext cx="1043760" cy="1043736"/>
          </a:xfrm>
          <a:prstGeom prst="ellipse">
            <a:avLst/>
          </a:prstGeom>
          <a:solidFill>
            <a:srgbClr val="F4B083"/>
          </a:solidFill>
          <a:ln w="12700">
            <a:solidFill>
              <a:srgbClr val="1F4D78"/>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sz="1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جهات دولية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Oval 12"/>
          <p:cNvSpPr>
            <a:spLocks noChangeArrowheads="1"/>
          </p:cNvSpPr>
          <p:nvPr/>
        </p:nvSpPr>
        <p:spPr bwMode="auto">
          <a:xfrm>
            <a:off x="7795295" y="2881901"/>
            <a:ext cx="1043905" cy="1043736"/>
          </a:xfrm>
          <a:prstGeom prst="ellipse">
            <a:avLst/>
          </a:prstGeom>
          <a:solidFill>
            <a:srgbClr val="F4B083"/>
          </a:solidFill>
          <a:ln w="12700">
            <a:solidFill>
              <a:srgbClr val="1F4D78"/>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sz="1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جهات عربية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Block Arc 5"/>
          <p:cNvSpPr>
            <a:spLocks/>
          </p:cNvSpPr>
          <p:nvPr/>
        </p:nvSpPr>
        <p:spPr bwMode="auto">
          <a:xfrm>
            <a:off x="1676371" y="380938"/>
            <a:ext cx="5954395" cy="5745338"/>
          </a:xfrm>
          <a:custGeom>
            <a:avLst/>
            <a:gdLst>
              <a:gd name="T0" fmla="*/ 0 w 4104000"/>
              <a:gd name="T1" fmla="*/ 1980000 h 3960000"/>
              <a:gd name="T2" fmla="*/ 2052000 w 4104000"/>
              <a:gd name="T3" fmla="*/ 0 h 3960000"/>
              <a:gd name="T4" fmla="*/ 4104000 w 4104000"/>
              <a:gd name="T5" fmla="*/ 1980000 h 3960000"/>
              <a:gd name="T6" fmla="*/ 2792963 w 4104000"/>
              <a:gd name="T7" fmla="*/ 1980000 h 3960000"/>
              <a:gd name="T8" fmla="*/ 2052000 w 4104000"/>
              <a:gd name="T9" fmla="*/ 1311037 h 3960000"/>
              <a:gd name="T10" fmla="*/ 1311037 w 4104000"/>
              <a:gd name="T11" fmla="*/ 1980000 h 3960000"/>
              <a:gd name="T12" fmla="*/ 0 w 4104000"/>
              <a:gd name="T13" fmla="*/ 1980000 h 396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04000" h="3960000">
                <a:moveTo>
                  <a:pt x="0" y="1980000"/>
                </a:moveTo>
                <a:cubicBezTo>
                  <a:pt x="0" y="886476"/>
                  <a:pt x="918712" y="0"/>
                  <a:pt x="2052000" y="0"/>
                </a:cubicBezTo>
                <a:cubicBezTo>
                  <a:pt x="3185288" y="0"/>
                  <a:pt x="4104000" y="886476"/>
                  <a:pt x="4104000" y="1980000"/>
                </a:cubicBezTo>
                <a:lnTo>
                  <a:pt x="2792963" y="1980000"/>
                </a:lnTo>
                <a:cubicBezTo>
                  <a:pt x="2792963" y="1610542"/>
                  <a:pt x="2461223" y="1311037"/>
                  <a:pt x="2052000" y="1311037"/>
                </a:cubicBezTo>
                <a:cubicBezTo>
                  <a:pt x="1642777" y="1311037"/>
                  <a:pt x="1311037" y="1610542"/>
                  <a:pt x="1311037" y="1980000"/>
                </a:cubicBezTo>
                <a:lnTo>
                  <a:pt x="0" y="1980000"/>
                </a:lnTo>
                <a:close/>
              </a:path>
            </a:pathLst>
          </a:custGeom>
          <a:solidFill>
            <a:srgbClr val="DEEAF6"/>
          </a:solidFill>
          <a:ln w="12700" cap="rnd">
            <a:solidFill>
              <a:srgbClr val="1F4D78"/>
            </a:solidFill>
            <a:miter lim="800000"/>
            <a:headEnd/>
            <a:tailEnd/>
          </a:ln>
        </p:spPr>
        <p:txBody>
          <a:bodyPr vert="horz" wrap="square" lIns="91440" tIns="45720" rIns="91440" bIns="45720" numCol="1" anchor="ctr" anchorCtr="0" compatLnSpc="1">
            <a:prstTxWarp prst="textNoShape">
              <a:avLst/>
            </a:prstTxWarp>
          </a:bodyPr>
          <a:lstStyle/>
          <a:p>
            <a:r>
              <a:rPr lang="ar-EG" dirty="0" smtClean="0"/>
              <a:t>         </a:t>
            </a:r>
            <a:endParaRPr lang="en-US" dirty="0"/>
          </a:p>
        </p:txBody>
      </p:sp>
      <p:sp>
        <p:nvSpPr>
          <p:cNvPr id="4" name="Oval 3"/>
          <p:cNvSpPr>
            <a:spLocks noChangeArrowheads="1"/>
          </p:cNvSpPr>
          <p:nvPr/>
        </p:nvSpPr>
        <p:spPr bwMode="auto">
          <a:xfrm>
            <a:off x="5653367" y="1389419"/>
            <a:ext cx="1044631" cy="1044607"/>
          </a:xfrm>
          <a:prstGeom prst="ellipse">
            <a:avLst/>
          </a:prstGeom>
          <a:solidFill>
            <a:srgbClr val="FFFFFF"/>
          </a:solidFill>
          <a:ln w="12700">
            <a:solidFill>
              <a:srgbClr val="1F4D78"/>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b="1" i="0" u="none" strike="noStrike" cap="none" normalizeH="0" baseline="0" dirty="0" smtClean="0">
                <a:ln>
                  <a:noFill/>
                </a:ln>
                <a:solidFill>
                  <a:srgbClr val="FF0000"/>
                </a:solidFill>
                <a:effectLst/>
                <a:latin typeface="Arial" pitchFamily="34" charset="0"/>
                <a:ea typeface="Arial" pitchFamily="34" charset="0"/>
                <a:cs typeface="Arial" pitchFamily="34" charset="0"/>
              </a:rPr>
              <a:t>تنفيذية</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Oval 2"/>
          <p:cNvSpPr>
            <a:spLocks noChangeArrowheads="1"/>
          </p:cNvSpPr>
          <p:nvPr/>
        </p:nvSpPr>
        <p:spPr bwMode="auto">
          <a:xfrm>
            <a:off x="4160851" y="684600"/>
            <a:ext cx="1043760" cy="1043736"/>
          </a:xfrm>
          <a:prstGeom prst="ellipse">
            <a:avLst/>
          </a:prstGeom>
          <a:solidFill>
            <a:srgbClr val="FFFFFF"/>
          </a:solidFill>
          <a:ln w="12700">
            <a:solidFill>
              <a:srgbClr val="1F4D78"/>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b="1" i="0" u="none" strike="noStrike" cap="none" normalizeH="0" baseline="0" dirty="0" smtClean="0">
                <a:ln>
                  <a:noFill/>
                </a:ln>
                <a:solidFill>
                  <a:srgbClr val="FF0000"/>
                </a:solidFill>
                <a:effectLst/>
                <a:latin typeface="Arial" pitchFamily="34" charset="0"/>
                <a:ea typeface="Arial" pitchFamily="34" charset="0"/>
                <a:cs typeface="Arial" pitchFamily="34" charset="0"/>
              </a:rPr>
              <a:t>تشريعية</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Oval 4"/>
          <p:cNvSpPr>
            <a:spLocks noChangeArrowheads="1"/>
          </p:cNvSpPr>
          <p:nvPr/>
        </p:nvSpPr>
        <p:spPr bwMode="auto">
          <a:xfrm>
            <a:off x="2654406" y="1389419"/>
            <a:ext cx="1044631" cy="1044607"/>
          </a:xfrm>
          <a:prstGeom prst="ellipse">
            <a:avLst/>
          </a:prstGeom>
          <a:solidFill>
            <a:srgbClr val="FFFFFF"/>
          </a:solidFill>
          <a:ln w="12700">
            <a:solidFill>
              <a:srgbClr val="1F4D78"/>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b="1" i="0" u="none" strike="noStrike" cap="none" normalizeH="0" baseline="0" dirty="0" smtClean="0">
                <a:ln>
                  <a:noFill/>
                </a:ln>
                <a:solidFill>
                  <a:srgbClr val="FF0000"/>
                </a:solidFill>
                <a:effectLst/>
                <a:latin typeface="Arial" pitchFamily="34" charset="0"/>
                <a:ea typeface="Arial" pitchFamily="34" charset="0"/>
                <a:cs typeface="Arial" pitchFamily="34" charset="0"/>
              </a:rPr>
              <a:t>قضائية</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Block Arc 19"/>
          <p:cNvSpPr>
            <a:spLocks/>
          </p:cNvSpPr>
          <p:nvPr/>
        </p:nvSpPr>
        <p:spPr bwMode="auto">
          <a:xfrm flipV="1">
            <a:off x="1700891" y="615540"/>
            <a:ext cx="5954395" cy="5745338"/>
          </a:xfrm>
          <a:custGeom>
            <a:avLst/>
            <a:gdLst>
              <a:gd name="T0" fmla="*/ 0 w 4104000"/>
              <a:gd name="T1" fmla="*/ 1980000 h 3960000"/>
              <a:gd name="T2" fmla="*/ 2052000 w 4104000"/>
              <a:gd name="T3" fmla="*/ 0 h 3960000"/>
              <a:gd name="T4" fmla="*/ 4104000 w 4104000"/>
              <a:gd name="T5" fmla="*/ 1980000 h 3960000"/>
              <a:gd name="T6" fmla="*/ 2792963 w 4104000"/>
              <a:gd name="T7" fmla="*/ 1980000 h 3960000"/>
              <a:gd name="T8" fmla="*/ 2052000 w 4104000"/>
              <a:gd name="T9" fmla="*/ 1311037 h 3960000"/>
              <a:gd name="T10" fmla="*/ 1311037 w 4104000"/>
              <a:gd name="T11" fmla="*/ 1980000 h 3960000"/>
              <a:gd name="T12" fmla="*/ 0 w 4104000"/>
              <a:gd name="T13" fmla="*/ 1980000 h 396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04000" h="3960000">
                <a:moveTo>
                  <a:pt x="0" y="1980000"/>
                </a:moveTo>
                <a:cubicBezTo>
                  <a:pt x="0" y="886476"/>
                  <a:pt x="918712" y="0"/>
                  <a:pt x="2052000" y="0"/>
                </a:cubicBezTo>
                <a:cubicBezTo>
                  <a:pt x="3185288" y="0"/>
                  <a:pt x="4104000" y="886476"/>
                  <a:pt x="4104000" y="1980000"/>
                </a:cubicBezTo>
                <a:lnTo>
                  <a:pt x="2792963" y="1980000"/>
                </a:lnTo>
                <a:cubicBezTo>
                  <a:pt x="2792963" y="1610542"/>
                  <a:pt x="2461223" y="1311037"/>
                  <a:pt x="2052000" y="1311037"/>
                </a:cubicBezTo>
                <a:cubicBezTo>
                  <a:pt x="1642777" y="1311037"/>
                  <a:pt x="1311037" y="1610542"/>
                  <a:pt x="1311037" y="1980000"/>
                </a:cubicBezTo>
                <a:lnTo>
                  <a:pt x="0" y="1980000"/>
                </a:lnTo>
                <a:close/>
              </a:path>
            </a:pathLst>
          </a:custGeom>
          <a:solidFill>
            <a:srgbClr val="8EAADB"/>
          </a:solidFill>
          <a:ln w="12700" cap="rnd">
            <a:solidFill>
              <a:srgbClr val="1F4D78"/>
            </a:solidFill>
            <a:bevel/>
            <a:headEnd/>
            <a:tailEnd/>
          </a:ln>
        </p:spPr>
        <p:txBody>
          <a:bodyPr vert="horz" wrap="square" lIns="91440" tIns="45720" rIns="91440" bIns="45720" numCol="1" anchor="ctr" anchorCtr="0" compatLnSpc="1">
            <a:prstTxWarp prst="textNoShape">
              <a:avLst/>
            </a:prstTxWarp>
          </a:bodyPr>
          <a:lstStyle/>
          <a:p>
            <a:endParaRPr lang="en-US"/>
          </a:p>
        </p:txBody>
      </p:sp>
      <p:sp>
        <p:nvSpPr>
          <p:cNvPr id="20" name="Oval 20"/>
          <p:cNvSpPr>
            <a:spLocks noChangeArrowheads="1"/>
          </p:cNvSpPr>
          <p:nvPr/>
        </p:nvSpPr>
        <p:spPr bwMode="auto">
          <a:xfrm>
            <a:off x="6156176" y="3933056"/>
            <a:ext cx="1044631" cy="1044607"/>
          </a:xfrm>
          <a:prstGeom prst="ellipse">
            <a:avLst/>
          </a:prstGeom>
          <a:solidFill>
            <a:srgbClr val="FFFFFF"/>
          </a:solidFill>
          <a:ln w="12700">
            <a:solidFill>
              <a:srgbClr val="1F4D78"/>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sz="1400" b="1" i="0" u="none" strike="noStrike" cap="none" normalizeH="0" baseline="0" dirty="0" smtClean="0">
                <a:ln>
                  <a:noFill/>
                </a:ln>
                <a:solidFill>
                  <a:srgbClr val="FF0000"/>
                </a:solidFill>
                <a:effectLst/>
                <a:latin typeface="Arial" pitchFamily="34" charset="0"/>
                <a:ea typeface="Arial" pitchFamily="34" charset="0"/>
                <a:cs typeface="Arial" pitchFamily="34" charset="0"/>
              </a:rPr>
              <a:t>مجتمع مدني</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Oval 21"/>
          <p:cNvSpPr>
            <a:spLocks noChangeArrowheads="1"/>
          </p:cNvSpPr>
          <p:nvPr/>
        </p:nvSpPr>
        <p:spPr bwMode="auto">
          <a:xfrm>
            <a:off x="3347864" y="4869160"/>
            <a:ext cx="1043905" cy="1043736"/>
          </a:xfrm>
          <a:prstGeom prst="ellipse">
            <a:avLst/>
          </a:prstGeom>
          <a:solidFill>
            <a:srgbClr val="FFFFFF"/>
          </a:solidFill>
          <a:ln w="12700">
            <a:solidFill>
              <a:srgbClr val="1F4D78"/>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b="1" i="0" u="none" strike="noStrike" cap="none" normalizeH="0" baseline="0" dirty="0" smtClean="0">
                <a:ln>
                  <a:noFill/>
                </a:ln>
                <a:solidFill>
                  <a:srgbClr val="FF0000"/>
                </a:solidFill>
                <a:effectLst/>
                <a:latin typeface="Arial" pitchFamily="34" charset="0"/>
                <a:ea typeface="Arial" pitchFamily="34" charset="0"/>
                <a:cs typeface="Arial" pitchFamily="34" charset="0"/>
              </a:rPr>
              <a:t>إعلام</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Oval 22"/>
          <p:cNvSpPr>
            <a:spLocks noChangeArrowheads="1"/>
          </p:cNvSpPr>
          <p:nvPr/>
        </p:nvSpPr>
        <p:spPr bwMode="auto">
          <a:xfrm>
            <a:off x="2123728" y="3933056"/>
            <a:ext cx="1044631" cy="1044607"/>
          </a:xfrm>
          <a:prstGeom prst="ellipse">
            <a:avLst/>
          </a:prstGeom>
          <a:solidFill>
            <a:srgbClr val="FFFFFF"/>
          </a:solidFill>
          <a:ln w="12700">
            <a:solidFill>
              <a:srgbClr val="1F4D78"/>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sz="1400" b="1" i="0" u="none" strike="noStrike" cap="none" normalizeH="0" baseline="0" dirty="0" smtClean="0">
                <a:ln>
                  <a:noFill/>
                </a:ln>
                <a:solidFill>
                  <a:srgbClr val="FF0000"/>
                </a:solidFill>
                <a:effectLst/>
                <a:latin typeface="Arial" pitchFamily="34" charset="0"/>
                <a:ea typeface="Arial" pitchFamily="34" charset="0"/>
                <a:cs typeface="Arial" pitchFamily="34" charset="0"/>
              </a:rPr>
              <a:t>قطاع خاص</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3" name="Straight Arrow Connector 13"/>
          <p:cNvCxnSpPr>
            <a:cxnSpLocks noChangeShapeType="1"/>
          </p:cNvCxnSpPr>
          <p:nvPr/>
        </p:nvCxnSpPr>
        <p:spPr bwMode="auto">
          <a:xfrm flipV="1">
            <a:off x="4672140" y="1665805"/>
            <a:ext cx="0" cy="992377"/>
          </a:xfrm>
          <a:prstGeom prst="straightConnector1">
            <a:avLst/>
          </a:prstGeom>
          <a:noFill/>
          <a:ln w="76200">
            <a:solidFill>
              <a:srgbClr val="FF0000"/>
            </a:solidFill>
            <a:miter lim="800000"/>
            <a:headEnd type="stealth" w="med" len="med"/>
            <a:tailEnd type="stealth" w="med" len="med"/>
          </a:ln>
        </p:spPr>
      </p:cxnSp>
      <p:cxnSp>
        <p:nvCxnSpPr>
          <p:cNvPr id="15" name="Straight Arrow Connector 15"/>
          <p:cNvCxnSpPr>
            <a:cxnSpLocks noChangeShapeType="1"/>
          </p:cNvCxnSpPr>
          <p:nvPr/>
        </p:nvCxnSpPr>
        <p:spPr bwMode="auto">
          <a:xfrm flipV="1">
            <a:off x="5211140" y="2218576"/>
            <a:ext cx="697291" cy="671595"/>
          </a:xfrm>
          <a:prstGeom prst="straightConnector1">
            <a:avLst/>
          </a:prstGeom>
          <a:noFill/>
          <a:ln w="76200">
            <a:solidFill>
              <a:srgbClr val="FF0000"/>
            </a:solidFill>
            <a:miter lim="800000"/>
            <a:headEnd type="stealth" w="med" len="med"/>
            <a:tailEnd type="stealth" w="med" len="med"/>
          </a:ln>
        </p:spPr>
      </p:cxnSp>
      <p:cxnSp>
        <p:nvCxnSpPr>
          <p:cNvPr id="16" name="Straight Arrow Connector 16"/>
          <p:cNvCxnSpPr>
            <a:cxnSpLocks noChangeShapeType="1"/>
          </p:cNvCxnSpPr>
          <p:nvPr/>
        </p:nvCxnSpPr>
        <p:spPr bwMode="auto">
          <a:xfrm>
            <a:off x="3469799" y="2218576"/>
            <a:ext cx="699903" cy="673772"/>
          </a:xfrm>
          <a:prstGeom prst="straightConnector1">
            <a:avLst/>
          </a:prstGeom>
          <a:noFill/>
          <a:ln w="76200">
            <a:solidFill>
              <a:srgbClr val="FF0000"/>
            </a:solidFill>
            <a:miter lim="800000"/>
            <a:headEnd type="stealth" w="med" len="med"/>
            <a:tailEnd type="stealth" w="med" len="med"/>
          </a:ln>
        </p:spPr>
      </p:cxnSp>
      <p:cxnSp>
        <p:nvCxnSpPr>
          <p:cNvPr id="23" name="Straight Arrow Connector 23"/>
          <p:cNvCxnSpPr>
            <a:cxnSpLocks noChangeShapeType="1"/>
          </p:cNvCxnSpPr>
          <p:nvPr/>
        </p:nvCxnSpPr>
        <p:spPr bwMode="auto">
          <a:xfrm flipH="1">
            <a:off x="3995936" y="4077072"/>
            <a:ext cx="257903" cy="864096"/>
          </a:xfrm>
          <a:prstGeom prst="straightConnector1">
            <a:avLst/>
          </a:prstGeom>
          <a:noFill/>
          <a:ln w="76200">
            <a:solidFill>
              <a:srgbClr val="FF0000"/>
            </a:solidFill>
            <a:miter lim="800000"/>
            <a:headEnd type="stealth" w="med" len="med"/>
            <a:tailEnd type="stealth" w="med" len="med"/>
          </a:ln>
        </p:spPr>
      </p:cxnSp>
      <p:cxnSp>
        <p:nvCxnSpPr>
          <p:cNvPr id="24" name="Straight Arrow Connector 24"/>
          <p:cNvCxnSpPr>
            <a:cxnSpLocks noChangeShapeType="1"/>
            <a:endCxn id="20" idx="1"/>
          </p:cNvCxnSpPr>
          <p:nvPr/>
        </p:nvCxnSpPr>
        <p:spPr bwMode="auto">
          <a:xfrm>
            <a:off x="5364088" y="3717032"/>
            <a:ext cx="945071" cy="369003"/>
          </a:xfrm>
          <a:prstGeom prst="straightConnector1">
            <a:avLst/>
          </a:prstGeom>
          <a:noFill/>
          <a:ln w="76200">
            <a:solidFill>
              <a:srgbClr val="FF0000"/>
            </a:solidFill>
            <a:miter lim="800000"/>
            <a:headEnd type="stealth" w="med" len="med"/>
            <a:tailEnd type="stealth" w="med" len="med"/>
          </a:ln>
        </p:spPr>
      </p:cxnSp>
      <p:cxnSp>
        <p:nvCxnSpPr>
          <p:cNvPr id="25" name="Straight Arrow Connector 25"/>
          <p:cNvCxnSpPr>
            <a:cxnSpLocks noChangeShapeType="1"/>
          </p:cNvCxnSpPr>
          <p:nvPr/>
        </p:nvCxnSpPr>
        <p:spPr bwMode="auto">
          <a:xfrm flipV="1">
            <a:off x="3059832" y="3645024"/>
            <a:ext cx="864096" cy="576064"/>
          </a:xfrm>
          <a:prstGeom prst="straightConnector1">
            <a:avLst/>
          </a:prstGeom>
          <a:noFill/>
          <a:ln w="76200">
            <a:solidFill>
              <a:srgbClr val="FF0000"/>
            </a:solidFill>
            <a:miter lim="800000"/>
            <a:headEnd type="stealth" w="med" len="med"/>
            <a:tailEnd type="stealth" w="med" len="med"/>
          </a:ln>
        </p:spPr>
      </p:cxnSp>
      <p:cxnSp>
        <p:nvCxnSpPr>
          <p:cNvPr id="26" name="Straight Arrow Connector 26"/>
          <p:cNvCxnSpPr>
            <a:cxnSpLocks noChangeShapeType="1"/>
          </p:cNvCxnSpPr>
          <p:nvPr/>
        </p:nvCxnSpPr>
        <p:spPr bwMode="auto">
          <a:xfrm rot="18900000" flipH="1" flipV="1">
            <a:off x="1783881" y="2453468"/>
            <a:ext cx="1828104" cy="1828062"/>
          </a:xfrm>
          <a:prstGeom prst="straightConnector1">
            <a:avLst/>
          </a:prstGeom>
          <a:noFill/>
          <a:ln w="57150">
            <a:solidFill>
              <a:srgbClr val="FF0000"/>
            </a:solidFill>
            <a:prstDash val="sysDot"/>
            <a:miter lim="800000"/>
            <a:headEnd type="stealth" w="med" len="med"/>
            <a:tailEnd type="stealth" w="med" len="med"/>
          </a:ln>
        </p:spPr>
      </p:cxnSp>
      <p:cxnSp>
        <p:nvCxnSpPr>
          <p:cNvPr id="27" name="Straight Arrow Connector 27"/>
          <p:cNvCxnSpPr>
            <a:cxnSpLocks noChangeShapeType="1"/>
          </p:cNvCxnSpPr>
          <p:nvPr/>
        </p:nvCxnSpPr>
        <p:spPr bwMode="auto">
          <a:xfrm rot="18900000" flipH="1" flipV="1">
            <a:off x="5736212" y="2467251"/>
            <a:ext cx="1828104" cy="1828062"/>
          </a:xfrm>
          <a:prstGeom prst="straightConnector1">
            <a:avLst/>
          </a:prstGeom>
          <a:noFill/>
          <a:ln w="57150">
            <a:solidFill>
              <a:srgbClr val="FF0000"/>
            </a:solidFill>
            <a:prstDash val="sysDot"/>
            <a:miter lim="800000"/>
            <a:headEnd type="stealth" w="med" len="med"/>
            <a:tailEnd type="stealth" w="med" len="med"/>
          </a:ln>
        </p:spPr>
      </p:cxnSp>
      <p:sp>
        <p:nvSpPr>
          <p:cNvPr id="217" name="Text Box 26"/>
          <p:cNvSpPr txBox="1">
            <a:spLocks noChangeArrowheads="1"/>
          </p:cNvSpPr>
          <p:nvPr/>
        </p:nvSpPr>
        <p:spPr bwMode="auto">
          <a:xfrm>
            <a:off x="6164655" y="2978528"/>
            <a:ext cx="887211" cy="26071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EG" sz="1600" b="1" i="0" u="none" strike="noStrike" cap="none" normalizeH="0" baseline="0" dirty="0" smtClean="0">
                <a:ln>
                  <a:noFill/>
                </a:ln>
                <a:solidFill>
                  <a:srgbClr val="002060"/>
                </a:solidFill>
                <a:effectLst/>
                <a:latin typeface="Arial" pitchFamily="34" charset="0"/>
                <a:ea typeface="Arial" pitchFamily="34" charset="0"/>
                <a:cs typeface="Arial" pitchFamily="34" charset="0"/>
              </a:rPr>
              <a:t>أجهزة الدولة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Text Box 27"/>
          <p:cNvSpPr txBox="1">
            <a:spLocks noChangeArrowheads="1"/>
          </p:cNvSpPr>
          <p:nvPr/>
        </p:nvSpPr>
        <p:spPr bwMode="auto">
          <a:xfrm>
            <a:off x="6170804" y="3525474"/>
            <a:ext cx="1115840" cy="26071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EG" sz="1600" b="1" i="0" u="none" strike="noStrike" cap="none" normalizeH="0" baseline="0" dirty="0" smtClean="0">
                <a:ln>
                  <a:noFill/>
                </a:ln>
                <a:solidFill>
                  <a:srgbClr val="002060"/>
                </a:solidFill>
                <a:effectLst/>
                <a:latin typeface="Arial" pitchFamily="34" charset="0"/>
                <a:ea typeface="Arial" pitchFamily="34" charset="0"/>
                <a:cs typeface="Arial" pitchFamily="34" charset="0"/>
              </a:rPr>
              <a:t>القطاع الأهلي</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Title 1"/>
          <p:cNvSpPr txBox="1">
            <a:spLocks/>
          </p:cNvSpPr>
          <p:nvPr/>
        </p:nvSpPr>
        <p:spPr>
          <a:xfrm>
            <a:off x="755576" y="116632"/>
            <a:ext cx="7776864" cy="1143000"/>
          </a:xfrm>
          <a:prstGeom prst="rect">
            <a:avLst/>
          </a:prstGeom>
        </p:spPr>
        <p:txBody>
          <a:bodyPr vert="horz" lIns="91440" tIns="45720" rIns="91440" bIns="45720" rtlCol="0"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EG" b="1" dirty="0" smtClean="0">
                <a:solidFill>
                  <a:schemeClr val="tx2"/>
                </a:solidFill>
                <a:cs typeface="DecoType Thuluth" pitchFamily="2" charset="-78"/>
              </a:rPr>
              <a:t>شركاء                        </a:t>
            </a:r>
            <a:r>
              <a:rPr lang="en-US" b="1" dirty="0" smtClean="0">
                <a:solidFill>
                  <a:schemeClr val="tx2"/>
                </a:solidFill>
                <a:cs typeface="DecoType Thuluth" pitchFamily="2" charset="-78"/>
              </a:rPr>
              <a:t>      </a:t>
            </a:r>
            <a:r>
              <a:rPr lang="ar-EG" b="1" dirty="0" smtClean="0">
                <a:solidFill>
                  <a:schemeClr val="tx2"/>
                </a:solidFill>
                <a:cs typeface="DecoType Thuluth" pitchFamily="2" charset="-78"/>
              </a:rPr>
              <a:t>             المجلس</a:t>
            </a:r>
            <a:endParaRPr lang="en-US" b="1" dirty="0">
              <a:solidFill>
                <a:schemeClr val="tx2"/>
              </a:solidFill>
              <a:cs typeface="DecoType Thuluth" pitchFamily="2" charset="-78"/>
            </a:endParaRPr>
          </a:p>
        </p:txBody>
      </p:sp>
      <p:sp>
        <p:nvSpPr>
          <p:cNvPr id="51" name="Oval 21"/>
          <p:cNvSpPr>
            <a:spLocks noChangeArrowheads="1"/>
          </p:cNvSpPr>
          <p:nvPr/>
        </p:nvSpPr>
        <p:spPr bwMode="auto">
          <a:xfrm>
            <a:off x="4968255" y="4905544"/>
            <a:ext cx="1043905" cy="1043736"/>
          </a:xfrm>
          <a:prstGeom prst="ellipse">
            <a:avLst/>
          </a:prstGeom>
          <a:solidFill>
            <a:srgbClr val="FFFFFF"/>
          </a:solidFill>
          <a:ln w="12700">
            <a:solidFill>
              <a:srgbClr val="1F4D78"/>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ar-EG" sz="1600" b="1" dirty="0" smtClean="0">
                <a:solidFill>
                  <a:srgbClr val="FF0000"/>
                </a:solidFill>
                <a:latin typeface="Arial" pitchFamily="34" charset="0"/>
                <a:ea typeface="Arial" pitchFamily="34" charset="0"/>
                <a:cs typeface="Arial" pitchFamily="34" charset="0"/>
              </a:rPr>
              <a:t>القطاع الأكاديمي </a:t>
            </a:r>
            <a:r>
              <a:rPr kumimoji="0" lang="ar-EG" sz="1600" b="1" i="0" u="none" strike="noStrike" cap="none" normalizeH="0" baseline="0" dirty="0" smtClean="0">
                <a:ln>
                  <a:noFill/>
                </a:ln>
                <a:solidFill>
                  <a:srgbClr val="FF0000"/>
                </a:solidFill>
                <a:effectLst/>
                <a:latin typeface="Arial" pitchFamily="34" charset="0"/>
                <a:ea typeface="Arial" pitchFamily="34" charset="0"/>
                <a:cs typeface="Arial" pitchFamily="34" charset="0"/>
              </a:rPr>
              <a:t>والمراكز البحثية</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52" name="Straight Arrow Connector 23"/>
          <p:cNvCxnSpPr>
            <a:cxnSpLocks noChangeShapeType="1"/>
          </p:cNvCxnSpPr>
          <p:nvPr/>
        </p:nvCxnSpPr>
        <p:spPr bwMode="auto">
          <a:xfrm>
            <a:off x="5076056" y="4077072"/>
            <a:ext cx="216024" cy="864096"/>
          </a:xfrm>
          <a:prstGeom prst="straightConnector1">
            <a:avLst/>
          </a:prstGeom>
          <a:noFill/>
          <a:ln w="76200">
            <a:solidFill>
              <a:srgbClr val="FF0000"/>
            </a:solidFill>
            <a:miter lim="800000"/>
            <a:headEnd type="stealth" w="med" len="med"/>
            <a:tailEnd type="stealth" w="med" len="med"/>
          </a:ln>
        </p:spPr>
      </p:cxn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3"/>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strVal val="#ppt_h"/>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217"/>
                                        </p:tgtEl>
                                        <p:attrNameLst>
                                          <p:attrName>style.visibility</p:attrName>
                                        </p:attrNameLst>
                                      </p:cBhvr>
                                      <p:to>
                                        <p:strVal val="visible"/>
                                      </p:to>
                                    </p:set>
                                    <p:anim calcmode="lin" valueType="num">
                                      <p:cBhvr>
                                        <p:cTn id="24" dur="500" fill="hold"/>
                                        <p:tgtEl>
                                          <p:spTgt spid="217"/>
                                        </p:tgtEl>
                                        <p:attrNameLst>
                                          <p:attrName>ppt_w</p:attrName>
                                        </p:attrNameLst>
                                      </p:cBhvr>
                                      <p:tavLst>
                                        <p:tav tm="0">
                                          <p:val>
                                            <p:fltVal val="0"/>
                                          </p:val>
                                        </p:tav>
                                        <p:tav tm="100000">
                                          <p:val>
                                            <p:strVal val="#ppt_w"/>
                                          </p:val>
                                        </p:tav>
                                      </p:tavLst>
                                    </p:anim>
                                    <p:anim calcmode="lin" valueType="num">
                                      <p:cBhvr>
                                        <p:cTn id="25" dur="500" fill="hold"/>
                                        <p:tgtEl>
                                          <p:spTgt spid="217"/>
                                        </p:tgtEl>
                                        <p:attrNameLst>
                                          <p:attrName>ppt_h</p:attrName>
                                        </p:attrNameLst>
                                      </p:cBhvr>
                                      <p:tavLst>
                                        <p:tav tm="0">
                                          <p:val>
                                            <p:fltVal val="0"/>
                                          </p:val>
                                        </p:tav>
                                        <p:tav tm="100000">
                                          <p:val>
                                            <p:strVal val="#ppt_h"/>
                                          </p:val>
                                        </p:tav>
                                      </p:tavLst>
                                    </p:anim>
                                  </p:childTnLst>
                                </p:cTn>
                              </p:par>
                              <p:par>
                                <p:cTn id="26" presetID="0" presetClass="path" presetSubtype="0" accel="50000" decel="50000" fill="hold" grpId="1" nodeType="withEffect">
                                  <p:stCondLst>
                                    <p:cond delay="0"/>
                                  </p:stCondLst>
                                  <p:childTnLst>
                                    <p:animMotion origin="layout" path="M -0.19167 -0.23333 L 0 -4.44444E-6 " pathEditMode="relative" rAng="0" ptsTypes="AA">
                                      <p:cBhvr>
                                        <p:cTn id="27" dur="2000" fill="hold"/>
                                        <p:tgtEl>
                                          <p:spTgt spid="217"/>
                                        </p:tgtEl>
                                        <p:attrNameLst>
                                          <p:attrName>ppt_x</p:attrName>
                                          <p:attrName>ppt_y</p:attrName>
                                        </p:attrNameLst>
                                      </p:cBhvr>
                                      <p:rCtr x="9600" y="11700"/>
                                    </p:animMotion>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childTnLst>
                                </p:cTn>
                              </p:par>
                              <p:par>
                                <p:cTn id="34" presetID="23" presetClass="entr" presetSubtype="16" fill="hold" grpId="0" nodeType="with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childTnLst>
                                </p:cTn>
                              </p:par>
                              <p:par>
                                <p:cTn id="38" presetID="23" presetClass="entr" presetSubtype="16" fill="hold" nodeType="with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p:cTn id="40" dur="500" fill="hold"/>
                                        <p:tgtEl>
                                          <p:spTgt spid="13"/>
                                        </p:tgtEl>
                                        <p:attrNameLst>
                                          <p:attrName>ppt_w</p:attrName>
                                        </p:attrNameLst>
                                      </p:cBhvr>
                                      <p:tavLst>
                                        <p:tav tm="0">
                                          <p:val>
                                            <p:fltVal val="0"/>
                                          </p:val>
                                        </p:tav>
                                        <p:tav tm="100000">
                                          <p:val>
                                            <p:strVal val="#ppt_w"/>
                                          </p:val>
                                        </p:tav>
                                      </p:tavLst>
                                    </p:anim>
                                    <p:anim calcmode="lin" valueType="num">
                                      <p:cBhvr>
                                        <p:cTn id="41" dur="500" fill="hold"/>
                                        <p:tgtEl>
                                          <p:spTgt spid="13"/>
                                        </p:tgtEl>
                                        <p:attrNameLst>
                                          <p:attrName>ppt_h</p:attrName>
                                        </p:attrNameLst>
                                      </p:cBhvr>
                                      <p:tavLst>
                                        <p:tav tm="0">
                                          <p:val>
                                            <p:fltVal val="0"/>
                                          </p:val>
                                        </p:tav>
                                        <p:tav tm="100000">
                                          <p:val>
                                            <p:strVal val="#ppt_h"/>
                                          </p:val>
                                        </p:tav>
                                      </p:tavLst>
                                    </p:anim>
                                  </p:childTnLst>
                                </p:cTn>
                              </p:par>
                              <p:par>
                                <p:cTn id="42" presetID="23" presetClass="entr" presetSubtype="16" fill="hold" grpId="0" nodeType="with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p:cTn id="44" dur="500" fill="hold"/>
                                        <p:tgtEl>
                                          <p:spTgt spid="6"/>
                                        </p:tgtEl>
                                        <p:attrNameLst>
                                          <p:attrName>ppt_w</p:attrName>
                                        </p:attrNameLst>
                                      </p:cBhvr>
                                      <p:tavLst>
                                        <p:tav tm="0">
                                          <p:val>
                                            <p:fltVal val="0"/>
                                          </p:val>
                                        </p:tav>
                                        <p:tav tm="100000">
                                          <p:val>
                                            <p:strVal val="#ppt_w"/>
                                          </p:val>
                                        </p:tav>
                                      </p:tavLst>
                                    </p:anim>
                                    <p:anim calcmode="lin" valueType="num">
                                      <p:cBhvr>
                                        <p:cTn id="45" dur="500" fill="hold"/>
                                        <p:tgtEl>
                                          <p:spTgt spid="6"/>
                                        </p:tgtEl>
                                        <p:attrNameLst>
                                          <p:attrName>ppt_h</p:attrName>
                                        </p:attrNameLst>
                                      </p:cBhvr>
                                      <p:tavLst>
                                        <p:tav tm="0">
                                          <p:val>
                                            <p:fltVal val="0"/>
                                          </p:val>
                                        </p:tav>
                                        <p:tav tm="100000">
                                          <p:val>
                                            <p:strVal val="#ppt_h"/>
                                          </p:val>
                                        </p:tav>
                                      </p:tavLst>
                                    </p:anim>
                                  </p:childTnLst>
                                </p:cTn>
                              </p:par>
                              <p:par>
                                <p:cTn id="46" presetID="23" presetClass="entr" presetSubtype="16" fill="hold" nodeType="with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p:cTn id="48" dur="500" fill="hold"/>
                                        <p:tgtEl>
                                          <p:spTgt spid="16"/>
                                        </p:tgtEl>
                                        <p:attrNameLst>
                                          <p:attrName>ppt_w</p:attrName>
                                        </p:attrNameLst>
                                      </p:cBhvr>
                                      <p:tavLst>
                                        <p:tav tm="0">
                                          <p:val>
                                            <p:fltVal val="0"/>
                                          </p:val>
                                        </p:tav>
                                        <p:tav tm="100000">
                                          <p:val>
                                            <p:strVal val="#ppt_w"/>
                                          </p:val>
                                        </p:tav>
                                      </p:tavLst>
                                    </p:anim>
                                    <p:anim calcmode="lin" valueType="num">
                                      <p:cBhvr>
                                        <p:cTn id="49" dur="500" fill="hold"/>
                                        <p:tgtEl>
                                          <p:spTgt spid="16"/>
                                        </p:tgtEl>
                                        <p:attrNameLst>
                                          <p:attrName>ppt_h</p:attrName>
                                        </p:attrNameLst>
                                      </p:cBhvr>
                                      <p:tavLst>
                                        <p:tav tm="0">
                                          <p:val>
                                            <p:fltVal val="0"/>
                                          </p:val>
                                        </p:tav>
                                        <p:tav tm="100000">
                                          <p:val>
                                            <p:strVal val="#ppt_h"/>
                                          </p:val>
                                        </p:tav>
                                      </p:tavLst>
                                    </p:anim>
                                  </p:childTnLst>
                                </p:cTn>
                              </p:par>
                              <p:par>
                                <p:cTn id="50" presetID="23" presetClass="entr" presetSubtype="16" fill="hold" grpId="0" nodeType="withEffect">
                                  <p:stCondLst>
                                    <p:cond delay="0"/>
                                  </p:stCondLst>
                                  <p:childTnLst>
                                    <p:set>
                                      <p:cBhvr>
                                        <p:cTn id="51" dur="1" fill="hold">
                                          <p:stCondLst>
                                            <p:cond delay="0"/>
                                          </p:stCondLst>
                                        </p:cTn>
                                        <p:tgtEl>
                                          <p:spTgt spid="7"/>
                                        </p:tgtEl>
                                        <p:attrNameLst>
                                          <p:attrName>style.visibility</p:attrName>
                                        </p:attrNameLst>
                                      </p:cBhvr>
                                      <p:to>
                                        <p:strVal val="visible"/>
                                      </p:to>
                                    </p:set>
                                    <p:anim calcmode="lin" valueType="num">
                                      <p:cBhvr>
                                        <p:cTn id="52" dur="500" fill="hold"/>
                                        <p:tgtEl>
                                          <p:spTgt spid="7"/>
                                        </p:tgtEl>
                                        <p:attrNameLst>
                                          <p:attrName>ppt_w</p:attrName>
                                        </p:attrNameLst>
                                      </p:cBhvr>
                                      <p:tavLst>
                                        <p:tav tm="0">
                                          <p:val>
                                            <p:fltVal val="0"/>
                                          </p:val>
                                        </p:tav>
                                        <p:tav tm="100000">
                                          <p:val>
                                            <p:strVal val="#ppt_w"/>
                                          </p:val>
                                        </p:tav>
                                      </p:tavLst>
                                    </p:anim>
                                    <p:anim calcmode="lin" valueType="num">
                                      <p:cBhvr>
                                        <p:cTn id="53"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54" fill="hold">
                      <p:stCondLst>
                        <p:cond delay="indefinite"/>
                      </p:stCondLst>
                      <p:childTnLst>
                        <p:par>
                          <p:cTn id="55" fill="hold">
                            <p:stCondLst>
                              <p:cond delay="0"/>
                            </p:stCondLst>
                            <p:childTnLst>
                              <p:par>
                                <p:cTn id="56" presetID="17" presetClass="entr" presetSubtype="10"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 calcmode="lin" valueType="num">
                                      <p:cBhvr>
                                        <p:cTn id="58" dur="500" fill="hold"/>
                                        <p:tgtEl>
                                          <p:spTgt spid="19"/>
                                        </p:tgtEl>
                                        <p:attrNameLst>
                                          <p:attrName>ppt_w</p:attrName>
                                        </p:attrNameLst>
                                      </p:cBhvr>
                                      <p:tavLst>
                                        <p:tav tm="0">
                                          <p:val>
                                            <p:fltVal val="0"/>
                                          </p:val>
                                        </p:tav>
                                        <p:tav tm="100000">
                                          <p:val>
                                            <p:strVal val="#ppt_w"/>
                                          </p:val>
                                        </p:tav>
                                      </p:tavLst>
                                    </p:anim>
                                    <p:anim calcmode="lin" valueType="num">
                                      <p:cBhvr>
                                        <p:cTn id="59" dur="500" fill="hold"/>
                                        <p:tgtEl>
                                          <p:spTgt spid="19"/>
                                        </p:tgtEl>
                                        <p:attrNameLst>
                                          <p:attrName>ppt_h</p:attrName>
                                        </p:attrNameLst>
                                      </p:cBhvr>
                                      <p:tavLst>
                                        <p:tav tm="0">
                                          <p:val>
                                            <p:strVal val="#ppt_h"/>
                                          </p:val>
                                        </p:tav>
                                        <p:tav tm="100000">
                                          <p:val>
                                            <p:strVal val="#ppt_h"/>
                                          </p:val>
                                        </p:tav>
                                      </p:tavLst>
                                    </p:anim>
                                  </p:childTnLst>
                                </p:cTn>
                              </p:par>
                            </p:childTnLst>
                          </p:cTn>
                        </p:par>
                        <p:par>
                          <p:cTn id="60" fill="hold">
                            <p:stCondLst>
                              <p:cond delay="500"/>
                            </p:stCondLst>
                            <p:childTnLst>
                              <p:par>
                                <p:cTn id="61" presetID="23" presetClass="entr" presetSubtype="16"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500" fill="hold"/>
                                        <p:tgtEl>
                                          <p:spTgt spid="31"/>
                                        </p:tgtEl>
                                        <p:attrNameLst>
                                          <p:attrName>ppt_w</p:attrName>
                                        </p:attrNameLst>
                                      </p:cBhvr>
                                      <p:tavLst>
                                        <p:tav tm="0">
                                          <p:val>
                                            <p:fltVal val="0"/>
                                          </p:val>
                                        </p:tav>
                                        <p:tav tm="100000">
                                          <p:val>
                                            <p:strVal val="#ppt_w"/>
                                          </p:val>
                                        </p:tav>
                                      </p:tavLst>
                                    </p:anim>
                                    <p:anim calcmode="lin" valueType="num">
                                      <p:cBhvr>
                                        <p:cTn id="64" dur="500" fill="hold"/>
                                        <p:tgtEl>
                                          <p:spTgt spid="31"/>
                                        </p:tgtEl>
                                        <p:attrNameLst>
                                          <p:attrName>ppt_h</p:attrName>
                                        </p:attrNameLst>
                                      </p:cBhvr>
                                      <p:tavLst>
                                        <p:tav tm="0">
                                          <p:val>
                                            <p:fltVal val="0"/>
                                          </p:val>
                                        </p:tav>
                                        <p:tav tm="100000">
                                          <p:val>
                                            <p:strVal val="#ppt_h"/>
                                          </p:val>
                                        </p:tav>
                                      </p:tavLst>
                                    </p:anim>
                                  </p:childTnLst>
                                </p:cTn>
                              </p:par>
                              <p:par>
                                <p:cTn id="65" presetID="0" presetClass="path" presetSubtype="0" accel="50000" decel="50000" fill="hold" grpId="1" nodeType="withEffect">
                                  <p:stCondLst>
                                    <p:cond delay="0"/>
                                  </p:stCondLst>
                                  <p:childTnLst>
                                    <p:animMotion origin="layout" path="M -0.20556 0.2176 L -0.01389 0.0176 " pathEditMode="relative" rAng="0" ptsTypes="AA">
                                      <p:cBhvr>
                                        <p:cTn id="66" dur="2000" fill="hold"/>
                                        <p:tgtEl>
                                          <p:spTgt spid="31"/>
                                        </p:tgtEl>
                                        <p:attrNameLst>
                                          <p:attrName>ppt_x</p:attrName>
                                          <p:attrName>ppt_y</p:attrName>
                                        </p:attrNameLst>
                                      </p:cBhvr>
                                      <p:rCtr x="9600" y="-10000"/>
                                    </p:animMotion>
                                  </p:childTnLst>
                                </p:cTn>
                              </p:par>
                            </p:childTnLst>
                          </p:cTn>
                        </p:par>
                      </p:childTnLst>
                    </p:cTn>
                  </p:par>
                  <p:par>
                    <p:cTn id="67" fill="hold">
                      <p:stCondLst>
                        <p:cond delay="indefinite"/>
                      </p:stCondLst>
                      <p:childTnLst>
                        <p:par>
                          <p:cTn id="68" fill="hold">
                            <p:stCondLst>
                              <p:cond delay="0"/>
                            </p:stCondLst>
                            <p:childTnLst>
                              <p:par>
                                <p:cTn id="69" presetID="23" presetClass="entr" presetSubtype="16" fill="hold" grpId="0" nodeType="clickEffect">
                                  <p:stCondLst>
                                    <p:cond delay="0"/>
                                  </p:stCondLst>
                                  <p:childTnLst>
                                    <p:set>
                                      <p:cBhvr>
                                        <p:cTn id="70" dur="1" fill="hold">
                                          <p:stCondLst>
                                            <p:cond delay="0"/>
                                          </p:stCondLst>
                                        </p:cTn>
                                        <p:tgtEl>
                                          <p:spTgt spid="20"/>
                                        </p:tgtEl>
                                        <p:attrNameLst>
                                          <p:attrName>style.visibility</p:attrName>
                                        </p:attrNameLst>
                                      </p:cBhvr>
                                      <p:to>
                                        <p:strVal val="visible"/>
                                      </p:to>
                                    </p:set>
                                    <p:anim calcmode="lin" valueType="num">
                                      <p:cBhvr>
                                        <p:cTn id="71" dur="500" fill="hold"/>
                                        <p:tgtEl>
                                          <p:spTgt spid="20"/>
                                        </p:tgtEl>
                                        <p:attrNameLst>
                                          <p:attrName>ppt_w</p:attrName>
                                        </p:attrNameLst>
                                      </p:cBhvr>
                                      <p:tavLst>
                                        <p:tav tm="0">
                                          <p:val>
                                            <p:fltVal val="0"/>
                                          </p:val>
                                        </p:tav>
                                        <p:tav tm="100000">
                                          <p:val>
                                            <p:strVal val="#ppt_w"/>
                                          </p:val>
                                        </p:tav>
                                      </p:tavLst>
                                    </p:anim>
                                    <p:anim calcmode="lin" valueType="num">
                                      <p:cBhvr>
                                        <p:cTn id="72" dur="500" fill="hold"/>
                                        <p:tgtEl>
                                          <p:spTgt spid="20"/>
                                        </p:tgtEl>
                                        <p:attrNameLst>
                                          <p:attrName>ppt_h</p:attrName>
                                        </p:attrNameLst>
                                      </p:cBhvr>
                                      <p:tavLst>
                                        <p:tav tm="0">
                                          <p:val>
                                            <p:fltVal val="0"/>
                                          </p:val>
                                        </p:tav>
                                        <p:tav tm="100000">
                                          <p:val>
                                            <p:strVal val="#ppt_h"/>
                                          </p:val>
                                        </p:tav>
                                      </p:tavLst>
                                    </p:anim>
                                  </p:childTnLst>
                                </p:cTn>
                              </p:par>
                              <p:par>
                                <p:cTn id="73" presetID="23" presetClass="entr" presetSubtype="16" fill="hold" nodeType="with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500" fill="hold"/>
                                        <p:tgtEl>
                                          <p:spTgt spid="24"/>
                                        </p:tgtEl>
                                        <p:attrNameLst>
                                          <p:attrName>ppt_w</p:attrName>
                                        </p:attrNameLst>
                                      </p:cBhvr>
                                      <p:tavLst>
                                        <p:tav tm="0">
                                          <p:val>
                                            <p:fltVal val="0"/>
                                          </p:val>
                                        </p:tav>
                                        <p:tav tm="100000">
                                          <p:val>
                                            <p:strVal val="#ppt_w"/>
                                          </p:val>
                                        </p:tav>
                                      </p:tavLst>
                                    </p:anim>
                                    <p:anim calcmode="lin" valueType="num">
                                      <p:cBhvr>
                                        <p:cTn id="76" dur="500" fill="hold"/>
                                        <p:tgtEl>
                                          <p:spTgt spid="24"/>
                                        </p:tgtEl>
                                        <p:attrNameLst>
                                          <p:attrName>ppt_h</p:attrName>
                                        </p:attrNameLst>
                                      </p:cBhvr>
                                      <p:tavLst>
                                        <p:tav tm="0">
                                          <p:val>
                                            <p:fltVal val="0"/>
                                          </p:val>
                                        </p:tav>
                                        <p:tav tm="100000">
                                          <p:val>
                                            <p:strVal val="#ppt_h"/>
                                          </p:val>
                                        </p:tav>
                                      </p:tavLst>
                                    </p:anim>
                                  </p:childTnLst>
                                </p:cTn>
                              </p:par>
                              <p:par>
                                <p:cTn id="77" presetID="23" presetClass="entr" presetSubtype="16" fill="hold" nodeType="with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childTnLst>
                                </p:cTn>
                              </p:par>
                              <p:par>
                                <p:cTn id="81" presetID="23" presetClass="entr" presetSubtype="16" fill="hold" grpId="0" nodeType="with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p:cTn id="83" dur="500" fill="hold"/>
                                        <p:tgtEl>
                                          <p:spTgt spid="21"/>
                                        </p:tgtEl>
                                        <p:attrNameLst>
                                          <p:attrName>ppt_w</p:attrName>
                                        </p:attrNameLst>
                                      </p:cBhvr>
                                      <p:tavLst>
                                        <p:tav tm="0">
                                          <p:val>
                                            <p:fltVal val="0"/>
                                          </p:val>
                                        </p:tav>
                                        <p:tav tm="100000">
                                          <p:val>
                                            <p:strVal val="#ppt_w"/>
                                          </p:val>
                                        </p:tav>
                                      </p:tavLst>
                                    </p:anim>
                                    <p:anim calcmode="lin" valueType="num">
                                      <p:cBhvr>
                                        <p:cTn id="84" dur="500" fill="hold"/>
                                        <p:tgtEl>
                                          <p:spTgt spid="21"/>
                                        </p:tgtEl>
                                        <p:attrNameLst>
                                          <p:attrName>ppt_h</p:attrName>
                                        </p:attrNameLst>
                                      </p:cBhvr>
                                      <p:tavLst>
                                        <p:tav tm="0">
                                          <p:val>
                                            <p:fltVal val="0"/>
                                          </p:val>
                                        </p:tav>
                                        <p:tav tm="100000">
                                          <p:val>
                                            <p:strVal val="#ppt_h"/>
                                          </p:val>
                                        </p:tav>
                                      </p:tavLst>
                                    </p:anim>
                                  </p:childTnLst>
                                </p:cTn>
                              </p:par>
                              <p:par>
                                <p:cTn id="85" presetID="23" presetClass="entr" presetSubtype="16" fill="hold" nodeType="with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p:cTn id="87" dur="500" fill="hold"/>
                                        <p:tgtEl>
                                          <p:spTgt spid="25"/>
                                        </p:tgtEl>
                                        <p:attrNameLst>
                                          <p:attrName>ppt_w</p:attrName>
                                        </p:attrNameLst>
                                      </p:cBhvr>
                                      <p:tavLst>
                                        <p:tav tm="0">
                                          <p:val>
                                            <p:fltVal val="0"/>
                                          </p:val>
                                        </p:tav>
                                        <p:tav tm="100000">
                                          <p:val>
                                            <p:strVal val="#ppt_w"/>
                                          </p:val>
                                        </p:tav>
                                      </p:tavLst>
                                    </p:anim>
                                    <p:anim calcmode="lin" valueType="num">
                                      <p:cBhvr>
                                        <p:cTn id="88" dur="500" fill="hold"/>
                                        <p:tgtEl>
                                          <p:spTgt spid="25"/>
                                        </p:tgtEl>
                                        <p:attrNameLst>
                                          <p:attrName>ppt_h</p:attrName>
                                        </p:attrNameLst>
                                      </p:cBhvr>
                                      <p:tavLst>
                                        <p:tav tm="0">
                                          <p:val>
                                            <p:fltVal val="0"/>
                                          </p:val>
                                        </p:tav>
                                        <p:tav tm="100000">
                                          <p:val>
                                            <p:strVal val="#ppt_h"/>
                                          </p:val>
                                        </p:tav>
                                      </p:tavLst>
                                    </p:anim>
                                  </p:childTnLst>
                                </p:cTn>
                              </p:par>
                              <p:par>
                                <p:cTn id="89" presetID="23" presetClass="entr" presetSubtype="16" fill="hold" grpId="0" nodeType="withEffect">
                                  <p:stCondLst>
                                    <p:cond delay="0"/>
                                  </p:stCondLst>
                                  <p:childTnLst>
                                    <p:set>
                                      <p:cBhvr>
                                        <p:cTn id="90" dur="1" fill="hold">
                                          <p:stCondLst>
                                            <p:cond delay="0"/>
                                          </p:stCondLst>
                                        </p:cTn>
                                        <p:tgtEl>
                                          <p:spTgt spid="22"/>
                                        </p:tgtEl>
                                        <p:attrNameLst>
                                          <p:attrName>style.visibility</p:attrName>
                                        </p:attrNameLst>
                                      </p:cBhvr>
                                      <p:to>
                                        <p:strVal val="visible"/>
                                      </p:to>
                                    </p:set>
                                    <p:anim calcmode="lin" valueType="num">
                                      <p:cBhvr>
                                        <p:cTn id="91" dur="500" fill="hold"/>
                                        <p:tgtEl>
                                          <p:spTgt spid="22"/>
                                        </p:tgtEl>
                                        <p:attrNameLst>
                                          <p:attrName>ppt_w</p:attrName>
                                        </p:attrNameLst>
                                      </p:cBhvr>
                                      <p:tavLst>
                                        <p:tav tm="0">
                                          <p:val>
                                            <p:fltVal val="0"/>
                                          </p:val>
                                        </p:tav>
                                        <p:tav tm="100000">
                                          <p:val>
                                            <p:strVal val="#ppt_w"/>
                                          </p:val>
                                        </p:tav>
                                      </p:tavLst>
                                    </p:anim>
                                    <p:anim calcmode="lin" valueType="num">
                                      <p:cBhvr>
                                        <p:cTn id="92" dur="500" fill="hold"/>
                                        <p:tgtEl>
                                          <p:spTgt spid="22"/>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51"/>
                                        </p:tgtEl>
                                        <p:attrNameLst>
                                          <p:attrName>style.visibility</p:attrName>
                                        </p:attrNameLst>
                                      </p:cBhvr>
                                      <p:to>
                                        <p:strVal val="visible"/>
                                      </p:to>
                                    </p:set>
                                    <p:anim calcmode="lin" valueType="num">
                                      <p:cBhvr>
                                        <p:cTn id="95" dur="500" fill="hold"/>
                                        <p:tgtEl>
                                          <p:spTgt spid="51"/>
                                        </p:tgtEl>
                                        <p:attrNameLst>
                                          <p:attrName>ppt_w</p:attrName>
                                        </p:attrNameLst>
                                      </p:cBhvr>
                                      <p:tavLst>
                                        <p:tav tm="0">
                                          <p:val>
                                            <p:fltVal val="0"/>
                                          </p:val>
                                        </p:tav>
                                        <p:tav tm="100000">
                                          <p:val>
                                            <p:strVal val="#ppt_w"/>
                                          </p:val>
                                        </p:tav>
                                      </p:tavLst>
                                    </p:anim>
                                    <p:anim calcmode="lin" valueType="num">
                                      <p:cBhvr>
                                        <p:cTn id="96" dur="500" fill="hold"/>
                                        <p:tgtEl>
                                          <p:spTgt spid="51"/>
                                        </p:tgtEl>
                                        <p:attrNameLst>
                                          <p:attrName>ppt_h</p:attrName>
                                        </p:attrNameLst>
                                      </p:cBhvr>
                                      <p:tavLst>
                                        <p:tav tm="0">
                                          <p:val>
                                            <p:fltVal val="0"/>
                                          </p:val>
                                        </p:tav>
                                        <p:tav tm="100000">
                                          <p:val>
                                            <p:strVal val="#ppt_h"/>
                                          </p:val>
                                        </p:tav>
                                      </p:tavLst>
                                    </p:anim>
                                  </p:childTnLst>
                                </p:cTn>
                              </p:par>
                              <p:par>
                                <p:cTn id="97" presetID="23" presetClass="entr" presetSubtype="16" fill="hold" nodeType="withEffect">
                                  <p:stCondLst>
                                    <p:cond delay="0"/>
                                  </p:stCondLst>
                                  <p:childTnLst>
                                    <p:set>
                                      <p:cBhvr>
                                        <p:cTn id="98" dur="1" fill="hold">
                                          <p:stCondLst>
                                            <p:cond delay="0"/>
                                          </p:stCondLst>
                                        </p:cTn>
                                        <p:tgtEl>
                                          <p:spTgt spid="52"/>
                                        </p:tgtEl>
                                        <p:attrNameLst>
                                          <p:attrName>style.visibility</p:attrName>
                                        </p:attrNameLst>
                                      </p:cBhvr>
                                      <p:to>
                                        <p:strVal val="visible"/>
                                      </p:to>
                                    </p:set>
                                    <p:anim calcmode="lin" valueType="num">
                                      <p:cBhvr>
                                        <p:cTn id="99" dur="500" fill="hold"/>
                                        <p:tgtEl>
                                          <p:spTgt spid="52"/>
                                        </p:tgtEl>
                                        <p:attrNameLst>
                                          <p:attrName>ppt_w</p:attrName>
                                        </p:attrNameLst>
                                      </p:cBhvr>
                                      <p:tavLst>
                                        <p:tav tm="0">
                                          <p:val>
                                            <p:fltVal val="0"/>
                                          </p:val>
                                        </p:tav>
                                        <p:tav tm="100000">
                                          <p:val>
                                            <p:strVal val="#ppt_w"/>
                                          </p:val>
                                        </p:tav>
                                      </p:tavLst>
                                    </p:anim>
                                    <p:anim calcmode="lin" valueType="num">
                                      <p:cBhvr>
                                        <p:cTn id="100" dur="500" fill="hold"/>
                                        <p:tgtEl>
                                          <p:spTgt spid="52"/>
                                        </p:tgtEl>
                                        <p:attrNameLst>
                                          <p:attrName>ppt_h</p:attrName>
                                        </p:attrNameLst>
                                      </p:cBhvr>
                                      <p:tavLst>
                                        <p:tav tm="0">
                                          <p:val>
                                            <p:fltVal val="0"/>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50" presetClass="entr" presetSubtype="0" decel="100000" fill="hold" grpId="0" nodeType="clickEffect">
                                  <p:stCondLst>
                                    <p:cond delay="0"/>
                                  </p:stCondLst>
                                  <p:childTnLst>
                                    <p:set>
                                      <p:cBhvr>
                                        <p:cTn id="104" dur="1" fill="hold">
                                          <p:stCondLst>
                                            <p:cond delay="0"/>
                                          </p:stCondLst>
                                        </p:cTn>
                                        <p:tgtEl>
                                          <p:spTgt spid="2"/>
                                        </p:tgtEl>
                                        <p:attrNameLst>
                                          <p:attrName>style.visibility</p:attrName>
                                        </p:attrNameLst>
                                      </p:cBhvr>
                                      <p:to>
                                        <p:strVal val="visible"/>
                                      </p:to>
                                    </p:set>
                                    <p:anim calcmode="lin" valueType="num">
                                      <p:cBhvr>
                                        <p:cTn id="105" dur="1000" fill="hold"/>
                                        <p:tgtEl>
                                          <p:spTgt spid="2"/>
                                        </p:tgtEl>
                                        <p:attrNameLst>
                                          <p:attrName>ppt_w</p:attrName>
                                        </p:attrNameLst>
                                      </p:cBhvr>
                                      <p:tavLst>
                                        <p:tav tm="0">
                                          <p:val>
                                            <p:strVal val="#ppt_w+.3"/>
                                          </p:val>
                                        </p:tav>
                                        <p:tav tm="100000">
                                          <p:val>
                                            <p:strVal val="#ppt_w"/>
                                          </p:val>
                                        </p:tav>
                                      </p:tavLst>
                                    </p:anim>
                                    <p:anim calcmode="lin" valueType="num">
                                      <p:cBhvr>
                                        <p:cTn id="106" dur="1000" fill="hold"/>
                                        <p:tgtEl>
                                          <p:spTgt spid="2"/>
                                        </p:tgtEl>
                                        <p:attrNameLst>
                                          <p:attrName>ppt_h</p:attrName>
                                        </p:attrNameLst>
                                      </p:cBhvr>
                                      <p:tavLst>
                                        <p:tav tm="0">
                                          <p:val>
                                            <p:strVal val="#ppt_h"/>
                                          </p:val>
                                        </p:tav>
                                        <p:tav tm="100000">
                                          <p:val>
                                            <p:strVal val="#ppt_h"/>
                                          </p:val>
                                        </p:tav>
                                      </p:tavLst>
                                    </p:anim>
                                    <p:animEffect transition="in" filter="fade">
                                      <p:cBhvr>
                                        <p:cTn id="107" dur="1000"/>
                                        <p:tgtEl>
                                          <p:spTgt spid="2"/>
                                        </p:tgtEl>
                                      </p:cBhvr>
                                    </p:animEffect>
                                  </p:childTnLst>
                                </p:cTn>
                              </p:par>
                            </p:childTnLst>
                          </p:cTn>
                        </p:par>
                      </p:childTnLst>
                    </p:cTn>
                  </p:par>
                  <p:par>
                    <p:cTn id="108" fill="hold">
                      <p:stCondLst>
                        <p:cond delay="indefinite"/>
                      </p:stCondLst>
                      <p:childTnLst>
                        <p:par>
                          <p:cTn id="109" fill="hold">
                            <p:stCondLst>
                              <p:cond delay="0"/>
                            </p:stCondLst>
                            <p:childTnLst>
                              <p:par>
                                <p:cTn id="110" presetID="17" presetClass="entr" presetSubtype="10" fill="hold" nodeType="clickEffect">
                                  <p:stCondLst>
                                    <p:cond delay="0"/>
                                  </p:stCondLst>
                                  <p:childTnLst>
                                    <p:set>
                                      <p:cBhvr>
                                        <p:cTn id="111" dur="1" fill="hold">
                                          <p:stCondLst>
                                            <p:cond delay="0"/>
                                          </p:stCondLst>
                                        </p:cTn>
                                        <p:tgtEl>
                                          <p:spTgt spid="27"/>
                                        </p:tgtEl>
                                        <p:attrNameLst>
                                          <p:attrName>style.visibility</p:attrName>
                                        </p:attrNameLst>
                                      </p:cBhvr>
                                      <p:to>
                                        <p:strVal val="visible"/>
                                      </p:to>
                                    </p:set>
                                    <p:anim calcmode="lin" valueType="num">
                                      <p:cBhvr>
                                        <p:cTn id="112" dur="500" fill="hold"/>
                                        <p:tgtEl>
                                          <p:spTgt spid="27"/>
                                        </p:tgtEl>
                                        <p:attrNameLst>
                                          <p:attrName>ppt_w</p:attrName>
                                        </p:attrNameLst>
                                      </p:cBhvr>
                                      <p:tavLst>
                                        <p:tav tm="0">
                                          <p:val>
                                            <p:fltVal val="0"/>
                                          </p:val>
                                        </p:tav>
                                        <p:tav tm="100000">
                                          <p:val>
                                            <p:strVal val="#ppt_w"/>
                                          </p:val>
                                        </p:tav>
                                      </p:tavLst>
                                    </p:anim>
                                    <p:anim calcmode="lin" valueType="num">
                                      <p:cBhvr>
                                        <p:cTn id="113" dur="500" fill="hold"/>
                                        <p:tgtEl>
                                          <p:spTgt spid="27"/>
                                        </p:tgtEl>
                                        <p:attrNameLst>
                                          <p:attrName>ppt_h</p:attrName>
                                        </p:attrNameLst>
                                      </p:cBhvr>
                                      <p:tavLst>
                                        <p:tav tm="0">
                                          <p:val>
                                            <p:strVal val="#ppt_h"/>
                                          </p:val>
                                        </p:tav>
                                        <p:tav tm="100000">
                                          <p:val>
                                            <p:strVal val="#ppt_h"/>
                                          </p:val>
                                        </p:tav>
                                      </p:tavLst>
                                    </p:anim>
                                  </p:childTnLst>
                                </p:cTn>
                              </p:par>
                              <p:par>
                                <p:cTn id="114" presetID="23" presetClass="entr" presetSubtype="16" fill="hold" grpId="0" nodeType="withEffect">
                                  <p:stCondLst>
                                    <p:cond delay="0"/>
                                  </p:stCondLst>
                                  <p:childTnLst>
                                    <p:set>
                                      <p:cBhvr>
                                        <p:cTn id="115" dur="1" fill="hold">
                                          <p:stCondLst>
                                            <p:cond delay="0"/>
                                          </p:stCondLst>
                                        </p:cTn>
                                        <p:tgtEl>
                                          <p:spTgt spid="12"/>
                                        </p:tgtEl>
                                        <p:attrNameLst>
                                          <p:attrName>style.visibility</p:attrName>
                                        </p:attrNameLst>
                                      </p:cBhvr>
                                      <p:to>
                                        <p:strVal val="visible"/>
                                      </p:to>
                                    </p:set>
                                    <p:anim calcmode="lin" valueType="num">
                                      <p:cBhvr>
                                        <p:cTn id="116" dur="500" fill="hold"/>
                                        <p:tgtEl>
                                          <p:spTgt spid="12"/>
                                        </p:tgtEl>
                                        <p:attrNameLst>
                                          <p:attrName>ppt_w</p:attrName>
                                        </p:attrNameLst>
                                      </p:cBhvr>
                                      <p:tavLst>
                                        <p:tav tm="0">
                                          <p:val>
                                            <p:fltVal val="0"/>
                                          </p:val>
                                        </p:tav>
                                        <p:tav tm="100000">
                                          <p:val>
                                            <p:strVal val="#ppt_w"/>
                                          </p:val>
                                        </p:tav>
                                      </p:tavLst>
                                    </p:anim>
                                    <p:anim calcmode="lin" valueType="num">
                                      <p:cBhvr>
                                        <p:cTn id="117" dur="500" fill="hold"/>
                                        <p:tgtEl>
                                          <p:spTgt spid="12"/>
                                        </p:tgtEl>
                                        <p:attrNameLst>
                                          <p:attrName>ppt_h</p:attrName>
                                        </p:attrNameLst>
                                      </p:cBhvr>
                                      <p:tavLst>
                                        <p:tav tm="0">
                                          <p:val>
                                            <p:fltVal val="0"/>
                                          </p:val>
                                        </p:tav>
                                        <p:tav tm="100000">
                                          <p:val>
                                            <p:strVal val="#ppt_h"/>
                                          </p:val>
                                        </p:tav>
                                      </p:tavLst>
                                    </p:anim>
                                  </p:childTnLst>
                                </p:cTn>
                              </p:par>
                              <p:par>
                                <p:cTn id="118" presetID="23" presetClass="entr" presetSubtype="16" fill="hold" nodeType="withEffect">
                                  <p:stCondLst>
                                    <p:cond delay="0"/>
                                  </p:stCondLst>
                                  <p:childTnLst>
                                    <p:set>
                                      <p:cBhvr>
                                        <p:cTn id="119" dur="1" fill="hold">
                                          <p:stCondLst>
                                            <p:cond delay="0"/>
                                          </p:stCondLst>
                                        </p:cTn>
                                        <p:tgtEl>
                                          <p:spTgt spid="26"/>
                                        </p:tgtEl>
                                        <p:attrNameLst>
                                          <p:attrName>style.visibility</p:attrName>
                                        </p:attrNameLst>
                                      </p:cBhvr>
                                      <p:to>
                                        <p:strVal val="visible"/>
                                      </p:to>
                                    </p:set>
                                    <p:anim calcmode="lin" valueType="num">
                                      <p:cBhvr>
                                        <p:cTn id="120" dur="500" fill="hold"/>
                                        <p:tgtEl>
                                          <p:spTgt spid="26"/>
                                        </p:tgtEl>
                                        <p:attrNameLst>
                                          <p:attrName>ppt_w</p:attrName>
                                        </p:attrNameLst>
                                      </p:cBhvr>
                                      <p:tavLst>
                                        <p:tav tm="0">
                                          <p:val>
                                            <p:fltVal val="0"/>
                                          </p:val>
                                        </p:tav>
                                        <p:tav tm="100000">
                                          <p:val>
                                            <p:strVal val="#ppt_w"/>
                                          </p:val>
                                        </p:tav>
                                      </p:tavLst>
                                    </p:anim>
                                    <p:anim calcmode="lin" valueType="num">
                                      <p:cBhvr>
                                        <p:cTn id="121" dur="500" fill="hold"/>
                                        <p:tgtEl>
                                          <p:spTgt spid="26"/>
                                        </p:tgtEl>
                                        <p:attrNameLst>
                                          <p:attrName>ppt_h</p:attrName>
                                        </p:attrNameLst>
                                      </p:cBhvr>
                                      <p:tavLst>
                                        <p:tav tm="0">
                                          <p:val>
                                            <p:fltVal val="0"/>
                                          </p:val>
                                        </p:tav>
                                        <p:tav tm="100000">
                                          <p:val>
                                            <p:strVal val="#ppt_h"/>
                                          </p:val>
                                        </p:tav>
                                      </p:tavLst>
                                    </p:anim>
                                  </p:childTnLst>
                                </p:cTn>
                              </p:par>
                              <p:par>
                                <p:cTn id="122" presetID="23" presetClass="entr" presetSubtype="16" fill="hold" grpId="0" nodeType="withEffect">
                                  <p:stCondLst>
                                    <p:cond delay="0"/>
                                  </p:stCondLst>
                                  <p:childTnLst>
                                    <p:set>
                                      <p:cBhvr>
                                        <p:cTn id="123" dur="1" fill="hold">
                                          <p:stCondLst>
                                            <p:cond delay="0"/>
                                          </p:stCondLst>
                                        </p:cTn>
                                        <p:tgtEl>
                                          <p:spTgt spid="11"/>
                                        </p:tgtEl>
                                        <p:attrNameLst>
                                          <p:attrName>style.visibility</p:attrName>
                                        </p:attrNameLst>
                                      </p:cBhvr>
                                      <p:to>
                                        <p:strVal val="visible"/>
                                      </p:to>
                                    </p:set>
                                    <p:anim calcmode="lin" valueType="num">
                                      <p:cBhvr>
                                        <p:cTn id="124" dur="500" fill="hold"/>
                                        <p:tgtEl>
                                          <p:spTgt spid="11"/>
                                        </p:tgtEl>
                                        <p:attrNameLst>
                                          <p:attrName>ppt_w</p:attrName>
                                        </p:attrNameLst>
                                      </p:cBhvr>
                                      <p:tavLst>
                                        <p:tav tm="0">
                                          <p:val>
                                            <p:fltVal val="0"/>
                                          </p:val>
                                        </p:tav>
                                        <p:tav tm="100000">
                                          <p:val>
                                            <p:strVal val="#ppt_w"/>
                                          </p:val>
                                        </p:tav>
                                      </p:tavLst>
                                    </p:anim>
                                    <p:anim calcmode="lin" valueType="num">
                                      <p:cBhvr>
                                        <p:cTn id="125"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1" grpId="0" animBg="1"/>
      <p:bldP spid="12" grpId="0" animBg="1"/>
      <p:bldP spid="5" grpId="0" animBg="1"/>
      <p:bldP spid="4" grpId="0" animBg="1"/>
      <p:bldP spid="6" grpId="0" animBg="1"/>
      <p:bldP spid="7" grpId="0" animBg="1"/>
      <p:bldP spid="19" grpId="0" animBg="1"/>
      <p:bldP spid="20" grpId="0" animBg="1"/>
      <p:bldP spid="21" grpId="0" animBg="1"/>
      <p:bldP spid="22" grpId="0" animBg="1"/>
      <p:bldP spid="217" grpId="0"/>
      <p:bldP spid="217" grpId="1"/>
      <p:bldP spid="31" grpId="0"/>
      <p:bldP spid="31" grpId="1"/>
      <p:bldP spid="28" grpId="0"/>
      <p:bldP spid="5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6"/>
            <a:ext cx="8229600" cy="1143000"/>
          </a:xfrm>
        </p:spPr>
        <p:txBody>
          <a:bodyPr>
            <a:normAutofit/>
          </a:bodyPr>
          <a:lstStyle/>
          <a:p>
            <a:r>
              <a:rPr lang="ar-EG" sz="4000" b="1" dirty="0" smtClean="0">
                <a:solidFill>
                  <a:schemeClr val="tx2"/>
                </a:solidFill>
                <a:cs typeface="DecoType Thuluth" pitchFamily="2" charset="-78"/>
              </a:rPr>
              <a:t>العمل مع الشركاء لتمكين المرأة</a:t>
            </a:r>
            <a:endParaRPr lang="en-US" sz="4000" b="1" dirty="0">
              <a:solidFill>
                <a:schemeClr val="tx2"/>
              </a:solidFill>
              <a:cs typeface="DecoType Thuluth" pitchFamily="2" charset="-78"/>
            </a:endParaRPr>
          </a:p>
        </p:txBody>
      </p:sp>
      <p:sp>
        <p:nvSpPr>
          <p:cNvPr id="14" name="Subtitle 2"/>
          <p:cNvSpPr txBox="1">
            <a:spLocks/>
          </p:cNvSpPr>
          <p:nvPr/>
        </p:nvSpPr>
        <p:spPr>
          <a:xfrm>
            <a:off x="755576" y="3429000"/>
            <a:ext cx="7912968" cy="1800200"/>
          </a:xfrm>
          <a:prstGeom prst="rect">
            <a:avLst/>
          </a:prstGeom>
        </p:spPr>
        <p:txBody>
          <a:bodyPr vert="horz" lIns="91440" tIns="45720" rIns="91440" bIns="45720" rtlCol="0">
            <a:normAutofit/>
          </a:bodyPr>
          <a:lstStyle/>
          <a:p>
            <a:pPr marL="342900" lvl="0" indent="-342900" algn="just" rtl="1">
              <a:spcBef>
                <a:spcPct val="20000"/>
              </a:spcBef>
              <a:buFont typeface="Arial" pitchFamily="34" charset="0"/>
              <a:buChar char="•"/>
            </a:pPr>
            <a:endParaRPr kumimoji="0" lang="en-US" sz="2800" b="1" i="0" u="none" strike="noStrike" kern="1200" cap="none" spc="0" normalizeH="0" baseline="0" noProof="0" dirty="0" smtClean="0">
              <a:ln>
                <a:noFill/>
              </a:ln>
              <a:solidFill>
                <a:schemeClr val="tx1"/>
              </a:solidFill>
              <a:effectLst/>
              <a:uLnTx/>
              <a:uFillTx/>
              <a:latin typeface="+mn-lt"/>
              <a:ea typeface="+mn-ea"/>
              <a:cs typeface="+mj-cs"/>
            </a:endParaRPr>
          </a:p>
        </p:txBody>
      </p:sp>
      <p:sp>
        <p:nvSpPr>
          <p:cNvPr id="8193" name="Text Box 1"/>
          <p:cNvSpPr txBox="1">
            <a:spLocks noChangeArrowheads="1"/>
          </p:cNvSpPr>
          <p:nvPr/>
        </p:nvSpPr>
        <p:spPr bwMode="auto">
          <a:xfrm>
            <a:off x="2402594" y="1484784"/>
            <a:ext cx="1655316" cy="4320000"/>
          </a:xfrm>
          <a:prstGeom prst="rect">
            <a:avLst/>
          </a:prstGeom>
          <a:solidFill>
            <a:srgbClr val="00B0F0"/>
          </a:solidFill>
          <a:ln w="9525">
            <a:solidFill>
              <a:srgbClr val="2E74B5"/>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1" eaLnBrk="1" fontAlgn="base" latinLnBrk="0" hangingPunct="1">
              <a:lnSpc>
                <a:spcPct val="100000"/>
              </a:lnSpc>
              <a:buClrTx/>
              <a:buSzTx/>
              <a:buFontTx/>
              <a:buNone/>
              <a:tabLst/>
            </a:pPr>
            <a:endParaRPr kumimoji="0" lang="ar-EG" sz="200" b="1" i="0" u="none" strike="noStrike" cap="none" normalizeH="0" baseline="0" dirty="0" smtClean="0">
              <a:ln>
                <a:noFill/>
              </a:ln>
              <a:solidFill>
                <a:schemeClr val="tx1"/>
              </a:solidFill>
              <a:effectLst/>
              <a:latin typeface="Arial" pitchFamily="34" charset="0"/>
              <a:ea typeface="Arial" pitchFamily="34" charset="0"/>
              <a:cs typeface="+mj-cs"/>
            </a:endParaRPr>
          </a:p>
          <a:p>
            <a:pPr marL="0" marR="0" lvl="0" indent="0" algn="ctr" defTabSz="914400" rtl="1" eaLnBrk="1" fontAlgn="base" latinLnBrk="0" hangingPunct="1">
              <a:lnSpc>
                <a:spcPct val="100000"/>
              </a:lnSpc>
              <a:buClrTx/>
              <a:buSzTx/>
              <a:buFontTx/>
              <a:buNone/>
              <a:tabLst/>
            </a:pPr>
            <a:endParaRPr kumimoji="0" lang="ar-EG" sz="1600" b="1" i="0" u="none" strike="noStrike" cap="none" normalizeH="0" baseline="0" dirty="0" smtClean="0">
              <a:ln>
                <a:noFill/>
              </a:ln>
              <a:solidFill>
                <a:schemeClr val="tx1"/>
              </a:solidFill>
              <a:effectLst/>
              <a:latin typeface="Arial" pitchFamily="34" charset="0"/>
              <a:ea typeface="Arial" pitchFamily="34" charset="0"/>
              <a:cs typeface="+mj-cs"/>
            </a:endParaRPr>
          </a:p>
          <a:p>
            <a:pPr marL="0" marR="0" lvl="0" indent="0" algn="ctr" defTabSz="914400" rtl="1" eaLnBrk="1" fontAlgn="base" latinLnBrk="0" hangingPunct="1">
              <a:lnSpc>
                <a:spcPct val="100000"/>
              </a:lnSpc>
              <a:buClrTx/>
              <a:buSzTx/>
              <a:buFontTx/>
              <a:buNone/>
              <a:tabLst/>
            </a:pPr>
            <a:endParaRPr kumimoji="0" lang="ar-EG" sz="1600" b="1" i="0" u="none" strike="noStrike" cap="none" normalizeH="0" baseline="0" dirty="0" smtClean="0">
              <a:ln>
                <a:noFill/>
              </a:ln>
              <a:solidFill>
                <a:schemeClr val="tx1"/>
              </a:solidFill>
              <a:effectLst/>
              <a:latin typeface="Arial" pitchFamily="34" charset="0"/>
              <a:ea typeface="Arial" pitchFamily="34" charset="0"/>
              <a:cs typeface="+mj-cs"/>
            </a:endParaRPr>
          </a:p>
          <a:p>
            <a:pPr marL="0" marR="0" lvl="0" indent="0" algn="ctr" defTabSz="914400" rtl="1" eaLnBrk="1" fontAlgn="base" latinLnBrk="0" hangingPunct="1">
              <a:lnSpc>
                <a:spcPct val="100000"/>
              </a:lnSpc>
              <a:buClrTx/>
              <a:buSzTx/>
              <a:buFontTx/>
              <a:buNone/>
              <a:tabLst/>
            </a:pPr>
            <a:r>
              <a:rPr kumimoji="0" lang="ar-EG" sz="1600" b="1" i="0" u="none" strike="noStrike" cap="none" normalizeH="0" baseline="0" dirty="0" smtClean="0">
                <a:ln>
                  <a:noFill/>
                </a:ln>
                <a:solidFill>
                  <a:schemeClr val="tx1"/>
                </a:solidFill>
                <a:effectLst/>
                <a:latin typeface="Arial" pitchFamily="34" charset="0"/>
                <a:ea typeface="Arial" pitchFamily="34" charset="0"/>
                <a:cs typeface="+mj-cs"/>
              </a:rPr>
              <a:t>التنسيق</a:t>
            </a:r>
            <a:r>
              <a:rPr kumimoji="0" lang="en-US" sz="1600" b="1" i="0" u="none" strike="noStrike" cap="none" normalizeH="0" baseline="0" dirty="0" smtClean="0">
                <a:ln>
                  <a:noFill/>
                </a:ln>
                <a:solidFill>
                  <a:schemeClr val="tx1"/>
                </a:solidFill>
                <a:effectLst/>
                <a:latin typeface="Calibri" pitchFamily="34" charset="0"/>
                <a:ea typeface="Arial" pitchFamily="34" charset="0"/>
                <a:cs typeface="+mj-cs"/>
              </a:rPr>
              <a:t> </a:t>
            </a:r>
            <a:r>
              <a:rPr kumimoji="0" lang="ar-EG" sz="1600" b="1" i="0" u="none" strike="noStrike" cap="none" normalizeH="0" baseline="0" dirty="0" smtClean="0">
                <a:ln>
                  <a:noFill/>
                </a:ln>
                <a:solidFill>
                  <a:schemeClr val="tx1"/>
                </a:solidFill>
                <a:effectLst/>
                <a:latin typeface="Arial" pitchFamily="34" charset="0"/>
                <a:ea typeface="Arial" pitchFamily="34" charset="0"/>
                <a:cs typeface="+mj-cs"/>
              </a:rPr>
              <a:t>والتشبيك</a:t>
            </a:r>
          </a:p>
          <a:p>
            <a:pPr marL="0" marR="0" lvl="0" indent="0" algn="ctr" defTabSz="914400" rtl="1" eaLnBrk="1" fontAlgn="base" latinLnBrk="0" hangingPunct="1">
              <a:lnSpc>
                <a:spcPct val="100000"/>
              </a:lnSpc>
              <a:buClrTx/>
              <a:buSzTx/>
              <a:buFontTx/>
              <a:buNone/>
              <a:tabLst/>
            </a:pPr>
            <a:endParaRPr kumimoji="0" lang="ar-EG" sz="500" b="1" i="0" u="none" strike="noStrike" cap="none" normalizeH="0" baseline="0" dirty="0" smtClean="0">
              <a:ln>
                <a:noFill/>
              </a:ln>
              <a:solidFill>
                <a:schemeClr val="tx1"/>
              </a:solidFill>
              <a:effectLst/>
              <a:latin typeface="Arial" pitchFamily="34" charset="0"/>
              <a:ea typeface="Arial" pitchFamily="34" charset="0"/>
              <a:cs typeface="+mj-cs"/>
            </a:endParaRPr>
          </a:p>
          <a:p>
            <a:pPr algn="ctr" rtl="1" fontAlgn="base"/>
            <a:r>
              <a:rPr kumimoji="0" lang="ar-EG" sz="1600" b="1" i="0" u="none" strike="noStrike" cap="none" normalizeH="0" baseline="0" dirty="0" smtClean="0">
                <a:ln>
                  <a:noFill/>
                </a:ln>
                <a:solidFill>
                  <a:schemeClr val="bg1"/>
                </a:solidFill>
                <a:effectLst/>
                <a:latin typeface="Arial" pitchFamily="34" charset="0"/>
                <a:ea typeface="Arial" pitchFamily="34" charset="0"/>
                <a:cs typeface="+mj-cs"/>
              </a:rPr>
              <a:t>الدعوة  </a:t>
            </a:r>
            <a:r>
              <a:rPr lang="ar-EG" sz="1600" b="1" dirty="0" smtClean="0">
                <a:solidFill>
                  <a:schemeClr val="bg1"/>
                </a:solidFill>
                <a:latin typeface="Arial" pitchFamily="34" charset="0"/>
                <a:ea typeface="Arial" pitchFamily="34" charset="0"/>
                <a:cs typeface="+mj-cs"/>
              </a:rPr>
              <a:t>للتغيير ورفع الوعي وتعبئة المجتمع </a:t>
            </a:r>
          </a:p>
          <a:p>
            <a:pPr algn="ctr" rtl="1" fontAlgn="base"/>
            <a:endParaRPr kumimoji="0" lang="ar-EG" sz="500" b="1" i="0" u="none" strike="noStrike" cap="none" normalizeH="0" baseline="0" dirty="0" smtClean="0">
              <a:ln>
                <a:noFill/>
              </a:ln>
              <a:solidFill>
                <a:schemeClr val="tx1"/>
              </a:solidFill>
              <a:effectLst/>
              <a:latin typeface="Arial" pitchFamily="34" charset="0"/>
              <a:ea typeface="Arial" pitchFamily="34" charset="0"/>
              <a:cs typeface="+mj-cs"/>
            </a:endParaRPr>
          </a:p>
          <a:p>
            <a:pPr marL="0" marR="0" lvl="0" indent="0" algn="ctr" defTabSz="914400" rtl="1" eaLnBrk="1" fontAlgn="base" latinLnBrk="0" hangingPunct="1">
              <a:lnSpc>
                <a:spcPct val="100000"/>
              </a:lnSpc>
              <a:buClrTx/>
              <a:buSzTx/>
              <a:buFontTx/>
              <a:buNone/>
              <a:tabLst/>
            </a:pPr>
            <a:r>
              <a:rPr kumimoji="0" lang="ar-EG" sz="1600" b="1" i="0" u="none" strike="noStrike" cap="none" normalizeH="0" baseline="0" dirty="0" smtClean="0">
                <a:ln>
                  <a:noFill/>
                </a:ln>
                <a:effectLst/>
                <a:latin typeface="Arial" pitchFamily="34" charset="0"/>
                <a:ea typeface="Arial" pitchFamily="34" charset="0"/>
                <a:cs typeface="+mj-cs"/>
              </a:rPr>
              <a:t>اقتراح/المشورة</a:t>
            </a:r>
          </a:p>
          <a:p>
            <a:pPr marL="0" marR="0" lvl="0" indent="0" algn="ctr" defTabSz="914400" rtl="1" eaLnBrk="1" fontAlgn="base" latinLnBrk="0" hangingPunct="1">
              <a:lnSpc>
                <a:spcPct val="100000"/>
              </a:lnSpc>
              <a:buClrTx/>
              <a:buSzTx/>
              <a:buFontTx/>
              <a:buNone/>
              <a:tabLst/>
            </a:pPr>
            <a:r>
              <a:rPr kumimoji="0" lang="ar-EG" sz="1600" b="1" i="0" u="none" strike="noStrike" cap="none" normalizeH="0" baseline="0" dirty="0" smtClean="0">
                <a:ln>
                  <a:noFill/>
                </a:ln>
                <a:effectLst/>
                <a:latin typeface="Arial" pitchFamily="34" charset="0"/>
                <a:ea typeface="Arial" pitchFamily="34" charset="0"/>
                <a:cs typeface="+mj-cs"/>
              </a:rPr>
              <a:t>للسياسات</a:t>
            </a:r>
            <a:r>
              <a:rPr lang="ar-EG" sz="1600" b="1" dirty="0" smtClean="0">
                <a:latin typeface="Arial" pitchFamily="34" charset="0"/>
                <a:ea typeface="Arial" pitchFamily="34" charset="0"/>
                <a:cs typeface="+mj-cs"/>
              </a:rPr>
              <a:t> وال</a:t>
            </a:r>
            <a:r>
              <a:rPr kumimoji="0" lang="ar-EG" sz="1600" b="1" i="0" u="none" strike="noStrike" cap="none" normalizeH="0" baseline="0" dirty="0" smtClean="0">
                <a:ln>
                  <a:noFill/>
                </a:ln>
                <a:effectLst/>
                <a:latin typeface="Arial" pitchFamily="34" charset="0"/>
                <a:ea typeface="Arial" pitchFamily="34" charset="0"/>
                <a:cs typeface="+mj-cs"/>
              </a:rPr>
              <a:t>تشريعات</a:t>
            </a:r>
          </a:p>
          <a:p>
            <a:pPr marL="0" marR="0" lvl="0" indent="0" algn="ctr" defTabSz="914400" rtl="1" eaLnBrk="1" fontAlgn="base" latinLnBrk="0" hangingPunct="1">
              <a:lnSpc>
                <a:spcPct val="100000"/>
              </a:lnSpc>
              <a:buClrTx/>
              <a:buSzTx/>
              <a:buFontTx/>
              <a:buNone/>
              <a:tabLst/>
            </a:pPr>
            <a:endParaRPr kumimoji="0" lang="ar-EG" sz="500" b="1" i="0" u="none" strike="noStrike" cap="none" normalizeH="0" baseline="0" dirty="0" smtClean="0">
              <a:ln>
                <a:noFill/>
              </a:ln>
              <a:solidFill>
                <a:schemeClr val="tx1"/>
              </a:solidFill>
              <a:effectLst/>
              <a:latin typeface="Arial" pitchFamily="34" charset="0"/>
              <a:ea typeface="Arial" pitchFamily="34" charset="0"/>
              <a:cs typeface="+mj-cs"/>
            </a:endParaRPr>
          </a:p>
          <a:p>
            <a:pPr marL="0" marR="0" lvl="0" indent="0" algn="ctr" defTabSz="914400" rtl="1" eaLnBrk="1" fontAlgn="base" latinLnBrk="0" hangingPunct="1">
              <a:lnSpc>
                <a:spcPct val="100000"/>
              </a:lnSpc>
              <a:buClrTx/>
              <a:buSzTx/>
              <a:buFontTx/>
              <a:buNone/>
              <a:tabLst/>
            </a:pPr>
            <a:r>
              <a:rPr kumimoji="0" lang="ar-EG" sz="1600" b="1" i="0" u="none" strike="noStrike" cap="none" normalizeH="0" baseline="0" dirty="0" smtClean="0">
                <a:ln>
                  <a:noFill/>
                </a:ln>
                <a:solidFill>
                  <a:schemeClr val="bg1"/>
                </a:solidFill>
                <a:effectLst/>
                <a:latin typeface="Arial" pitchFamily="34" charset="0"/>
                <a:ea typeface="Arial" pitchFamily="34" charset="0"/>
                <a:cs typeface="+mj-cs"/>
              </a:rPr>
              <a:t>وضع خطط وطنية</a:t>
            </a:r>
          </a:p>
          <a:p>
            <a:pPr marL="0" marR="0" lvl="0" indent="0" algn="ctr" defTabSz="914400" rtl="1" eaLnBrk="1" fontAlgn="base" latinLnBrk="0" hangingPunct="1">
              <a:lnSpc>
                <a:spcPct val="100000"/>
              </a:lnSpc>
              <a:buClrTx/>
              <a:buSzTx/>
              <a:buFontTx/>
              <a:buNone/>
              <a:tabLst/>
            </a:pPr>
            <a:r>
              <a:rPr kumimoji="0" lang="ar-EG" sz="1600" b="1" i="0" u="none" strike="noStrike" cap="none" normalizeH="0" baseline="0" dirty="0" smtClean="0">
                <a:ln>
                  <a:noFill/>
                </a:ln>
                <a:solidFill>
                  <a:schemeClr val="bg1"/>
                </a:solidFill>
                <a:effectLst/>
                <a:latin typeface="Arial" pitchFamily="34" charset="0"/>
                <a:ea typeface="Arial" pitchFamily="34" charset="0"/>
                <a:cs typeface="+mj-cs"/>
              </a:rPr>
              <a:t>للنهوض</a:t>
            </a:r>
            <a:r>
              <a:rPr kumimoji="0" lang="ar-EG" sz="1600" b="1" i="0" u="none" strike="noStrike" cap="none" normalizeH="0" dirty="0" smtClean="0">
                <a:ln>
                  <a:noFill/>
                </a:ln>
                <a:solidFill>
                  <a:schemeClr val="bg1"/>
                </a:solidFill>
                <a:effectLst/>
                <a:latin typeface="Arial" pitchFamily="34" charset="0"/>
                <a:ea typeface="Arial" pitchFamily="34" charset="0"/>
                <a:cs typeface="+mj-cs"/>
              </a:rPr>
              <a:t> بالمرأة</a:t>
            </a:r>
          </a:p>
          <a:p>
            <a:pPr marL="0" marR="0" lvl="0" indent="0" algn="ctr" defTabSz="914400" rtl="1" eaLnBrk="1" fontAlgn="base" latinLnBrk="0" hangingPunct="1">
              <a:lnSpc>
                <a:spcPct val="100000"/>
              </a:lnSpc>
              <a:buClrTx/>
              <a:buSzTx/>
              <a:buFontTx/>
              <a:buNone/>
              <a:tabLst/>
            </a:pPr>
            <a:endParaRPr kumimoji="0" lang="ar-EG" sz="500" b="1" i="0" u="none" strike="noStrike" cap="none" normalizeH="0" baseline="0" dirty="0" smtClean="0">
              <a:ln>
                <a:noFill/>
              </a:ln>
              <a:solidFill>
                <a:schemeClr val="tx1"/>
              </a:solidFill>
              <a:effectLst/>
              <a:latin typeface="Arial" pitchFamily="34" charset="0"/>
              <a:ea typeface="Arial" pitchFamily="34" charset="0"/>
              <a:cs typeface="+mj-cs"/>
            </a:endParaRPr>
          </a:p>
          <a:p>
            <a:pPr lvl="0" algn="ctr" rtl="1" fontAlgn="base"/>
            <a:r>
              <a:rPr kumimoji="0" lang="ar-EG" sz="1600" b="1" i="0" u="none" strike="noStrike" cap="none" normalizeH="0" baseline="0" dirty="0" smtClean="0">
                <a:ln>
                  <a:noFill/>
                </a:ln>
                <a:effectLst/>
                <a:latin typeface="Arial" pitchFamily="34" charset="0"/>
                <a:ea typeface="Arial" pitchFamily="34" charset="0"/>
                <a:cs typeface="+mj-cs"/>
              </a:rPr>
              <a:t>متابعة تنفيذ </a:t>
            </a:r>
            <a:r>
              <a:rPr lang="ar-EG" sz="1600" b="1" dirty="0" smtClean="0">
                <a:latin typeface="Arial" pitchFamily="34" charset="0"/>
                <a:ea typeface="Arial" pitchFamily="34" charset="0"/>
              </a:rPr>
              <a:t>وتقييم </a:t>
            </a:r>
          </a:p>
          <a:p>
            <a:pPr lvl="0" algn="ctr" rtl="1" fontAlgn="base"/>
            <a:r>
              <a:rPr kumimoji="0" lang="ar-EG" sz="1600" b="1" i="0" u="none" strike="noStrike" cap="none" normalizeH="0" baseline="0" dirty="0" smtClean="0">
                <a:ln>
                  <a:noFill/>
                </a:ln>
                <a:effectLst/>
                <a:latin typeface="Arial" pitchFamily="34" charset="0"/>
                <a:ea typeface="Arial" pitchFamily="34" charset="0"/>
                <a:cs typeface="+mj-cs"/>
              </a:rPr>
              <a:t>الخطط والسياسات</a:t>
            </a:r>
          </a:p>
          <a:p>
            <a:pPr marL="0" marR="0" lvl="0" indent="0" algn="ctr" defTabSz="914400" rtl="1" eaLnBrk="1" fontAlgn="base" latinLnBrk="0" hangingPunct="1">
              <a:lnSpc>
                <a:spcPct val="100000"/>
              </a:lnSpc>
              <a:buClrTx/>
              <a:buSzTx/>
              <a:buFontTx/>
              <a:buNone/>
              <a:tabLst/>
            </a:pPr>
            <a:endParaRPr kumimoji="0" lang="ar-EG" sz="500" b="1" i="0" u="none" strike="noStrike" cap="none" normalizeH="0" baseline="0" dirty="0" smtClean="0">
              <a:ln>
                <a:noFill/>
              </a:ln>
              <a:solidFill>
                <a:schemeClr val="tx1"/>
              </a:solidFill>
              <a:effectLst/>
              <a:latin typeface="Arial" pitchFamily="34" charset="0"/>
              <a:ea typeface="Arial" pitchFamily="34" charset="0"/>
              <a:cs typeface="+mj-cs"/>
            </a:endParaRPr>
          </a:p>
          <a:p>
            <a:pPr marL="0" marR="0" lvl="0" indent="0" algn="ctr" defTabSz="914400" rtl="1" eaLnBrk="1" fontAlgn="base" latinLnBrk="0" hangingPunct="1">
              <a:lnSpc>
                <a:spcPct val="100000"/>
              </a:lnSpc>
              <a:buClrTx/>
              <a:buSzTx/>
              <a:buFontTx/>
              <a:buNone/>
              <a:tabLst/>
            </a:pPr>
            <a:r>
              <a:rPr kumimoji="0" lang="ar-EG" sz="1600" b="1" i="0" u="none" strike="noStrike" cap="none" normalizeH="0" baseline="0" dirty="0" smtClean="0">
                <a:ln>
                  <a:noFill/>
                </a:ln>
                <a:solidFill>
                  <a:schemeClr val="bg1"/>
                </a:solidFill>
                <a:effectLst/>
                <a:latin typeface="Arial" pitchFamily="34" charset="0"/>
                <a:ea typeface="Arial" pitchFamily="34" charset="0"/>
                <a:cs typeface="+mj-cs"/>
              </a:rPr>
              <a:t>قاعدة معرفية</a:t>
            </a:r>
          </a:p>
          <a:p>
            <a:pPr marL="0" marR="0" lvl="0" indent="0" algn="ctr" defTabSz="914400" rtl="1" eaLnBrk="1" fontAlgn="base" latinLnBrk="0" hangingPunct="1">
              <a:lnSpc>
                <a:spcPct val="100000"/>
              </a:lnSpc>
              <a:buClrTx/>
              <a:buSzTx/>
              <a:buFontTx/>
              <a:buNone/>
              <a:tabLst/>
            </a:pPr>
            <a:r>
              <a:rPr kumimoji="0" lang="ar-EG" sz="1600" b="1" i="0" u="none" strike="noStrike" cap="none" normalizeH="0" baseline="0" dirty="0" smtClean="0">
                <a:ln>
                  <a:noFill/>
                </a:ln>
                <a:solidFill>
                  <a:schemeClr val="bg1"/>
                </a:solidFill>
                <a:effectLst/>
                <a:latin typeface="Arial" pitchFamily="34" charset="0"/>
                <a:ea typeface="Arial" pitchFamily="34" charset="0"/>
                <a:cs typeface="+mj-cs"/>
              </a:rPr>
              <a:t>لاتخاذ القرار</a:t>
            </a:r>
          </a:p>
          <a:p>
            <a:pPr marL="0" marR="0" lvl="0" indent="0" algn="ctr" defTabSz="914400" rtl="1" eaLnBrk="1" fontAlgn="base" latinLnBrk="0" hangingPunct="1">
              <a:lnSpc>
                <a:spcPct val="100000"/>
              </a:lnSpc>
              <a:buClrTx/>
              <a:buSzTx/>
              <a:buFontTx/>
              <a:buNone/>
              <a:tabLst/>
            </a:pPr>
            <a:endParaRPr kumimoji="0" lang="ar-EG" sz="500" b="1" i="0" u="none" strike="noStrike" cap="none" normalizeH="0" baseline="0" dirty="0" smtClean="0">
              <a:ln>
                <a:noFill/>
              </a:ln>
              <a:solidFill>
                <a:schemeClr val="tx1"/>
              </a:solidFill>
              <a:effectLst/>
              <a:latin typeface="Arial" pitchFamily="34" charset="0"/>
              <a:ea typeface="Arial" pitchFamily="34" charset="0"/>
              <a:cs typeface="+mj-cs"/>
            </a:endParaRPr>
          </a:p>
          <a:p>
            <a:pPr marL="0" marR="0" lvl="0" indent="0" algn="ctr" defTabSz="914400" rtl="1" eaLnBrk="1" fontAlgn="base" latinLnBrk="0" hangingPunct="1">
              <a:lnSpc>
                <a:spcPct val="100000"/>
              </a:lnSpc>
              <a:buClrTx/>
              <a:buSzTx/>
              <a:buFontTx/>
              <a:buNone/>
              <a:tabLst/>
            </a:pPr>
            <a:r>
              <a:rPr kumimoji="0" lang="ar-EG" sz="1600" b="1" i="0" u="none" strike="noStrike" cap="none" normalizeH="0" baseline="0" dirty="0" smtClean="0">
                <a:ln>
                  <a:noFill/>
                </a:ln>
                <a:effectLst/>
                <a:latin typeface="Arial" pitchFamily="34" charset="0"/>
                <a:ea typeface="Arial" pitchFamily="34" charset="0"/>
                <a:cs typeface="+mj-cs"/>
              </a:rPr>
              <a:t>متابعة شكاوى المرأة</a:t>
            </a:r>
          </a:p>
          <a:p>
            <a:pPr marL="0" marR="0" lvl="0" indent="0" algn="ctr" defTabSz="914400" rtl="1" eaLnBrk="1" fontAlgn="base" latinLnBrk="0" hangingPunct="1">
              <a:lnSpc>
                <a:spcPct val="100000"/>
              </a:lnSpc>
              <a:buClrTx/>
              <a:buSzTx/>
              <a:buFontTx/>
              <a:buNone/>
              <a:tabLst/>
            </a:pPr>
            <a:endParaRPr kumimoji="0" lang="ar-EG" sz="500" b="1" i="0" u="none" strike="noStrike" cap="none" normalizeH="0" baseline="0" dirty="0" smtClean="0">
              <a:ln>
                <a:noFill/>
              </a:ln>
              <a:solidFill>
                <a:schemeClr val="tx1"/>
              </a:solidFill>
              <a:effectLst/>
              <a:latin typeface="Arial" pitchFamily="34" charset="0"/>
              <a:ea typeface="Arial" pitchFamily="34" charset="0"/>
              <a:cs typeface="+mj-cs"/>
            </a:endParaRPr>
          </a:p>
          <a:p>
            <a:pPr marL="0" marR="0" lvl="0" indent="0" algn="ctr" defTabSz="914400" rtl="1" eaLnBrk="1" fontAlgn="base" latinLnBrk="0" hangingPunct="1">
              <a:lnSpc>
                <a:spcPct val="100000"/>
              </a:lnSpc>
              <a:buClrTx/>
              <a:buSzTx/>
              <a:buFontTx/>
              <a:buNone/>
              <a:tabLst/>
            </a:pPr>
            <a:r>
              <a:rPr kumimoji="0" lang="ar-EG" sz="1600" b="1" i="0" u="none" strike="noStrike" cap="none" normalizeH="0" baseline="0" dirty="0" smtClean="0">
                <a:ln>
                  <a:noFill/>
                </a:ln>
                <a:solidFill>
                  <a:schemeClr val="bg1"/>
                </a:solidFill>
                <a:effectLst/>
                <a:latin typeface="Arial" pitchFamily="34" charset="0"/>
                <a:ea typeface="Arial" pitchFamily="34" charset="0"/>
                <a:cs typeface="+mj-cs"/>
              </a:rPr>
              <a:t>التمثيل الدولي</a:t>
            </a:r>
            <a:endParaRPr kumimoji="0" lang="en-US" sz="1600" b="0" i="0" u="none" strike="noStrike" cap="none" normalizeH="0" baseline="0" dirty="0" smtClean="0">
              <a:ln>
                <a:noFill/>
              </a:ln>
              <a:solidFill>
                <a:schemeClr val="bg1"/>
              </a:solidFill>
              <a:effectLst/>
              <a:latin typeface="Arial" pitchFamily="34" charset="0"/>
              <a:cs typeface="+mj-cs"/>
            </a:endParaRPr>
          </a:p>
        </p:txBody>
      </p:sp>
      <p:sp>
        <p:nvSpPr>
          <p:cNvPr id="16" name="TextBox 15"/>
          <p:cNvSpPr txBox="1"/>
          <p:nvPr/>
        </p:nvSpPr>
        <p:spPr>
          <a:xfrm>
            <a:off x="2402594" y="1052736"/>
            <a:ext cx="1656184" cy="307777"/>
          </a:xfrm>
          <a:prstGeom prst="rect">
            <a:avLst/>
          </a:prstGeom>
          <a:solidFill>
            <a:srgbClr val="00B0F0"/>
          </a:solidFill>
          <a:ln>
            <a:solidFill>
              <a:srgbClr val="002060"/>
            </a:solidFill>
          </a:ln>
        </p:spPr>
        <p:txBody>
          <a:bodyPr wrap="square" rtlCol="0">
            <a:spAutoFit/>
          </a:bodyPr>
          <a:lstStyle/>
          <a:p>
            <a:pPr algn="ctr" rtl="1"/>
            <a:r>
              <a:rPr lang="ar-EG" sz="1400" b="1" dirty="0" smtClean="0">
                <a:solidFill>
                  <a:schemeClr val="bg1"/>
                </a:solidFill>
                <a:cs typeface="+mj-cs"/>
              </a:rPr>
              <a:t>أدوار المجلس</a:t>
            </a:r>
            <a:endParaRPr lang="en-US" sz="1400" b="1" dirty="0">
              <a:solidFill>
                <a:schemeClr val="bg1"/>
              </a:solidFill>
              <a:cs typeface="+mj-cs"/>
            </a:endParaRPr>
          </a:p>
        </p:txBody>
      </p:sp>
      <p:sp>
        <p:nvSpPr>
          <p:cNvPr id="17" name="Text Box 1"/>
          <p:cNvSpPr txBox="1">
            <a:spLocks noChangeArrowheads="1"/>
          </p:cNvSpPr>
          <p:nvPr/>
        </p:nvSpPr>
        <p:spPr bwMode="auto">
          <a:xfrm>
            <a:off x="675270" y="1484784"/>
            <a:ext cx="1655316" cy="4320000"/>
          </a:xfrm>
          <a:prstGeom prst="rect">
            <a:avLst/>
          </a:prstGeom>
          <a:solidFill>
            <a:srgbClr val="65D7FF"/>
          </a:solidFill>
          <a:ln w="9525">
            <a:solidFill>
              <a:srgbClr val="2E74B5"/>
            </a:solidFill>
            <a:miter lim="800000"/>
            <a:headEnd/>
            <a:tailEnd/>
          </a:ln>
        </p:spPr>
        <p:txBody>
          <a:bodyPr vert="horz" wrap="square" lIns="0" tIns="0" rIns="0" bIns="0" numCol="1" anchor="t" anchorCtr="0" compatLnSpc="1">
            <a:prstTxWarp prst="textNoShape">
              <a:avLst/>
            </a:prstTxWarp>
          </a:bodyPr>
          <a:lstStyle/>
          <a:p>
            <a:pPr algn="ctr" rtl="1" fontAlgn="base"/>
            <a:endParaRPr lang="ar-EG" sz="1600" b="1" dirty="0" smtClean="0">
              <a:latin typeface="Arial" pitchFamily="34" charset="0"/>
              <a:ea typeface="Arial" pitchFamily="34" charset="0"/>
              <a:cs typeface="+mj-cs"/>
            </a:endParaRPr>
          </a:p>
          <a:p>
            <a:pPr algn="ctr" rtl="1" fontAlgn="base"/>
            <a:endParaRPr lang="ar-EG" sz="1600" b="1" dirty="0" smtClean="0">
              <a:latin typeface="Arial" pitchFamily="34" charset="0"/>
              <a:ea typeface="Arial" pitchFamily="34" charset="0"/>
              <a:cs typeface="+mj-cs"/>
            </a:endParaRPr>
          </a:p>
          <a:p>
            <a:pPr algn="ctr" rtl="1" fontAlgn="base"/>
            <a:r>
              <a:rPr lang="ar-EG" sz="1600" b="1" dirty="0" smtClean="0">
                <a:latin typeface="Arial" pitchFamily="34" charset="0"/>
                <a:ea typeface="Arial" pitchFamily="34" charset="0"/>
                <a:cs typeface="+mj-cs"/>
              </a:rPr>
              <a:t>رئيسة المجلس</a:t>
            </a:r>
          </a:p>
          <a:p>
            <a:pPr algn="ctr" rtl="1" fontAlgn="base"/>
            <a:endParaRPr lang="en-US" sz="200" b="1" dirty="0" smtClean="0">
              <a:latin typeface="Arial" pitchFamily="34" charset="0"/>
              <a:ea typeface="Arial" pitchFamily="34" charset="0"/>
              <a:cs typeface="+mj-cs"/>
            </a:endParaRPr>
          </a:p>
          <a:p>
            <a:pPr algn="ctr" rtl="1" fontAlgn="base"/>
            <a:r>
              <a:rPr lang="ar-EG" sz="1600" b="1" dirty="0" smtClean="0">
                <a:solidFill>
                  <a:schemeClr val="bg1"/>
                </a:solidFill>
                <a:latin typeface="Arial" pitchFamily="34" charset="0"/>
                <a:ea typeface="Arial" pitchFamily="34" charset="0"/>
                <a:cs typeface="+mj-cs"/>
              </a:rPr>
              <a:t> أعضاء المجلس</a:t>
            </a:r>
          </a:p>
          <a:p>
            <a:pPr algn="ctr" rtl="1" fontAlgn="base"/>
            <a:endParaRPr lang="en-US" sz="200" b="1" dirty="0" smtClean="0">
              <a:latin typeface="Arial" pitchFamily="34" charset="0"/>
              <a:ea typeface="Arial" pitchFamily="34" charset="0"/>
              <a:cs typeface="+mj-cs"/>
            </a:endParaRPr>
          </a:p>
          <a:p>
            <a:pPr algn="ctr" rtl="1" fontAlgn="base"/>
            <a:r>
              <a:rPr lang="ar-EG" sz="1600" b="1" dirty="0" smtClean="0">
                <a:latin typeface="Arial" pitchFamily="34" charset="0"/>
                <a:ea typeface="Arial" pitchFamily="34" charset="0"/>
                <a:cs typeface="+mj-cs"/>
              </a:rPr>
              <a:t> الأمانة العامة</a:t>
            </a:r>
          </a:p>
          <a:p>
            <a:pPr algn="ctr" rtl="1" fontAlgn="base"/>
            <a:endParaRPr lang="en-US" sz="200" b="1" dirty="0" smtClean="0">
              <a:latin typeface="Arial" pitchFamily="34" charset="0"/>
              <a:ea typeface="Arial" pitchFamily="34" charset="0"/>
              <a:cs typeface="+mj-cs"/>
            </a:endParaRPr>
          </a:p>
          <a:p>
            <a:pPr algn="ctr" rtl="1" fontAlgn="base"/>
            <a:r>
              <a:rPr lang="ar-EG" sz="1600" b="1" dirty="0" smtClean="0">
                <a:latin typeface="Arial" pitchFamily="34" charset="0"/>
                <a:ea typeface="Arial" pitchFamily="34" charset="0"/>
                <a:cs typeface="+mj-cs"/>
              </a:rPr>
              <a:t> </a:t>
            </a:r>
            <a:r>
              <a:rPr lang="ar-EG" sz="1600" b="1" dirty="0" smtClean="0">
                <a:solidFill>
                  <a:schemeClr val="bg1"/>
                </a:solidFill>
                <a:latin typeface="Arial" pitchFamily="34" charset="0"/>
                <a:ea typeface="Arial" pitchFamily="34" charset="0"/>
                <a:cs typeface="+mj-cs"/>
              </a:rPr>
              <a:t>اللجان الدائمة</a:t>
            </a:r>
          </a:p>
          <a:p>
            <a:pPr algn="ctr" rtl="1" fontAlgn="base"/>
            <a:endParaRPr lang="en-US" sz="200" b="1" dirty="0" smtClean="0">
              <a:latin typeface="Arial" pitchFamily="34" charset="0"/>
              <a:ea typeface="Arial" pitchFamily="34" charset="0"/>
              <a:cs typeface="+mj-cs"/>
            </a:endParaRPr>
          </a:p>
          <a:p>
            <a:pPr algn="ctr" rtl="1" fontAlgn="base"/>
            <a:r>
              <a:rPr lang="ar-EG" sz="1600" b="1" dirty="0" smtClean="0">
                <a:latin typeface="Arial" pitchFamily="34" charset="0"/>
                <a:ea typeface="Arial" pitchFamily="34" charset="0"/>
                <a:cs typeface="+mj-cs"/>
              </a:rPr>
              <a:t> اللجان الخاصة</a:t>
            </a:r>
          </a:p>
          <a:p>
            <a:pPr algn="ctr" rtl="1" fontAlgn="base"/>
            <a:endParaRPr lang="en-US" sz="200" b="1" dirty="0" smtClean="0">
              <a:latin typeface="Arial" pitchFamily="34" charset="0"/>
              <a:ea typeface="Arial" pitchFamily="34" charset="0"/>
              <a:cs typeface="+mj-cs"/>
            </a:endParaRPr>
          </a:p>
          <a:p>
            <a:pPr algn="ctr" rtl="1" fontAlgn="base"/>
            <a:r>
              <a:rPr lang="ar-EG" sz="1600" b="1" dirty="0" smtClean="0">
                <a:solidFill>
                  <a:schemeClr val="bg1"/>
                </a:solidFill>
                <a:latin typeface="Arial" pitchFamily="34" charset="0"/>
                <a:ea typeface="Arial" pitchFamily="34" charset="0"/>
                <a:cs typeface="+mj-cs"/>
              </a:rPr>
              <a:t>فروع المحافظات</a:t>
            </a:r>
          </a:p>
          <a:p>
            <a:pPr algn="ctr" rtl="1" fontAlgn="base"/>
            <a:endParaRPr lang="ar-EG" sz="1600" b="1" dirty="0" smtClean="0">
              <a:latin typeface="Arial" pitchFamily="34" charset="0"/>
              <a:ea typeface="Arial" pitchFamily="34" charset="0"/>
              <a:cs typeface="+mj-cs"/>
            </a:endParaRPr>
          </a:p>
          <a:p>
            <a:pPr algn="ctr" rtl="1" fontAlgn="base"/>
            <a:endParaRPr lang="en-US" sz="1600" b="1" dirty="0" smtClean="0">
              <a:latin typeface="Arial" pitchFamily="34" charset="0"/>
              <a:ea typeface="Arial" pitchFamily="34" charset="0"/>
              <a:cs typeface="+mj-cs"/>
            </a:endParaRPr>
          </a:p>
          <a:p>
            <a:pPr algn="ctr" rtl="1" fontAlgn="base"/>
            <a:r>
              <a:rPr lang="ar-EG" sz="1600" b="1" dirty="0" smtClean="0">
                <a:latin typeface="Arial" pitchFamily="34" charset="0"/>
                <a:ea typeface="Arial" pitchFamily="34" charset="0"/>
                <a:cs typeface="+mj-cs"/>
              </a:rPr>
              <a:t>مرصد المعلومات</a:t>
            </a:r>
          </a:p>
          <a:p>
            <a:pPr algn="ctr" rtl="1" fontAlgn="base"/>
            <a:endParaRPr lang="en-US" sz="200" b="1" dirty="0" smtClean="0">
              <a:latin typeface="Arial" pitchFamily="34" charset="0"/>
              <a:ea typeface="Arial" pitchFamily="34" charset="0"/>
              <a:cs typeface="+mj-cs"/>
            </a:endParaRPr>
          </a:p>
          <a:p>
            <a:pPr algn="ctr" rtl="1" fontAlgn="base"/>
            <a:r>
              <a:rPr lang="ar-EG" sz="1600" b="1" dirty="0" smtClean="0">
                <a:solidFill>
                  <a:schemeClr val="bg1"/>
                </a:solidFill>
                <a:latin typeface="Arial" pitchFamily="34" charset="0"/>
                <a:ea typeface="Arial" pitchFamily="34" charset="0"/>
                <a:cs typeface="+mj-cs"/>
              </a:rPr>
              <a:t>مكتب الشكاوى</a:t>
            </a:r>
          </a:p>
          <a:p>
            <a:pPr algn="ctr" rtl="1" fontAlgn="base"/>
            <a:endParaRPr lang="en-US" sz="200" b="1" dirty="0" smtClean="0">
              <a:latin typeface="Arial" pitchFamily="34" charset="0"/>
              <a:ea typeface="Arial" pitchFamily="34" charset="0"/>
              <a:cs typeface="+mj-cs"/>
            </a:endParaRPr>
          </a:p>
          <a:p>
            <a:pPr algn="ctr" rtl="1" fontAlgn="base"/>
            <a:r>
              <a:rPr lang="ar-EG" sz="1600" b="1" dirty="0" smtClean="0">
                <a:latin typeface="Arial" pitchFamily="34" charset="0"/>
                <a:ea typeface="Arial" pitchFamily="34" charset="0"/>
                <a:cs typeface="+mj-cs"/>
              </a:rPr>
              <a:t>مكتب الدعم السياسي</a:t>
            </a:r>
          </a:p>
          <a:p>
            <a:pPr algn="ctr" rtl="1" fontAlgn="base"/>
            <a:endParaRPr lang="en-US" sz="200" b="1" dirty="0" smtClean="0">
              <a:latin typeface="Arial" pitchFamily="34" charset="0"/>
              <a:ea typeface="Arial" pitchFamily="34" charset="0"/>
              <a:cs typeface="+mj-cs"/>
            </a:endParaRPr>
          </a:p>
          <a:p>
            <a:pPr algn="ctr" rtl="1" fontAlgn="base"/>
            <a:r>
              <a:rPr lang="ar-EG" sz="1600" b="1" dirty="0" smtClean="0">
                <a:solidFill>
                  <a:schemeClr val="bg1"/>
                </a:solidFill>
                <a:latin typeface="Arial" pitchFamily="34" charset="0"/>
                <a:ea typeface="Arial" pitchFamily="34" charset="0"/>
                <a:cs typeface="+mj-cs"/>
              </a:rPr>
              <a:t>مركز ريادة الأعمال</a:t>
            </a:r>
            <a:endParaRPr lang="en-US" sz="1600" b="1" dirty="0" smtClean="0">
              <a:solidFill>
                <a:schemeClr val="bg1"/>
              </a:solidFill>
              <a:latin typeface="Arial" pitchFamily="34" charset="0"/>
              <a:ea typeface="Arial" pitchFamily="34" charset="0"/>
              <a:cs typeface="+mj-cs"/>
            </a:endParaRPr>
          </a:p>
        </p:txBody>
      </p:sp>
      <p:sp>
        <p:nvSpPr>
          <p:cNvPr id="18" name="TextBox 17"/>
          <p:cNvSpPr txBox="1"/>
          <p:nvPr/>
        </p:nvSpPr>
        <p:spPr>
          <a:xfrm>
            <a:off x="674402" y="1052736"/>
            <a:ext cx="1656184" cy="307777"/>
          </a:xfrm>
          <a:prstGeom prst="rect">
            <a:avLst/>
          </a:prstGeom>
          <a:solidFill>
            <a:srgbClr val="65D7FF"/>
          </a:solidFill>
          <a:ln>
            <a:solidFill>
              <a:srgbClr val="002060"/>
            </a:solidFill>
          </a:ln>
        </p:spPr>
        <p:txBody>
          <a:bodyPr wrap="square" rtlCol="0">
            <a:spAutoFit/>
          </a:bodyPr>
          <a:lstStyle/>
          <a:p>
            <a:pPr algn="ctr" rtl="1"/>
            <a:r>
              <a:rPr lang="ar-EG" sz="1400" b="1" dirty="0" smtClean="0">
                <a:solidFill>
                  <a:schemeClr val="bg1"/>
                </a:solidFill>
                <a:cs typeface="+mj-cs"/>
              </a:rPr>
              <a:t>آليات عمل المجلس</a:t>
            </a:r>
            <a:endParaRPr lang="en-US" sz="1400" b="1" dirty="0">
              <a:solidFill>
                <a:schemeClr val="bg1"/>
              </a:solidFill>
              <a:cs typeface="+mj-cs"/>
            </a:endParaRPr>
          </a:p>
        </p:txBody>
      </p:sp>
      <p:sp>
        <p:nvSpPr>
          <p:cNvPr id="8194" name="Right Arrow 14"/>
          <p:cNvSpPr>
            <a:spLocks noChangeArrowheads="1"/>
          </p:cNvSpPr>
          <p:nvPr/>
        </p:nvSpPr>
        <p:spPr bwMode="auto">
          <a:xfrm>
            <a:off x="323528" y="2061248"/>
            <a:ext cx="540000" cy="3600000"/>
          </a:xfrm>
          <a:prstGeom prst="rightArrow">
            <a:avLst>
              <a:gd name="adj1" fmla="val 70250"/>
              <a:gd name="adj2" fmla="val 71985"/>
            </a:avLst>
          </a:prstGeom>
          <a:solidFill>
            <a:srgbClr val="5B9BD5"/>
          </a:solidFill>
          <a:ln w="12700">
            <a:solidFill>
              <a:srgbClr val="1F4D78"/>
            </a:solidFill>
            <a:miter lim="800000"/>
            <a:headEnd/>
            <a:tailEnd/>
          </a:ln>
        </p:spPr>
        <p:txBody>
          <a:bodyPr vert="vert"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EG"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بناء القدرات الداخلية</a:t>
            </a:r>
            <a:endParaRPr kumimoji="0" lang="en-US"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TextBox 9"/>
          <p:cNvSpPr txBox="1"/>
          <p:nvPr/>
        </p:nvSpPr>
        <p:spPr>
          <a:xfrm>
            <a:off x="4187120" y="1052735"/>
            <a:ext cx="2736000" cy="307777"/>
          </a:xfrm>
          <a:prstGeom prst="rect">
            <a:avLst/>
          </a:prstGeom>
          <a:solidFill>
            <a:srgbClr val="002060"/>
          </a:solidFill>
        </p:spPr>
        <p:txBody>
          <a:bodyPr wrap="square" rtlCol="0">
            <a:spAutoFit/>
          </a:bodyPr>
          <a:lstStyle/>
          <a:p>
            <a:pPr algn="ctr" rtl="1"/>
            <a:r>
              <a:rPr lang="ar-EG" sz="1400" b="1" dirty="0" smtClean="0">
                <a:solidFill>
                  <a:schemeClr val="bg1"/>
                </a:solidFill>
                <a:cs typeface="+mj-cs"/>
              </a:rPr>
              <a:t>محاور التمكين</a:t>
            </a:r>
            <a:endParaRPr lang="en-US" sz="1400" b="1" dirty="0">
              <a:solidFill>
                <a:schemeClr val="bg1"/>
              </a:solidFill>
              <a:cs typeface="+mj-cs"/>
            </a:endParaRPr>
          </a:p>
        </p:txBody>
      </p:sp>
      <p:sp>
        <p:nvSpPr>
          <p:cNvPr id="11" name="TextBox 10"/>
          <p:cNvSpPr txBox="1"/>
          <p:nvPr/>
        </p:nvSpPr>
        <p:spPr>
          <a:xfrm>
            <a:off x="4190142" y="1488642"/>
            <a:ext cx="864000" cy="307777"/>
          </a:xfrm>
          <a:prstGeom prst="rect">
            <a:avLst/>
          </a:prstGeom>
          <a:solidFill>
            <a:srgbClr val="002060"/>
          </a:solidFill>
        </p:spPr>
        <p:txBody>
          <a:bodyPr wrap="square" rtlCol="0">
            <a:spAutoFit/>
          </a:bodyPr>
          <a:lstStyle/>
          <a:p>
            <a:pPr algn="ctr" rtl="1"/>
            <a:r>
              <a:rPr lang="ar-EG" sz="1400" b="1" dirty="0" smtClean="0">
                <a:solidFill>
                  <a:schemeClr val="bg1"/>
                </a:solidFill>
                <a:cs typeface="+mj-cs"/>
              </a:rPr>
              <a:t>سياسي</a:t>
            </a:r>
            <a:endParaRPr lang="en-US" sz="1400" b="1" dirty="0">
              <a:solidFill>
                <a:schemeClr val="bg1"/>
              </a:solidFill>
              <a:cs typeface="+mj-cs"/>
            </a:endParaRPr>
          </a:p>
        </p:txBody>
      </p:sp>
      <p:sp>
        <p:nvSpPr>
          <p:cNvPr id="12" name="TextBox 11"/>
          <p:cNvSpPr txBox="1"/>
          <p:nvPr/>
        </p:nvSpPr>
        <p:spPr>
          <a:xfrm>
            <a:off x="5117436" y="1484783"/>
            <a:ext cx="864000" cy="307777"/>
          </a:xfrm>
          <a:prstGeom prst="rect">
            <a:avLst/>
          </a:prstGeom>
          <a:solidFill>
            <a:srgbClr val="002060"/>
          </a:solidFill>
        </p:spPr>
        <p:txBody>
          <a:bodyPr wrap="square" rtlCol="0">
            <a:spAutoFit/>
          </a:bodyPr>
          <a:lstStyle/>
          <a:p>
            <a:pPr algn="ctr" rtl="1"/>
            <a:r>
              <a:rPr lang="ar-EG" sz="1400" b="1" dirty="0" smtClean="0">
                <a:solidFill>
                  <a:schemeClr val="bg1"/>
                </a:solidFill>
                <a:cs typeface="+mj-cs"/>
              </a:rPr>
              <a:t>إقتصادي</a:t>
            </a:r>
            <a:endParaRPr lang="en-US" sz="1400" b="1" dirty="0">
              <a:solidFill>
                <a:schemeClr val="bg1"/>
              </a:solidFill>
              <a:cs typeface="+mj-cs"/>
            </a:endParaRPr>
          </a:p>
        </p:txBody>
      </p:sp>
      <p:sp>
        <p:nvSpPr>
          <p:cNvPr id="13" name="TextBox 12"/>
          <p:cNvSpPr txBox="1"/>
          <p:nvPr/>
        </p:nvSpPr>
        <p:spPr>
          <a:xfrm>
            <a:off x="6062142" y="1484783"/>
            <a:ext cx="864000" cy="307777"/>
          </a:xfrm>
          <a:prstGeom prst="rect">
            <a:avLst/>
          </a:prstGeom>
          <a:solidFill>
            <a:srgbClr val="002060"/>
          </a:solidFill>
        </p:spPr>
        <p:txBody>
          <a:bodyPr wrap="square" rtlCol="0">
            <a:spAutoFit/>
          </a:bodyPr>
          <a:lstStyle/>
          <a:p>
            <a:pPr algn="ctr" rtl="1"/>
            <a:r>
              <a:rPr lang="ar-EG" sz="1400" b="1" dirty="0" smtClean="0">
                <a:solidFill>
                  <a:schemeClr val="bg1"/>
                </a:solidFill>
                <a:cs typeface="+mj-cs"/>
              </a:rPr>
              <a:t>إجتماعي</a:t>
            </a:r>
            <a:endParaRPr lang="en-US" sz="1400" b="1" dirty="0">
              <a:solidFill>
                <a:schemeClr val="bg1"/>
              </a:solidFill>
              <a:cs typeface="+mj-cs"/>
            </a:endParaRPr>
          </a:p>
        </p:txBody>
      </p:sp>
      <p:sp>
        <p:nvSpPr>
          <p:cNvPr id="23" name="TextBox 22"/>
          <p:cNvSpPr txBox="1"/>
          <p:nvPr/>
        </p:nvSpPr>
        <p:spPr>
          <a:xfrm>
            <a:off x="4187120" y="1971310"/>
            <a:ext cx="3672000" cy="307777"/>
          </a:xfrm>
          <a:prstGeom prst="rect">
            <a:avLst/>
          </a:prstGeom>
          <a:solidFill>
            <a:schemeClr val="accent1">
              <a:lumMod val="20000"/>
              <a:lumOff val="80000"/>
            </a:schemeClr>
          </a:solidFill>
        </p:spPr>
        <p:txBody>
          <a:bodyPr wrap="square" rtlCol="0">
            <a:spAutoFit/>
          </a:bodyPr>
          <a:lstStyle/>
          <a:p>
            <a:pPr algn="r" rtl="1"/>
            <a:r>
              <a:rPr lang="ar-EG" sz="1400" b="1" dirty="0" smtClean="0">
                <a:solidFill>
                  <a:srgbClr val="002060"/>
                </a:solidFill>
                <a:cs typeface="+mj-cs"/>
              </a:rPr>
              <a:t>تنفيذية</a:t>
            </a:r>
            <a:endParaRPr lang="en-US" sz="1400" b="1" dirty="0">
              <a:solidFill>
                <a:srgbClr val="002060"/>
              </a:solidFill>
              <a:cs typeface="+mj-cs"/>
            </a:endParaRPr>
          </a:p>
        </p:txBody>
      </p:sp>
      <p:sp>
        <p:nvSpPr>
          <p:cNvPr id="24" name="TextBox 23"/>
          <p:cNvSpPr txBox="1"/>
          <p:nvPr/>
        </p:nvSpPr>
        <p:spPr>
          <a:xfrm>
            <a:off x="4171167" y="2378208"/>
            <a:ext cx="3672000" cy="307777"/>
          </a:xfrm>
          <a:prstGeom prst="rect">
            <a:avLst/>
          </a:prstGeom>
          <a:solidFill>
            <a:schemeClr val="accent1">
              <a:lumMod val="20000"/>
              <a:lumOff val="80000"/>
            </a:schemeClr>
          </a:solidFill>
        </p:spPr>
        <p:txBody>
          <a:bodyPr wrap="square" rtlCol="0">
            <a:spAutoFit/>
          </a:bodyPr>
          <a:lstStyle/>
          <a:p>
            <a:pPr algn="r" rtl="1"/>
            <a:r>
              <a:rPr lang="ar-EG" sz="1400" b="1" dirty="0" smtClean="0">
                <a:solidFill>
                  <a:srgbClr val="002060"/>
                </a:solidFill>
                <a:cs typeface="+mj-cs"/>
              </a:rPr>
              <a:t>تشريعية</a:t>
            </a:r>
            <a:endParaRPr lang="en-US" sz="1400" b="1" dirty="0">
              <a:solidFill>
                <a:srgbClr val="002060"/>
              </a:solidFill>
              <a:cs typeface="+mj-cs"/>
            </a:endParaRPr>
          </a:p>
        </p:txBody>
      </p:sp>
      <p:sp>
        <p:nvSpPr>
          <p:cNvPr id="25" name="TextBox 24"/>
          <p:cNvSpPr txBox="1"/>
          <p:nvPr/>
        </p:nvSpPr>
        <p:spPr>
          <a:xfrm>
            <a:off x="4171167" y="2765613"/>
            <a:ext cx="3672000" cy="307777"/>
          </a:xfrm>
          <a:prstGeom prst="rect">
            <a:avLst/>
          </a:prstGeom>
          <a:solidFill>
            <a:schemeClr val="accent1">
              <a:lumMod val="20000"/>
              <a:lumOff val="80000"/>
            </a:schemeClr>
          </a:solidFill>
        </p:spPr>
        <p:txBody>
          <a:bodyPr wrap="square" rtlCol="0">
            <a:spAutoFit/>
          </a:bodyPr>
          <a:lstStyle/>
          <a:p>
            <a:pPr algn="r" rtl="1"/>
            <a:r>
              <a:rPr lang="ar-EG" sz="1400" b="1" dirty="0" smtClean="0">
                <a:solidFill>
                  <a:srgbClr val="002060"/>
                </a:solidFill>
                <a:cs typeface="+mj-cs"/>
              </a:rPr>
              <a:t>قضائية</a:t>
            </a:r>
            <a:endParaRPr lang="en-US" sz="1400" b="1" dirty="0">
              <a:solidFill>
                <a:srgbClr val="002060"/>
              </a:solidFill>
              <a:cs typeface="+mj-cs"/>
            </a:endParaRPr>
          </a:p>
        </p:txBody>
      </p:sp>
      <p:sp>
        <p:nvSpPr>
          <p:cNvPr id="26" name="TextBox 25"/>
          <p:cNvSpPr txBox="1"/>
          <p:nvPr/>
        </p:nvSpPr>
        <p:spPr>
          <a:xfrm>
            <a:off x="4165931" y="3488597"/>
            <a:ext cx="3672000" cy="307777"/>
          </a:xfrm>
          <a:prstGeom prst="rect">
            <a:avLst/>
          </a:prstGeom>
          <a:solidFill>
            <a:schemeClr val="accent1">
              <a:lumMod val="40000"/>
              <a:lumOff val="60000"/>
            </a:schemeClr>
          </a:solidFill>
        </p:spPr>
        <p:txBody>
          <a:bodyPr wrap="square" rtlCol="0">
            <a:spAutoFit/>
          </a:bodyPr>
          <a:lstStyle/>
          <a:p>
            <a:pPr algn="r" rtl="1"/>
            <a:r>
              <a:rPr lang="ar-EG" sz="1400" b="1" dirty="0" smtClean="0">
                <a:solidFill>
                  <a:srgbClr val="002060"/>
                </a:solidFill>
                <a:cs typeface="+mj-cs"/>
              </a:rPr>
              <a:t>مجتمع مدني</a:t>
            </a:r>
            <a:endParaRPr lang="en-US" sz="1400" b="1" dirty="0">
              <a:solidFill>
                <a:srgbClr val="002060"/>
              </a:solidFill>
              <a:cs typeface="+mj-cs"/>
            </a:endParaRPr>
          </a:p>
        </p:txBody>
      </p:sp>
      <p:sp>
        <p:nvSpPr>
          <p:cNvPr id="27" name="TextBox 26"/>
          <p:cNvSpPr txBox="1"/>
          <p:nvPr/>
        </p:nvSpPr>
        <p:spPr>
          <a:xfrm>
            <a:off x="4166445" y="3888703"/>
            <a:ext cx="3672000" cy="307777"/>
          </a:xfrm>
          <a:prstGeom prst="rect">
            <a:avLst/>
          </a:prstGeom>
          <a:solidFill>
            <a:schemeClr val="accent1">
              <a:lumMod val="40000"/>
              <a:lumOff val="60000"/>
            </a:schemeClr>
          </a:solidFill>
        </p:spPr>
        <p:txBody>
          <a:bodyPr wrap="square" rtlCol="0">
            <a:spAutoFit/>
          </a:bodyPr>
          <a:lstStyle/>
          <a:p>
            <a:pPr algn="r" rtl="1"/>
            <a:r>
              <a:rPr lang="ar-EG" sz="1400" b="1" dirty="0" smtClean="0">
                <a:solidFill>
                  <a:srgbClr val="002060"/>
                </a:solidFill>
                <a:cs typeface="+mj-cs"/>
              </a:rPr>
              <a:t>إعلام</a:t>
            </a:r>
            <a:endParaRPr lang="en-US" sz="1400" b="1" dirty="0">
              <a:solidFill>
                <a:srgbClr val="002060"/>
              </a:solidFill>
              <a:cs typeface="+mj-cs"/>
            </a:endParaRPr>
          </a:p>
        </p:txBody>
      </p:sp>
      <p:sp>
        <p:nvSpPr>
          <p:cNvPr id="28" name="TextBox 27"/>
          <p:cNvSpPr txBox="1"/>
          <p:nvPr/>
        </p:nvSpPr>
        <p:spPr>
          <a:xfrm>
            <a:off x="4174480" y="4273351"/>
            <a:ext cx="3672000" cy="307777"/>
          </a:xfrm>
          <a:prstGeom prst="rect">
            <a:avLst/>
          </a:prstGeom>
          <a:solidFill>
            <a:schemeClr val="accent1">
              <a:lumMod val="40000"/>
              <a:lumOff val="60000"/>
            </a:schemeClr>
          </a:solidFill>
        </p:spPr>
        <p:txBody>
          <a:bodyPr wrap="square" rtlCol="0">
            <a:spAutoFit/>
          </a:bodyPr>
          <a:lstStyle/>
          <a:p>
            <a:pPr algn="r" rtl="1"/>
            <a:r>
              <a:rPr lang="ar-EG" sz="1400" b="1" dirty="0" smtClean="0">
                <a:solidFill>
                  <a:srgbClr val="002060"/>
                </a:solidFill>
                <a:cs typeface="+mj-cs"/>
              </a:rPr>
              <a:t>قطاع خاص</a:t>
            </a:r>
            <a:endParaRPr lang="en-US" sz="1400" b="1" dirty="0">
              <a:solidFill>
                <a:srgbClr val="002060"/>
              </a:solidFill>
              <a:cs typeface="+mj-cs"/>
            </a:endParaRPr>
          </a:p>
        </p:txBody>
      </p:sp>
      <p:sp>
        <p:nvSpPr>
          <p:cNvPr id="29" name="TextBox 28"/>
          <p:cNvSpPr txBox="1"/>
          <p:nvPr/>
        </p:nvSpPr>
        <p:spPr>
          <a:xfrm>
            <a:off x="4165931" y="5011424"/>
            <a:ext cx="3672000" cy="324000"/>
          </a:xfrm>
          <a:prstGeom prst="rect">
            <a:avLst/>
          </a:prstGeom>
          <a:solidFill>
            <a:schemeClr val="accent5">
              <a:lumMod val="60000"/>
              <a:lumOff val="40000"/>
            </a:schemeClr>
          </a:solidFill>
        </p:spPr>
        <p:txBody>
          <a:bodyPr wrap="square" rtlCol="0">
            <a:spAutoFit/>
          </a:bodyPr>
          <a:lstStyle/>
          <a:p>
            <a:pPr algn="r" rtl="1"/>
            <a:r>
              <a:rPr lang="ar-EG" sz="1400" b="1" dirty="0" smtClean="0">
                <a:solidFill>
                  <a:srgbClr val="002060"/>
                </a:solidFill>
                <a:cs typeface="+mj-cs"/>
              </a:rPr>
              <a:t>عربية</a:t>
            </a:r>
            <a:endParaRPr lang="en-US" sz="1400" b="1" dirty="0">
              <a:solidFill>
                <a:srgbClr val="002060"/>
              </a:solidFill>
              <a:cs typeface="+mj-cs"/>
            </a:endParaRPr>
          </a:p>
        </p:txBody>
      </p:sp>
      <p:sp>
        <p:nvSpPr>
          <p:cNvPr id="30" name="TextBox 29"/>
          <p:cNvSpPr txBox="1"/>
          <p:nvPr/>
        </p:nvSpPr>
        <p:spPr>
          <a:xfrm>
            <a:off x="4165931" y="5443425"/>
            <a:ext cx="3672000" cy="324000"/>
          </a:xfrm>
          <a:prstGeom prst="rect">
            <a:avLst/>
          </a:prstGeom>
          <a:solidFill>
            <a:schemeClr val="accent5">
              <a:lumMod val="60000"/>
              <a:lumOff val="40000"/>
            </a:schemeClr>
          </a:solidFill>
        </p:spPr>
        <p:txBody>
          <a:bodyPr wrap="square" rtlCol="0">
            <a:spAutoFit/>
          </a:bodyPr>
          <a:lstStyle/>
          <a:p>
            <a:pPr algn="r" rtl="1"/>
            <a:r>
              <a:rPr lang="ar-EG" sz="1400" b="1" dirty="0" smtClean="0">
                <a:solidFill>
                  <a:srgbClr val="002060"/>
                </a:solidFill>
                <a:cs typeface="+mj-cs"/>
              </a:rPr>
              <a:t>دولية</a:t>
            </a:r>
            <a:endParaRPr lang="en-US" sz="1400" b="1" dirty="0">
              <a:solidFill>
                <a:srgbClr val="002060"/>
              </a:solidFill>
              <a:cs typeface="+mj-cs"/>
            </a:endParaRPr>
          </a:p>
        </p:txBody>
      </p:sp>
      <p:sp>
        <p:nvSpPr>
          <p:cNvPr id="19" name="TextBox 18"/>
          <p:cNvSpPr txBox="1"/>
          <p:nvPr/>
        </p:nvSpPr>
        <p:spPr>
          <a:xfrm>
            <a:off x="4189732" y="1484784"/>
            <a:ext cx="864000" cy="4320000"/>
          </a:xfrm>
          <a:prstGeom prst="rect">
            <a:avLst/>
          </a:prstGeom>
          <a:noFill/>
          <a:ln w="19050">
            <a:solidFill>
              <a:srgbClr val="002060"/>
            </a:solidFill>
            <a:prstDash val="sysDot"/>
          </a:ln>
        </p:spPr>
        <p:txBody>
          <a:bodyPr wrap="square" rtlCol="0">
            <a:spAutoFit/>
          </a:bodyPr>
          <a:lstStyle/>
          <a:p>
            <a:pPr algn="ctr" rtl="1"/>
            <a:endParaRPr lang="en-US" sz="1400" b="1" dirty="0">
              <a:solidFill>
                <a:schemeClr val="bg1"/>
              </a:solidFill>
              <a:cs typeface="+mj-cs"/>
            </a:endParaRPr>
          </a:p>
        </p:txBody>
      </p:sp>
      <p:sp>
        <p:nvSpPr>
          <p:cNvPr id="20" name="TextBox 19"/>
          <p:cNvSpPr txBox="1"/>
          <p:nvPr/>
        </p:nvSpPr>
        <p:spPr>
          <a:xfrm>
            <a:off x="5108418" y="1484784"/>
            <a:ext cx="864000" cy="4320000"/>
          </a:xfrm>
          <a:prstGeom prst="rect">
            <a:avLst/>
          </a:prstGeom>
          <a:noFill/>
          <a:ln w="19050">
            <a:solidFill>
              <a:srgbClr val="002060"/>
            </a:solidFill>
            <a:prstDash val="sysDot"/>
          </a:ln>
        </p:spPr>
        <p:txBody>
          <a:bodyPr wrap="square" rtlCol="0">
            <a:spAutoFit/>
          </a:bodyPr>
          <a:lstStyle/>
          <a:p>
            <a:pPr algn="ctr" rtl="1"/>
            <a:endParaRPr lang="en-US" sz="1400" b="1" dirty="0">
              <a:solidFill>
                <a:schemeClr val="bg1"/>
              </a:solidFill>
              <a:cs typeface="+mj-cs"/>
            </a:endParaRPr>
          </a:p>
        </p:txBody>
      </p:sp>
      <p:sp>
        <p:nvSpPr>
          <p:cNvPr id="21" name="TextBox 20"/>
          <p:cNvSpPr txBox="1"/>
          <p:nvPr/>
        </p:nvSpPr>
        <p:spPr>
          <a:xfrm>
            <a:off x="6061940" y="1484784"/>
            <a:ext cx="864000" cy="4320000"/>
          </a:xfrm>
          <a:prstGeom prst="rect">
            <a:avLst/>
          </a:prstGeom>
          <a:noFill/>
          <a:ln w="19050">
            <a:solidFill>
              <a:srgbClr val="002060"/>
            </a:solidFill>
            <a:prstDash val="sysDot"/>
          </a:ln>
        </p:spPr>
        <p:txBody>
          <a:bodyPr wrap="square" rtlCol="0">
            <a:spAutoFit/>
          </a:bodyPr>
          <a:lstStyle/>
          <a:p>
            <a:pPr algn="ctr" rtl="1"/>
            <a:endParaRPr lang="en-US" sz="1400" b="1" dirty="0">
              <a:solidFill>
                <a:schemeClr val="bg1"/>
              </a:solidFill>
              <a:cs typeface="+mj-cs"/>
            </a:endParaRPr>
          </a:p>
        </p:txBody>
      </p:sp>
      <p:sp>
        <p:nvSpPr>
          <p:cNvPr id="31" name="TextBox 30"/>
          <p:cNvSpPr txBox="1"/>
          <p:nvPr/>
        </p:nvSpPr>
        <p:spPr>
          <a:xfrm>
            <a:off x="7956424" y="1969834"/>
            <a:ext cx="432000" cy="1103555"/>
          </a:xfrm>
          <a:prstGeom prst="rect">
            <a:avLst/>
          </a:prstGeom>
          <a:solidFill>
            <a:schemeClr val="accent1">
              <a:lumMod val="20000"/>
              <a:lumOff val="80000"/>
            </a:schemeClr>
          </a:solidFill>
        </p:spPr>
        <p:txBody>
          <a:bodyPr vert="vert" wrap="square" rtlCol="0">
            <a:spAutoFit/>
          </a:bodyPr>
          <a:lstStyle/>
          <a:p>
            <a:pPr algn="ctr" rtl="1"/>
            <a:r>
              <a:rPr lang="ar-EG" sz="1400" b="1" dirty="0" smtClean="0">
                <a:solidFill>
                  <a:srgbClr val="002060"/>
                </a:solidFill>
                <a:cs typeface="+mj-cs"/>
              </a:rPr>
              <a:t>أجهزة الدولة</a:t>
            </a:r>
            <a:endParaRPr lang="en-US" sz="1400" b="1" dirty="0">
              <a:solidFill>
                <a:srgbClr val="002060"/>
              </a:solidFill>
              <a:cs typeface="+mj-cs"/>
            </a:endParaRPr>
          </a:p>
        </p:txBody>
      </p:sp>
      <p:sp>
        <p:nvSpPr>
          <p:cNvPr id="32" name="TextBox 31"/>
          <p:cNvSpPr txBox="1"/>
          <p:nvPr/>
        </p:nvSpPr>
        <p:spPr>
          <a:xfrm>
            <a:off x="7956424" y="3484591"/>
            <a:ext cx="432000" cy="1116000"/>
          </a:xfrm>
          <a:prstGeom prst="rect">
            <a:avLst/>
          </a:prstGeom>
          <a:solidFill>
            <a:schemeClr val="accent1">
              <a:lumMod val="40000"/>
              <a:lumOff val="60000"/>
            </a:schemeClr>
          </a:solidFill>
        </p:spPr>
        <p:txBody>
          <a:bodyPr vert="vert" wrap="square" rtlCol="0">
            <a:spAutoFit/>
          </a:bodyPr>
          <a:lstStyle/>
          <a:p>
            <a:pPr algn="ctr" rtl="1"/>
            <a:r>
              <a:rPr lang="ar-EG" sz="1400" b="1" dirty="0" smtClean="0">
                <a:solidFill>
                  <a:srgbClr val="002060"/>
                </a:solidFill>
                <a:cs typeface="+mj-cs"/>
              </a:rPr>
              <a:t>مجتمع مدني</a:t>
            </a:r>
            <a:endParaRPr lang="en-US" sz="1400" b="1" dirty="0">
              <a:solidFill>
                <a:srgbClr val="002060"/>
              </a:solidFill>
              <a:cs typeface="+mj-cs"/>
            </a:endParaRPr>
          </a:p>
        </p:txBody>
      </p:sp>
      <p:sp>
        <p:nvSpPr>
          <p:cNvPr id="33" name="TextBox 32"/>
          <p:cNvSpPr txBox="1"/>
          <p:nvPr/>
        </p:nvSpPr>
        <p:spPr>
          <a:xfrm>
            <a:off x="7916730" y="5011425"/>
            <a:ext cx="432000" cy="756000"/>
          </a:xfrm>
          <a:prstGeom prst="rect">
            <a:avLst/>
          </a:prstGeom>
          <a:solidFill>
            <a:schemeClr val="accent5">
              <a:lumMod val="60000"/>
              <a:lumOff val="40000"/>
            </a:schemeClr>
          </a:solidFill>
        </p:spPr>
        <p:txBody>
          <a:bodyPr vert="vert" wrap="square" rtlCol="0">
            <a:spAutoFit/>
          </a:bodyPr>
          <a:lstStyle/>
          <a:p>
            <a:pPr algn="ctr" rtl="1"/>
            <a:r>
              <a:rPr lang="ar-EG" sz="1400" b="1" dirty="0" smtClean="0">
                <a:solidFill>
                  <a:srgbClr val="002060"/>
                </a:solidFill>
                <a:cs typeface="+mj-cs"/>
              </a:rPr>
              <a:t>خارج مصر</a:t>
            </a:r>
            <a:endParaRPr lang="en-US" sz="1400" b="1" dirty="0">
              <a:solidFill>
                <a:srgbClr val="002060"/>
              </a:solidFill>
              <a:cs typeface="+mj-cs"/>
            </a:endParaRPr>
          </a:p>
        </p:txBody>
      </p:sp>
      <p:sp>
        <p:nvSpPr>
          <p:cNvPr id="34" name="TextBox 33"/>
          <p:cNvSpPr txBox="1"/>
          <p:nvPr/>
        </p:nvSpPr>
        <p:spPr>
          <a:xfrm>
            <a:off x="7020272" y="1051332"/>
            <a:ext cx="1350000" cy="738000"/>
          </a:xfrm>
          <a:prstGeom prst="rect">
            <a:avLst/>
          </a:prstGeom>
          <a:noFill/>
          <a:ln w="19050">
            <a:solidFill>
              <a:srgbClr val="002060"/>
            </a:solidFill>
          </a:ln>
        </p:spPr>
        <p:txBody>
          <a:bodyPr wrap="square" lIns="0" tIns="0" rIns="0" rtlCol="0" anchor="ctr" anchorCtr="0">
            <a:spAutoFit/>
          </a:bodyPr>
          <a:lstStyle/>
          <a:p>
            <a:pPr algn="ctr" rtl="1"/>
            <a:r>
              <a:rPr lang="ar-EG" sz="1400" b="1" dirty="0" smtClean="0">
                <a:solidFill>
                  <a:srgbClr val="002060"/>
                </a:solidFill>
                <a:cs typeface="+mj-cs"/>
              </a:rPr>
              <a:t>الشركاء</a:t>
            </a:r>
            <a:endParaRPr lang="en-US" sz="1400" b="1" dirty="0">
              <a:solidFill>
                <a:srgbClr val="002060"/>
              </a:solidFill>
              <a:cs typeface="+mj-cs"/>
            </a:endParaRPr>
          </a:p>
        </p:txBody>
      </p:sp>
      <p:sp>
        <p:nvSpPr>
          <p:cNvPr id="35" name="Right Arrow 14"/>
          <p:cNvSpPr>
            <a:spLocks noChangeArrowheads="1"/>
          </p:cNvSpPr>
          <p:nvPr/>
        </p:nvSpPr>
        <p:spPr bwMode="auto">
          <a:xfrm rot="5400000">
            <a:off x="3711985" y="3280902"/>
            <a:ext cx="5580000" cy="835635"/>
          </a:xfrm>
          <a:prstGeom prst="rightArrow">
            <a:avLst>
              <a:gd name="adj1" fmla="val 70250"/>
              <a:gd name="adj2" fmla="val 71985"/>
            </a:avLst>
          </a:prstGeom>
          <a:solidFill>
            <a:srgbClr val="FF3300">
              <a:alpha val="20000"/>
            </a:srgbClr>
          </a:solidFill>
          <a:ln w="28575">
            <a:solidFill>
              <a:srgbClr val="FF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EG" sz="1600" b="1" i="0" u="none" strike="noStrike" cap="none" normalizeH="0" baseline="0" dirty="0" smtClean="0">
                <a:ln>
                  <a:noFill/>
                </a:ln>
                <a:solidFill>
                  <a:srgbClr val="FF0000"/>
                </a:solidFill>
                <a:effectLst/>
                <a:latin typeface="Arial" pitchFamily="34" charset="0"/>
                <a:ea typeface="Arial" pitchFamily="34" charset="0"/>
                <a:cs typeface="Arial" pitchFamily="34" charset="0"/>
              </a:rPr>
              <a:t>تدخلات مواضيعية</a:t>
            </a:r>
            <a:endParaRPr kumimoji="0" lang="en-US"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36" name="Right Arrow 14"/>
          <p:cNvSpPr>
            <a:spLocks noChangeArrowheads="1"/>
          </p:cNvSpPr>
          <p:nvPr/>
        </p:nvSpPr>
        <p:spPr bwMode="auto">
          <a:xfrm flipH="1">
            <a:off x="4176464" y="2240936"/>
            <a:ext cx="4572000" cy="576000"/>
          </a:xfrm>
          <a:prstGeom prst="rightArrow">
            <a:avLst>
              <a:gd name="adj1" fmla="val 70250"/>
              <a:gd name="adj2" fmla="val 71985"/>
            </a:avLst>
          </a:prstGeom>
          <a:solidFill>
            <a:srgbClr val="FFFF00">
              <a:alpha val="20000"/>
            </a:srgbClr>
          </a:solidFill>
          <a:ln w="28575">
            <a:solidFill>
              <a:srgbClr val="FF9900"/>
            </a:solid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lang="ar-EG" sz="1600" b="1" dirty="0" smtClean="0">
                <a:solidFill>
                  <a:srgbClr val="FF9900"/>
                </a:solidFill>
                <a:latin typeface="Arial" pitchFamily="34" charset="0"/>
                <a:cs typeface="Arial" pitchFamily="34" charset="0"/>
              </a:rPr>
              <a:t>تدخلات قطاعية</a:t>
            </a:r>
            <a:endParaRPr kumimoji="0" lang="en-US" sz="1800" b="0" i="0" u="none" strike="noStrike" cap="none" normalizeH="0" baseline="0" dirty="0" smtClean="0">
              <a:ln>
                <a:noFill/>
              </a:ln>
              <a:solidFill>
                <a:srgbClr val="FF9900"/>
              </a:solidFill>
              <a:effectLst/>
              <a:latin typeface="Arial" pitchFamily="34" charset="0"/>
              <a:cs typeface="Arial"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2" presetClass="entr" presetSubtype="1"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up)">
                                      <p:cBhvr>
                                        <p:cTn id="13" dur="500"/>
                                        <p:tgtEl>
                                          <p:spTgt spid="10"/>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up)">
                                      <p:cBhvr>
                                        <p:cTn id="16" dur="500"/>
                                        <p:tgtEl>
                                          <p:spTgt spid="11"/>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up)">
                                      <p:cBhvr>
                                        <p:cTn id="19" dur="500"/>
                                        <p:tgtEl>
                                          <p:spTgt spid="12"/>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up)">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right)">
                                      <p:cBhvr>
                                        <p:cTn id="27" dur="500"/>
                                        <p:tgtEl>
                                          <p:spTgt spid="34"/>
                                        </p:tgtEl>
                                      </p:cBhvr>
                                    </p:animEffect>
                                  </p:childTnLst>
                                </p:cTn>
                              </p:par>
                              <p:par>
                                <p:cTn id="28" presetID="22" presetClass="entr" presetSubtype="2" fill="hold" grpId="0" nodeType="with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wipe(right)">
                                      <p:cBhvr>
                                        <p:cTn id="30" dur="500"/>
                                        <p:tgtEl>
                                          <p:spTgt spid="23"/>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right)">
                                      <p:cBhvr>
                                        <p:cTn id="33" dur="500"/>
                                        <p:tgtEl>
                                          <p:spTgt spid="24"/>
                                        </p:tgtEl>
                                      </p:cBhvr>
                                    </p:animEffect>
                                  </p:childTnLst>
                                </p:cTn>
                              </p:par>
                              <p:par>
                                <p:cTn id="34" presetID="22" presetClass="entr" presetSubtype="2"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wipe(right)">
                                      <p:cBhvr>
                                        <p:cTn id="36" dur="500"/>
                                        <p:tgtEl>
                                          <p:spTgt spid="25"/>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right)">
                                      <p:cBhvr>
                                        <p:cTn id="39" dur="500"/>
                                        <p:tgtEl>
                                          <p:spTgt spid="26"/>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wipe(right)">
                                      <p:cBhvr>
                                        <p:cTn id="42" dur="500"/>
                                        <p:tgtEl>
                                          <p:spTgt spid="27"/>
                                        </p:tgtEl>
                                      </p:cBhvr>
                                    </p:animEffect>
                                  </p:childTnLst>
                                </p:cTn>
                              </p:par>
                              <p:par>
                                <p:cTn id="43" presetID="22" presetClass="entr" presetSubtype="2"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right)">
                                      <p:cBhvr>
                                        <p:cTn id="45" dur="500"/>
                                        <p:tgtEl>
                                          <p:spTgt spid="28"/>
                                        </p:tgtEl>
                                      </p:cBhvr>
                                    </p:animEffect>
                                  </p:childTnLst>
                                </p:cTn>
                              </p:par>
                              <p:par>
                                <p:cTn id="46" presetID="22" presetClass="entr" presetSubtype="2"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wipe(right)">
                                      <p:cBhvr>
                                        <p:cTn id="48" dur="500"/>
                                        <p:tgtEl>
                                          <p:spTgt spid="29"/>
                                        </p:tgtEl>
                                      </p:cBhvr>
                                    </p:animEffect>
                                  </p:childTnLst>
                                </p:cTn>
                              </p:par>
                              <p:par>
                                <p:cTn id="49" presetID="22" presetClass="entr" presetSubtype="2"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ipe(right)">
                                      <p:cBhvr>
                                        <p:cTn id="51" dur="500"/>
                                        <p:tgtEl>
                                          <p:spTgt spid="30"/>
                                        </p:tgtEl>
                                      </p:cBhvr>
                                    </p:animEffect>
                                  </p:childTnLst>
                                </p:cTn>
                              </p:par>
                              <p:par>
                                <p:cTn id="52" presetID="22" presetClass="entr" presetSubtype="2"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wipe(right)">
                                      <p:cBhvr>
                                        <p:cTn id="54" dur="500"/>
                                        <p:tgtEl>
                                          <p:spTgt spid="31"/>
                                        </p:tgtEl>
                                      </p:cBhvr>
                                    </p:animEffect>
                                  </p:childTnLst>
                                </p:cTn>
                              </p:par>
                              <p:par>
                                <p:cTn id="55" presetID="22" presetClass="entr" presetSubtype="2" fill="hold" grpId="0" nodeType="with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wipe(right)">
                                      <p:cBhvr>
                                        <p:cTn id="57" dur="500"/>
                                        <p:tgtEl>
                                          <p:spTgt spid="32"/>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wipe(right)">
                                      <p:cBhvr>
                                        <p:cTn id="60" dur="500"/>
                                        <p:tgtEl>
                                          <p:spTgt spid="33"/>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wipe(up)">
                                      <p:cBhvr>
                                        <p:cTn id="65" dur="500"/>
                                        <p:tgtEl>
                                          <p:spTgt spid="19"/>
                                        </p:tgtEl>
                                      </p:cBhvr>
                                    </p:animEffect>
                                  </p:childTnLst>
                                </p:cTn>
                              </p:par>
                              <p:par>
                                <p:cTn id="66" presetID="22" presetClass="entr" presetSubtype="1" fill="hold" grpId="0" nodeType="with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up)">
                                      <p:cBhvr>
                                        <p:cTn id="68" dur="500"/>
                                        <p:tgtEl>
                                          <p:spTgt spid="20"/>
                                        </p:tgtEl>
                                      </p:cBhvr>
                                    </p:animEffect>
                                  </p:childTnLst>
                                </p:cTn>
                              </p:par>
                              <p:par>
                                <p:cTn id="69" presetID="22" presetClass="entr" presetSubtype="1" fill="hold" grpId="0"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wipe(up)">
                                      <p:cBhvr>
                                        <p:cTn id="71" dur="500"/>
                                        <p:tgtEl>
                                          <p:spTgt spid="21"/>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1" fill="hold" grpId="0" nodeType="clickEffect">
                                  <p:stCondLst>
                                    <p:cond delay="0"/>
                                  </p:stCondLst>
                                  <p:childTnLst>
                                    <p:set>
                                      <p:cBhvr>
                                        <p:cTn id="75" dur="1" fill="hold">
                                          <p:stCondLst>
                                            <p:cond delay="0"/>
                                          </p:stCondLst>
                                        </p:cTn>
                                        <p:tgtEl>
                                          <p:spTgt spid="16"/>
                                        </p:tgtEl>
                                        <p:attrNameLst>
                                          <p:attrName>style.visibility</p:attrName>
                                        </p:attrNameLst>
                                      </p:cBhvr>
                                      <p:to>
                                        <p:strVal val="visible"/>
                                      </p:to>
                                    </p:set>
                                    <p:animEffect transition="in" filter="wipe(up)">
                                      <p:cBhvr>
                                        <p:cTn id="76" dur="500"/>
                                        <p:tgtEl>
                                          <p:spTgt spid="16"/>
                                        </p:tgtEl>
                                      </p:cBhvr>
                                    </p:animEffect>
                                  </p:childTnLst>
                                </p:cTn>
                              </p:par>
                            </p:childTnLst>
                          </p:cTn>
                        </p:par>
                        <p:par>
                          <p:cTn id="77" fill="hold">
                            <p:stCondLst>
                              <p:cond delay="500"/>
                            </p:stCondLst>
                            <p:childTnLst>
                              <p:par>
                                <p:cTn id="78" presetID="22" presetClass="entr" presetSubtype="1" fill="hold" grpId="0" nodeType="afterEffect">
                                  <p:stCondLst>
                                    <p:cond delay="500"/>
                                  </p:stCondLst>
                                  <p:childTnLst>
                                    <p:set>
                                      <p:cBhvr>
                                        <p:cTn id="79" dur="1" fill="hold">
                                          <p:stCondLst>
                                            <p:cond delay="0"/>
                                          </p:stCondLst>
                                        </p:cTn>
                                        <p:tgtEl>
                                          <p:spTgt spid="8193"/>
                                        </p:tgtEl>
                                        <p:attrNameLst>
                                          <p:attrName>style.visibility</p:attrName>
                                        </p:attrNameLst>
                                      </p:cBhvr>
                                      <p:to>
                                        <p:strVal val="visible"/>
                                      </p:to>
                                    </p:set>
                                    <p:animEffect transition="in" filter="wipe(up)">
                                      <p:cBhvr>
                                        <p:cTn id="80" dur="500"/>
                                        <p:tgtEl>
                                          <p:spTgt spid="8193"/>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1"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Effect transition="in" filter="wipe(up)">
                                      <p:cBhvr>
                                        <p:cTn id="85" dur="500"/>
                                        <p:tgtEl>
                                          <p:spTgt spid="18"/>
                                        </p:tgtEl>
                                      </p:cBhvr>
                                    </p:animEffect>
                                  </p:childTnLst>
                                </p:cTn>
                              </p:par>
                            </p:childTnLst>
                          </p:cTn>
                        </p:par>
                        <p:par>
                          <p:cTn id="86" fill="hold">
                            <p:stCondLst>
                              <p:cond delay="500"/>
                            </p:stCondLst>
                            <p:childTnLst>
                              <p:par>
                                <p:cTn id="87" presetID="22" presetClass="entr" presetSubtype="1" fill="hold" grpId="0" nodeType="afterEffect">
                                  <p:stCondLst>
                                    <p:cond delay="500"/>
                                  </p:stCondLst>
                                  <p:childTnLst>
                                    <p:set>
                                      <p:cBhvr>
                                        <p:cTn id="88" dur="1" fill="hold">
                                          <p:stCondLst>
                                            <p:cond delay="0"/>
                                          </p:stCondLst>
                                        </p:cTn>
                                        <p:tgtEl>
                                          <p:spTgt spid="17"/>
                                        </p:tgtEl>
                                        <p:attrNameLst>
                                          <p:attrName>style.visibility</p:attrName>
                                        </p:attrNameLst>
                                      </p:cBhvr>
                                      <p:to>
                                        <p:strVal val="visible"/>
                                      </p:to>
                                    </p:set>
                                    <p:animEffect transition="in" filter="wipe(up)">
                                      <p:cBhvr>
                                        <p:cTn id="89" dur="500"/>
                                        <p:tgtEl>
                                          <p:spTgt spid="17"/>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1" fill="hold" grpId="0" nodeType="click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wipe(up)">
                                      <p:cBhvr>
                                        <p:cTn id="94" dur="500"/>
                                        <p:tgtEl>
                                          <p:spTgt spid="35"/>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2" fill="hold" grpId="0" nodeType="clickEffect">
                                  <p:stCondLst>
                                    <p:cond delay="0"/>
                                  </p:stCondLst>
                                  <p:childTnLst>
                                    <p:set>
                                      <p:cBhvr>
                                        <p:cTn id="98" dur="1" fill="hold">
                                          <p:stCondLst>
                                            <p:cond delay="0"/>
                                          </p:stCondLst>
                                        </p:cTn>
                                        <p:tgtEl>
                                          <p:spTgt spid="36"/>
                                        </p:tgtEl>
                                        <p:attrNameLst>
                                          <p:attrName>style.visibility</p:attrName>
                                        </p:attrNameLst>
                                      </p:cBhvr>
                                      <p:to>
                                        <p:strVal val="visible"/>
                                      </p:to>
                                    </p:set>
                                    <p:animEffect transition="in" filter="wipe(right)">
                                      <p:cBhvr>
                                        <p:cTn id="99" dur="500"/>
                                        <p:tgtEl>
                                          <p:spTgt spid="36"/>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8194"/>
                                        </p:tgtEl>
                                        <p:attrNameLst>
                                          <p:attrName>style.visibility</p:attrName>
                                        </p:attrNameLst>
                                      </p:cBhvr>
                                      <p:to>
                                        <p:strVal val="visible"/>
                                      </p:to>
                                    </p:set>
                                    <p:animEffect transition="in" filter="wipe(left)">
                                      <p:cBhvr>
                                        <p:cTn id="104"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193" grpId="0" animBg="1"/>
      <p:bldP spid="16" grpId="0" animBg="1"/>
      <p:bldP spid="17" grpId="0" animBg="1"/>
      <p:bldP spid="18" grpId="0" animBg="1"/>
      <p:bldP spid="8194" grpId="0" animBg="1"/>
      <p:bldP spid="10" grpId="0" animBg="1"/>
      <p:bldP spid="11" grpId="0" animBg="1"/>
      <p:bldP spid="12" grpId="0" animBg="1"/>
      <p:bldP spid="13" grpId="0" animBg="1"/>
      <p:bldP spid="23" grpId="0" animBg="1"/>
      <p:bldP spid="24" grpId="0" animBg="1"/>
      <p:bldP spid="25" grpId="0" animBg="1"/>
      <p:bldP spid="26" grpId="0" animBg="1"/>
      <p:bldP spid="27" grpId="0" animBg="1"/>
      <p:bldP spid="28" grpId="0" animBg="1"/>
      <p:bldP spid="29" grpId="0" animBg="1"/>
      <p:bldP spid="30" grpId="0" animBg="1"/>
      <p:bldP spid="19" grpId="0" animBg="1"/>
      <p:bldP spid="20" grpId="0" animBg="1"/>
      <p:bldP spid="21" grpId="0" animBg="1"/>
      <p:bldP spid="31" grpId="0" animBg="1"/>
      <p:bldP spid="32" grpId="0" animBg="1"/>
      <p:bldP spid="33" grpId="0" animBg="1"/>
      <p:bldP spid="34" grpId="0" animBg="1"/>
      <p:bldP spid="35" grpId="0" animBg="1"/>
      <p:bldP spid="3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ar-EG" sz="4000" b="1" dirty="0" smtClean="0">
                <a:solidFill>
                  <a:schemeClr val="tx2"/>
                </a:solidFill>
                <a:cs typeface="DecoType Thuluth" pitchFamily="2" charset="-78"/>
              </a:rPr>
              <a:t>نظرة إحصائية على وضع المرأة</a:t>
            </a:r>
            <a:endParaRPr lang="en-US" sz="4000" b="1" dirty="0">
              <a:solidFill>
                <a:schemeClr val="tx2"/>
              </a:solidFill>
              <a:cs typeface="DecoType Thuluth" pitchFamily="2" charset="-78"/>
            </a:endParaRPr>
          </a:p>
        </p:txBody>
      </p:sp>
      <p:sp>
        <p:nvSpPr>
          <p:cNvPr id="14" name="Subtitle 2"/>
          <p:cNvSpPr txBox="1">
            <a:spLocks/>
          </p:cNvSpPr>
          <p:nvPr/>
        </p:nvSpPr>
        <p:spPr>
          <a:xfrm>
            <a:off x="755576" y="3429000"/>
            <a:ext cx="7912968" cy="1800200"/>
          </a:xfrm>
          <a:prstGeom prst="rect">
            <a:avLst/>
          </a:prstGeom>
        </p:spPr>
        <p:txBody>
          <a:bodyPr vert="horz" lIns="91440" tIns="45720" rIns="91440" bIns="45720" rtlCol="0">
            <a:normAutofit/>
          </a:bodyPr>
          <a:lstStyle/>
          <a:p>
            <a:pPr marL="342900" lvl="0" indent="-342900" algn="just" rtl="1">
              <a:spcBef>
                <a:spcPct val="20000"/>
              </a:spcBef>
              <a:buFont typeface="Arial" pitchFamily="34" charset="0"/>
              <a:buChar char="•"/>
            </a:pPr>
            <a:endParaRPr kumimoji="0" lang="en-US" sz="2800" b="1" i="0" u="none" strike="noStrike" kern="1200" cap="none" spc="0" normalizeH="0" baseline="0" noProof="0" dirty="0" smtClean="0">
              <a:ln>
                <a:noFill/>
              </a:ln>
              <a:solidFill>
                <a:schemeClr val="tx1"/>
              </a:solidFill>
              <a:effectLst/>
              <a:uLnTx/>
              <a:uFillTx/>
              <a:latin typeface="+mn-lt"/>
              <a:ea typeface="+mn-ea"/>
              <a:cs typeface="DecoType Thuluth" pitchFamily="2" charset="-78"/>
            </a:endParaRPr>
          </a:p>
        </p:txBody>
      </p:sp>
      <p:graphicFrame>
        <p:nvGraphicFramePr>
          <p:cNvPr id="8" name="Chart 7"/>
          <p:cNvGraphicFramePr/>
          <p:nvPr/>
        </p:nvGraphicFramePr>
        <p:xfrm>
          <a:off x="251520" y="1107624"/>
          <a:ext cx="4056112" cy="24482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4860032" y="1052736"/>
          <a:ext cx="4032448" cy="24482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4427984" y="4293096"/>
          <a:ext cx="4716016" cy="2389031"/>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4644008" y="3791362"/>
            <a:ext cx="4320480" cy="861774"/>
          </a:xfrm>
          <a:prstGeom prst="rect">
            <a:avLst/>
          </a:prstGeom>
          <a:noFill/>
        </p:spPr>
        <p:txBody>
          <a:bodyPr wrap="square" rtlCol="0">
            <a:spAutoFit/>
          </a:bodyPr>
          <a:lstStyle/>
          <a:p>
            <a:pPr algn="ctr" rtl="1"/>
            <a:r>
              <a:rPr lang="ar-EG" sz="1600" b="1" dirty="0" smtClean="0"/>
              <a:t>مؤشر الفجوة بين الجنسين 2010- 2015 </a:t>
            </a:r>
          </a:p>
          <a:p>
            <a:pPr algn="ctr" rtl="1"/>
            <a:r>
              <a:rPr lang="ar-EG" sz="1600" b="1" dirty="0" smtClean="0"/>
              <a:t>(ترتيب مصر بين 142 دولة) </a:t>
            </a:r>
            <a:r>
              <a:rPr lang="en-US" sz="1600" b="1" dirty="0" smtClean="0"/>
              <a:t>Global Gender Gap</a:t>
            </a:r>
          </a:p>
          <a:p>
            <a:pPr algn="ctr" rtl="1"/>
            <a:endParaRPr lang="en-US" sz="1600" b="1" dirty="0"/>
          </a:p>
        </p:txBody>
      </p:sp>
      <p:graphicFrame>
        <p:nvGraphicFramePr>
          <p:cNvPr id="13" name="Chart 12"/>
          <p:cNvGraphicFramePr/>
          <p:nvPr/>
        </p:nvGraphicFramePr>
        <p:xfrm>
          <a:off x="397227" y="4293096"/>
          <a:ext cx="3816424" cy="2366903"/>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251520" y="3818630"/>
            <a:ext cx="3888432" cy="584775"/>
          </a:xfrm>
          <a:prstGeom prst="rect">
            <a:avLst/>
          </a:prstGeom>
          <a:noFill/>
        </p:spPr>
        <p:txBody>
          <a:bodyPr wrap="square" rtlCol="0">
            <a:spAutoFit/>
          </a:bodyPr>
          <a:lstStyle/>
          <a:p>
            <a:pPr algn="ctr" rtl="1"/>
            <a:r>
              <a:rPr lang="ar-EG" sz="1600" b="1" dirty="0" smtClean="0"/>
              <a:t>مؤشر عدم المساواة بين الجنسين (ترتيب مصر بين 152دولة) </a:t>
            </a:r>
            <a:r>
              <a:rPr lang="en-US" sz="1600" b="1" dirty="0" smtClean="0"/>
              <a:t>Gender inequality index </a:t>
            </a:r>
            <a:endParaRPr lang="en-US" sz="1600" b="1" dirty="0"/>
          </a:p>
        </p:txBody>
      </p:sp>
      <p:sp>
        <p:nvSpPr>
          <p:cNvPr id="16" name="TextBox 15"/>
          <p:cNvSpPr txBox="1"/>
          <p:nvPr/>
        </p:nvSpPr>
        <p:spPr>
          <a:xfrm>
            <a:off x="987800" y="3527430"/>
            <a:ext cx="2952328" cy="261610"/>
          </a:xfrm>
          <a:prstGeom prst="rect">
            <a:avLst/>
          </a:prstGeom>
          <a:noFill/>
        </p:spPr>
        <p:txBody>
          <a:bodyPr wrap="square" rtlCol="0">
            <a:spAutoFit/>
          </a:bodyPr>
          <a:lstStyle/>
          <a:p>
            <a:r>
              <a:rPr lang="ar-EG" sz="1100" dirty="0" smtClean="0"/>
              <a:t>المصدر: الجهاز المركزي للتعبئة العامة والإحصاء</a:t>
            </a:r>
            <a:endParaRPr lang="en-US" sz="1100" dirty="0"/>
          </a:p>
        </p:txBody>
      </p:sp>
      <p:sp>
        <p:nvSpPr>
          <p:cNvPr id="17" name="TextBox 16"/>
          <p:cNvSpPr txBox="1"/>
          <p:nvPr/>
        </p:nvSpPr>
        <p:spPr>
          <a:xfrm>
            <a:off x="7308304" y="6410356"/>
            <a:ext cx="1835696" cy="216024"/>
          </a:xfrm>
          <a:prstGeom prst="rect">
            <a:avLst/>
          </a:prstGeom>
          <a:noFill/>
        </p:spPr>
        <p:txBody>
          <a:bodyPr wrap="square" rtlCol="0">
            <a:spAutoFit/>
          </a:bodyPr>
          <a:lstStyle/>
          <a:p>
            <a:r>
              <a:rPr lang="en-US" sz="800" dirty="0" smtClean="0"/>
              <a:t>Res.: Global Gender Gap Report 2015</a:t>
            </a:r>
            <a:endParaRPr lang="en-US" sz="800" dirty="0"/>
          </a:p>
        </p:txBody>
      </p:sp>
      <p:sp>
        <p:nvSpPr>
          <p:cNvPr id="18" name="TextBox 17"/>
          <p:cNvSpPr txBox="1"/>
          <p:nvPr/>
        </p:nvSpPr>
        <p:spPr>
          <a:xfrm>
            <a:off x="0" y="6381328"/>
            <a:ext cx="1403648" cy="338554"/>
          </a:xfrm>
          <a:prstGeom prst="rect">
            <a:avLst/>
          </a:prstGeom>
          <a:noFill/>
        </p:spPr>
        <p:txBody>
          <a:bodyPr wrap="square" rtlCol="0">
            <a:spAutoFit/>
          </a:bodyPr>
          <a:lstStyle/>
          <a:p>
            <a:r>
              <a:rPr lang="en-US" sz="800" dirty="0" smtClean="0"/>
              <a:t>Human Development Report 2014 , 2010</a:t>
            </a:r>
            <a:endParaRPr lang="en-US" sz="800" dirty="0"/>
          </a:p>
        </p:txBody>
      </p:sp>
      <p:sp>
        <p:nvSpPr>
          <p:cNvPr id="19" name="TextBox 18"/>
          <p:cNvSpPr txBox="1"/>
          <p:nvPr/>
        </p:nvSpPr>
        <p:spPr>
          <a:xfrm>
            <a:off x="5739204" y="3480364"/>
            <a:ext cx="2952328" cy="261610"/>
          </a:xfrm>
          <a:prstGeom prst="rect">
            <a:avLst/>
          </a:prstGeom>
          <a:noFill/>
        </p:spPr>
        <p:txBody>
          <a:bodyPr wrap="square" rtlCol="0">
            <a:spAutoFit/>
          </a:bodyPr>
          <a:lstStyle/>
          <a:p>
            <a:r>
              <a:rPr lang="ar-EG" sz="1100" dirty="0" smtClean="0"/>
              <a:t>المصدر: الجهاز المركزي للتعبئة العامة والإحصاء</a:t>
            </a:r>
            <a:endParaRPr lang="en-US" sz="1100"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down)">
                                      <p:cBhvr>
                                        <p:cTn id="16" dur="500"/>
                                        <p:tgtEl>
                                          <p:spTgt spid="19"/>
                                        </p:tgtEl>
                                      </p:cBhvr>
                                    </p:animEffect>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down)">
                                      <p:cBhvr>
                                        <p:cTn id="20" dur="500"/>
                                        <p:tgtEl>
                                          <p:spTgt spid="8"/>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00"/>
                                        <p:tgtEl>
                                          <p:spTgt spid="16"/>
                                        </p:tgtEl>
                                      </p:cBhvr>
                                    </p:animEffect>
                                  </p:childTnLst>
                                </p:cTn>
                              </p:par>
                            </p:childTnLst>
                          </p:cTn>
                        </p:par>
                        <p:par>
                          <p:cTn id="24" fill="hold">
                            <p:stCondLst>
                              <p:cond delay="2000"/>
                            </p:stCondLst>
                            <p:childTnLst>
                              <p:par>
                                <p:cTn id="25" presetID="22" presetClass="entr" presetSubtype="4"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childTnLst>
                                </p:cTn>
                              </p:par>
                            </p:childTnLst>
                          </p:cTn>
                        </p:par>
                        <p:par>
                          <p:cTn id="31" fill="hold">
                            <p:stCondLst>
                              <p:cond delay="3000"/>
                            </p:stCondLst>
                            <p:childTnLst>
                              <p:par>
                                <p:cTn id="32" presetID="22" presetClass="entr" presetSubtype="4" fill="hold" grpId="0" nodeType="after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down)">
                                      <p:cBhvr>
                                        <p:cTn id="34" dur="500"/>
                                        <p:tgtEl>
                                          <p:spTgt spid="1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8" grpId="0">
        <p:bldAsOne/>
      </p:bldGraphic>
      <p:bldGraphic spid="10" grpId="0">
        <p:bldAsOne/>
      </p:bldGraphic>
      <p:bldGraphic spid="11" grpId="0">
        <p:bldAsOne/>
      </p:bldGraphic>
      <p:bldP spid="12" grpId="0"/>
      <p:bldGraphic spid="13" grpId="0">
        <p:bldAsOne/>
      </p:bldGraphic>
      <p:bldP spid="15" grpId="0"/>
      <p:bldP spid="16"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60"/>
            <a:ext cx="8229600" cy="1143000"/>
          </a:xfrm>
        </p:spPr>
        <p:txBody>
          <a:bodyPr>
            <a:normAutofit/>
          </a:bodyPr>
          <a:lstStyle/>
          <a:p>
            <a:r>
              <a:rPr lang="ar-EG" sz="4000" b="1" dirty="0" smtClean="0">
                <a:solidFill>
                  <a:schemeClr val="tx2"/>
                </a:solidFill>
                <a:cs typeface="DecoType Thuluth" pitchFamily="2" charset="-78"/>
              </a:rPr>
              <a:t>نظرة إحصائية على وضع المرأة</a:t>
            </a:r>
            <a:endParaRPr lang="en-US" sz="4000" b="1" dirty="0">
              <a:solidFill>
                <a:schemeClr val="tx2"/>
              </a:solidFill>
              <a:cs typeface="DecoType Thuluth" pitchFamily="2" charset="-78"/>
            </a:endParaRPr>
          </a:p>
        </p:txBody>
      </p:sp>
      <p:graphicFrame>
        <p:nvGraphicFramePr>
          <p:cNvPr id="11" name="Chart 10"/>
          <p:cNvGraphicFramePr/>
          <p:nvPr/>
        </p:nvGraphicFramePr>
        <p:xfrm>
          <a:off x="467544" y="1268760"/>
          <a:ext cx="8208912" cy="4192240"/>
        </p:xfrm>
        <a:graphic>
          <a:graphicData uri="http://schemas.openxmlformats.org/drawingml/2006/chart">
            <c:chart xmlns:c="http://schemas.openxmlformats.org/drawingml/2006/chart" xmlns:r="http://schemas.openxmlformats.org/officeDocument/2006/relationships" r:id="rId2"/>
          </a:graphicData>
        </a:graphic>
      </p:graphicFrame>
      <p:sp>
        <p:nvSpPr>
          <p:cNvPr id="1025" name="Rectangle 1"/>
          <p:cNvSpPr>
            <a:spLocks noChangeArrowheads="1"/>
          </p:cNvSpPr>
          <p:nvPr/>
        </p:nvSpPr>
        <p:spPr bwMode="auto">
          <a:xfrm>
            <a:off x="6841767" y="6253862"/>
            <a:ext cx="2302233" cy="4154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000" b="0" i="0" u="none" strike="noStrike" cap="none" normalizeH="0" baseline="30000" dirty="0" smtClean="0">
                <a:ln>
                  <a:noFill/>
                </a:ln>
                <a:solidFill>
                  <a:schemeClr val="tx1"/>
                </a:solidFill>
                <a:effectLst/>
                <a:latin typeface="Calibri" pitchFamily="34" charset="0"/>
                <a:ea typeface="Calibri" pitchFamily="34" charset="0"/>
                <a:cs typeface="Arial" pitchFamily="34" charset="0"/>
              </a:rPr>
              <a:t>المصدر: </a:t>
            </a:r>
            <a:r>
              <a:rPr kumimoji="0" lang="ar-EG" sz="10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المرأة والرجل فى مصر  يونيه 2014.</a:t>
            </a:r>
            <a:endParaRPr kumimoji="0" lang="en-US" sz="1100" b="0" i="0" u="none" strike="noStrike" cap="none" normalizeH="0" baseline="30000" dirty="0" smtClean="0">
              <a:ln>
                <a:noFill/>
              </a:ln>
              <a:solidFill>
                <a:schemeClr val="tx1"/>
              </a:solidFill>
              <a:effectLst/>
              <a:latin typeface="Arial"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EG" sz="1100" b="0" i="0" u="none" strike="noStrike" cap="none" normalizeH="0" baseline="30000" dirty="0" smtClean="0">
                <a:ln>
                  <a:noFill/>
                </a:ln>
                <a:solidFill>
                  <a:schemeClr val="tx1"/>
                </a:solidFill>
                <a:effectLst/>
                <a:latin typeface="Arial" pitchFamily="34" charset="0"/>
                <a:ea typeface="Calibri" pitchFamily="34" charset="0"/>
                <a:cs typeface="Arial" pitchFamily="34" charset="0"/>
              </a:rPr>
              <a:t>المصدر: </a:t>
            </a:r>
            <a:r>
              <a:rPr kumimoji="0" lang="ar-EG"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احصاءات اللجنة العليا للانتخابات 2016</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1"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57158" y="4077072"/>
            <a:ext cx="8319298" cy="28803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95536" y="-27384"/>
            <a:ext cx="8229600" cy="1143000"/>
          </a:xfrm>
        </p:spPr>
        <p:txBody>
          <a:bodyPr>
            <a:normAutofit/>
          </a:bodyPr>
          <a:lstStyle/>
          <a:p>
            <a:r>
              <a:rPr lang="ar-EG" sz="3600" b="1" dirty="0" smtClean="0">
                <a:solidFill>
                  <a:schemeClr val="tx2"/>
                </a:solidFill>
                <a:cs typeface="DecoType Thuluth" pitchFamily="2" charset="-78"/>
              </a:rPr>
              <a:t>نظرة إحصائية على وضع المرأة</a:t>
            </a:r>
            <a:endParaRPr lang="en-US" sz="3600" b="1" dirty="0">
              <a:solidFill>
                <a:schemeClr val="tx2"/>
              </a:solidFill>
              <a:cs typeface="DecoType Thuluth" pitchFamily="2" charset="-78"/>
            </a:endParaRPr>
          </a:p>
        </p:txBody>
      </p:sp>
      <p:graphicFrame>
        <p:nvGraphicFramePr>
          <p:cNvPr id="4" name="Chart 3"/>
          <p:cNvGraphicFramePr/>
          <p:nvPr/>
        </p:nvGraphicFramePr>
        <p:xfrm>
          <a:off x="827584" y="908720"/>
          <a:ext cx="7056784" cy="28803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357158" y="4365104"/>
          <a:ext cx="8319298" cy="2303576"/>
        </p:xfrm>
        <a:graphic>
          <a:graphicData uri="http://schemas.openxmlformats.org/drawingml/2006/chart">
            <c:chart xmlns:c="http://schemas.openxmlformats.org/drawingml/2006/chart" xmlns:r="http://schemas.openxmlformats.org/officeDocument/2006/relationships" r:id="rId3"/>
          </a:graphicData>
        </a:graphic>
      </p:graphicFrame>
      <p:sp>
        <p:nvSpPr>
          <p:cNvPr id="14337" name="Rectangle 1"/>
          <p:cNvSpPr>
            <a:spLocks noChangeArrowheads="1"/>
          </p:cNvSpPr>
          <p:nvPr/>
        </p:nvSpPr>
        <p:spPr bwMode="auto">
          <a:xfrm>
            <a:off x="1071538" y="4000504"/>
            <a:ext cx="689644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pPr>
            <a:r>
              <a:rPr lang="ar-EG" sz="2000" b="1" dirty="0" smtClean="0">
                <a:latin typeface="Traditional Arabic" pitchFamily="18" charset="-78"/>
                <a:ea typeface="Calibri" pitchFamily="34" charset="0"/>
                <a:cs typeface="Traditional Arabic" pitchFamily="18" charset="-78"/>
              </a:rPr>
              <a:t>تطور معدلات الانجاب الكلي حسب الاقامة مصر 2008- 2014</a:t>
            </a:r>
            <a:endParaRPr lang="ar-EG" sz="2400" b="1" dirty="0" smtClean="0">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EG"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214282" y="4786322"/>
            <a:ext cx="9716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lang="ar-EG" sz="1400" b="1" dirty="0" smtClean="0">
                <a:latin typeface="Calibri" pitchFamily="34" charset="0"/>
                <a:cs typeface="Arial" pitchFamily="34" charset="0"/>
              </a:rPr>
              <a:t>المصدر: المسح السكاني الصحي 2014</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1000"/>
                                        <p:tgtEl>
                                          <p:spTgt spid="4"/>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1000"/>
                                        <p:tgtEl>
                                          <p:spTgt spid="5"/>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1000"/>
                                        <p:tgtEl>
                                          <p:spTgt spid="7"/>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337"/>
                                        </p:tgtEl>
                                        <p:attrNameLst>
                                          <p:attrName>style.visibility</p:attrName>
                                        </p:attrNameLst>
                                      </p:cBhvr>
                                      <p:to>
                                        <p:strVal val="visible"/>
                                      </p:to>
                                    </p:set>
                                    <p:animEffect transition="in" filter="fade">
                                      <p:cBhvr>
                                        <p:cTn id="26" dur="2000"/>
                                        <p:tgtEl>
                                          <p:spTgt spid="14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Graphic spid="4" grpId="0">
        <p:bldAsOne/>
      </p:bldGraphic>
      <p:bldGraphic spid="5" grpId="0">
        <p:bldAsOne/>
      </p:bldGraphic>
      <p:bldP spid="14337"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المشروعات والمبادرات </a:t>
            </a:r>
            <a:endParaRPr lang="en-GB" dirty="0"/>
          </a:p>
        </p:txBody>
      </p:sp>
      <p:sp>
        <p:nvSpPr>
          <p:cNvPr id="3" name="Content Placeholder 2"/>
          <p:cNvSpPr>
            <a:spLocks noGrp="1"/>
          </p:cNvSpPr>
          <p:nvPr>
            <p:ph idx="1"/>
          </p:nvPr>
        </p:nvSpPr>
        <p:spPr/>
        <p:txBody>
          <a:bodyPr>
            <a:normAutofit lnSpcReduction="10000"/>
          </a:bodyPr>
          <a:lstStyle/>
          <a:p>
            <a:r>
              <a:rPr lang="ar-EG" dirty="0" smtClean="0"/>
              <a:t>مشروع الرقم القومى </a:t>
            </a:r>
          </a:p>
          <a:p>
            <a:r>
              <a:rPr lang="ar-EG" dirty="0" smtClean="0"/>
              <a:t>مشروع المشاركة السياسية للمراة ما بعد الثورة </a:t>
            </a:r>
          </a:p>
          <a:p>
            <a:r>
              <a:rPr lang="ar-EG" dirty="0" smtClean="0"/>
              <a:t>مشروع الرائدات الريفيات </a:t>
            </a:r>
          </a:p>
          <a:p>
            <a:r>
              <a:rPr lang="ar-EG" dirty="0" smtClean="0"/>
              <a:t>مشروع تنفيذ استراتيجية مناهضة العنف ضد المرأة </a:t>
            </a:r>
          </a:p>
          <a:p>
            <a:r>
              <a:rPr lang="ar-EG" dirty="0" smtClean="0"/>
              <a:t>مشروع القطن </a:t>
            </a:r>
          </a:p>
          <a:p>
            <a:r>
              <a:rPr lang="ar-EG" dirty="0" smtClean="0"/>
              <a:t>مشروع تنمية مهارات المرأة بالشراكة مع مايكروسوفت </a:t>
            </a:r>
          </a:p>
          <a:p>
            <a:r>
              <a:rPr lang="ar-EG" dirty="0" smtClean="0"/>
              <a:t>حملات طرق الأبواب </a:t>
            </a:r>
          </a:p>
          <a:p>
            <a:r>
              <a:rPr lang="ar-EG" dirty="0" smtClean="0"/>
              <a:t>حملة تاء مربوطة </a:t>
            </a:r>
          </a:p>
          <a:p>
            <a:endParaRPr lang="en-GB" dirty="0"/>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9816" y="71414"/>
            <a:ext cx="4032448" cy="1070992"/>
          </a:xfrm>
        </p:spPr>
        <p:txBody>
          <a:bodyPr vert="horz" lIns="91440" tIns="45720" rIns="91440" bIns="45720" rtlCol="0" anchor="ctr">
            <a:normAutofit/>
          </a:bodyPr>
          <a:lstStyle/>
          <a:p>
            <a:r>
              <a:rPr lang="ar-EG" sz="5400" b="1" dirty="0" smtClean="0">
                <a:solidFill>
                  <a:schemeClr val="tx2"/>
                </a:solidFill>
                <a:latin typeface="+mj-lt"/>
                <a:ea typeface="+mj-ea"/>
                <a:cs typeface="DecoType Thuluth" pitchFamily="2" charset="-78"/>
              </a:rPr>
              <a:t>التحديات</a:t>
            </a:r>
            <a:endParaRPr lang="en-US" sz="5400" b="1" dirty="0" smtClean="0">
              <a:solidFill>
                <a:schemeClr val="tx2"/>
              </a:solidFill>
              <a:latin typeface="+mj-lt"/>
              <a:ea typeface="+mj-ea"/>
              <a:cs typeface="DecoType Thuluth" pitchFamily="2" charset="-78"/>
            </a:endParaRPr>
          </a:p>
        </p:txBody>
      </p:sp>
      <p:sp>
        <p:nvSpPr>
          <p:cNvPr id="9" name="Subtitle 2"/>
          <p:cNvSpPr txBox="1">
            <a:spLocks/>
          </p:cNvSpPr>
          <p:nvPr/>
        </p:nvSpPr>
        <p:spPr>
          <a:xfrm>
            <a:off x="395536" y="1628800"/>
            <a:ext cx="8273008" cy="4896544"/>
          </a:xfrm>
          <a:prstGeom prst="rect">
            <a:avLst/>
          </a:prstGeom>
          <a:ln>
            <a:noFill/>
          </a:ln>
        </p:spPr>
        <p:txBody>
          <a:bodyPr vert="horz" lIns="91440" tIns="45720" rIns="91440" bIns="45720" rtlCol="0">
            <a:noAutofit/>
          </a:bodyPr>
          <a:lstStyle/>
          <a:p>
            <a:pPr marL="342900" lvl="0" indent="-342900" algn="just" rtl="1">
              <a:spcBef>
                <a:spcPct val="20000"/>
              </a:spcBef>
              <a:defRPr/>
            </a:pPr>
            <a:r>
              <a:rPr lang="ar-EG" sz="2400" dirty="0" smtClean="0"/>
              <a:t>   </a:t>
            </a:r>
          </a:p>
        </p:txBody>
      </p:sp>
      <p:graphicFrame>
        <p:nvGraphicFramePr>
          <p:cNvPr id="5" name="Diagram 4"/>
          <p:cNvGraphicFramePr/>
          <p:nvPr/>
        </p:nvGraphicFramePr>
        <p:xfrm>
          <a:off x="323528" y="1124744"/>
          <a:ext cx="8280920"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5">
                                            <p:graphicEl>
                                              <a:dgm id="{29E386FE-0BBE-4E09-BE82-5E47099C345B}"/>
                                            </p:graphicEl>
                                          </p:spTgt>
                                        </p:tgtEl>
                                        <p:attrNameLst>
                                          <p:attrName>style.visibility</p:attrName>
                                        </p:attrNameLst>
                                      </p:cBhvr>
                                      <p:to>
                                        <p:strVal val="visible"/>
                                      </p:to>
                                    </p:set>
                                    <p:animEffect transition="in" filter="fade">
                                      <p:cBhvr>
                                        <p:cTn id="13" dur="1000"/>
                                        <p:tgtEl>
                                          <p:spTgt spid="5">
                                            <p:graphicEl>
                                              <a:dgm id="{29E386FE-0BBE-4E09-BE82-5E47099C345B}"/>
                                            </p:graphicEl>
                                          </p:spTgt>
                                        </p:tgtEl>
                                      </p:cBhvr>
                                    </p:animEffect>
                                    <p:anim calcmode="lin" valueType="num">
                                      <p:cBhvr>
                                        <p:cTn id="14" dur="1000" fill="hold"/>
                                        <p:tgtEl>
                                          <p:spTgt spid="5">
                                            <p:graphicEl>
                                              <a:dgm id="{29E386FE-0BBE-4E09-BE82-5E47099C345B}"/>
                                            </p:graphicEl>
                                          </p:spTgt>
                                        </p:tgtEl>
                                        <p:attrNameLst>
                                          <p:attrName>ppt_x</p:attrName>
                                        </p:attrNameLst>
                                      </p:cBhvr>
                                      <p:tavLst>
                                        <p:tav tm="0">
                                          <p:val>
                                            <p:strVal val="#ppt_x"/>
                                          </p:val>
                                        </p:tav>
                                        <p:tav tm="100000">
                                          <p:val>
                                            <p:strVal val="#ppt_x"/>
                                          </p:val>
                                        </p:tav>
                                      </p:tavLst>
                                    </p:anim>
                                    <p:anim calcmode="lin" valueType="num">
                                      <p:cBhvr>
                                        <p:cTn id="15" dur="1000" fill="hold"/>
                                        <p:tgtEl>
                                          <p:spTgt spid="5">
                                            <p:graphicEl>
                                              <a:dgm id="{29E386FE-0BBE-4E09-BE82-5E47099C345B}"/>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5">
                                            <p:graphicEl>
                                              <a:dgm id="{6A075A6E-69CF-483B-9DD7-8029EE2A94AF}"/>
                                            </p:graphicEl>
                                          </p:spTgt>
                                        </p:tgtEl>
                                        <p:attrNameLst>
                                          <p:attrName>style.visibility</p:attrName>
                                        </p:attrNameLst>
                                      </p:cBhvr>
                                      <p:to>
                                        <p:strVal val="visible"/>
                                      </p:to>
                                    </p:set>
                                    <p:animEffect transition="in" filter="fade">
                                      <p:cBhvr>
                                        <p:cTn id="19" dur="1000"/>
                                        <p:tgtEl>
                                          <p:spTgt spid="5">
                                            <p:graphicEl>
                                              <a:dgm id="{6A075A6E-69CF-483B-9DD7-8029EE2A94AF}"/>
                                            </p:graphicEl>
                                          </p:spTgt>
                                        </p:tgtEl>
                                      </p:cBhvr>
                                    </p:animEffect>
                                    <p:anim calcmode="lin" valueType="num">
                                      <p:cBhvr>
                                        <p:cTn id="20" dur="1000" fill="hold"/>
                                        <p:tgtEl>
                                          <p:spTgt spid="5">
                                            <p:graphicEl>
                                              <a:dgm id="{6A075A6E-69CF-483B-9DD7-8029EE2A94AF}"/>
                                            </p:graphicEl>
                                          </p:spTgt>
                                        </p:tgtEl>
                                        <p:attrNameLst>
                                          <p:attrName>ppt_x</p:attrName>
                                        </p:attrNameLst>
                                      </p:cBhvr>
                                      <p:tavLst>
                                        <p:tav tm="0">
                                          <p:val>
                                            <p:strVal val="#ppt_x"/>
                                          </p:val>
                                        </p:tav>
                                        <p:tav tm="100000">
                                          <p:val>
                                            <p:strVal val="#ppt_x"/>
                                          </p:val>
                                        </p:tav>
                                      </p:tavLst>
                                    </p:anim>
                                    <p:anim calcmode="lin" valueType="num">
                                      <p:cBhvr>
                                        <p:cTn id="21" dur="1000" fill="hold"/>
                                        <p:tgtEl>
                                          <p:spTgt spid="5">
                                            <p:graphicEl>
                                              <a:dgm id="{6A075A6E-69CF-483B-9DD7-8029EE2A94AF}"/>
                                            </p:graphic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5">
                                            <p:graphicEl>
                                              <a:dgm id="{50F67186-974E-4720-BD6B-7E1992F2919A}"/>
                                            </p:graphicEl>
                                          </p:spTgt>
                                        </p:tgtEl>
                                        <p:attrNameLst>
                                          <p:attrName>style.visibility</p:attrName>
                                        </p:attrNameLst>
                                      </p:cBhvr>
                                      <p:to>
                                        <p:strVal val="visible"/>
                                      </p:to>
                                    </p:set>
                                    <p:animEffect transition="in" filter="fade">
                                      <p:cBhvr>
                                        <p:cTn id="24" dur="1000"/>
                                        <p:tgtEl>
                                          <p:spTgt spid="5">
                                            <p:graphicEl>
                                              <a:dgm id="{50F67186-974E-4720-BD6B-7E1992F2919A}"/>
                                            </p:graphicEl>
                                          </p:spTgt>
                                        </p:tgtEl>
                                      </p:cBhvr>
                                    </p:animEffect>
                                    <p:anim calcmode="lin" valueType="num">
                                      <p:cBhvr>
                                        <p:cTn id="25" dur="1000" fill="hold"/>
                                        <p:tgtEl>
                                          <p:spTgt spid="5">
                                            <p:graphicEl>
                                              <a:dgm id="{50F67186-974E-4720-BD6B-7E1992F2919A}"/>
                                            </p:graphicEl>
                                          </p:spTgt>
                                        </p:tgtEl>
                                        <p:attrNameLst>
                                          <p:attrName>ppt_x</p:attrName>
                                        </p:attrNameLst>
                                      </p:cBhvr>
                                      <p:tavLst>
                                        <p:tav tm="0">
                                          <p:val>
                                            <p:strVal val="#ppt_x"/>
                                          </p:val>
                                        </p:tav>
                                        <p:tav tm="100000">
                                          <p:val>
                                            <p:strVal val="#ppt_x"/>
                                          </p:val>
                                        </p:tav>
                                      </p:tavLst>
                                    </p:anim>
                                    <p:anim calcmode="lin" valueType="num">
                                      <p:cBhvr>
                                        <p:cTn id="26" dur="1000" fill="hold"/>
                                        <p:tgtEl>
                                          <p:spTgt spid="5">
                                            <p:graphicEl>
                                              <a:dgm id="{50F67186-974E-4720-BD6B-7E1992F2919A}"/>
                                            </p:graphicEl>
                                          </p:spTgt>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7" presetClass="entr" presetSubtype="0" fill="hold" grpId="0" nodeType="afterEffect">
                                  <p:stCondLst>
                                    <p:cond delay="0"/>
                                  </p:stCondLst>
                                  <p:childTnLst>
                                    <p:set>
                                      <p:cBhvr>
                                        <p:cTn id="29" dur="1" fill="hold">
                                          <p:stCondLst>
                                            <p:cond delay="0"/>
                                          </p:stCondLst>
                                        </p:cTn>
                                        <p:tgtEl>
                                          <p:spTgt spid="5">
                                            <p:graphicEl>
                                              <a:dgm id="{EA4E0317-A8F9-49C3-A93F-C03EEF290944}"/>
                                            </p:graphicEl>
                                          </p:spTgt>
                                        </p:tgtEl>
                                        <p:attrNameLst>
                                          <p:attrName>style.visibility</p:attrName>
                                        </p:attrNameLst>
                                      </p:cBhvr>
                                      <p:to>
                                        <p:strVal val="visible"/>
                                      </p:to>
                                    </p:set>
                                    <p:animEffect transition="in" filter="fade">
                                      <p:cBhvr>
                                        <p:cTn id="30" dur="1000"/>
                                        <p:tgtEl>
                                          <p:spTgt spid="5">
                                            <p:graphicEl>
                                              <a:dgm id="{EA4E0317-A8F9-49C3-A93F-C03EEF290944}"/>
                                            </p:graphicEl>
                                          </p:spTgt>
                                        </p:tgtEl>
                                      </p:cBhvr>
                                    </p:animEffect>
                                    <p:anim calcmode="lin" valueType="num">
                                      <p:cBhvr>
                                        <p:cTn id="31" dur="1000" fill="hold"/>
                                        <p:tgtEl>
                                          <p:spTgt spid="5">
                                            <p:graphicEl>
                                              <a:dgm id="{EA4E0317-A8F9-49C3-A93F-C03EEF290944}"/>
                                            </p:graphicEl>
                                          </p:spTgt>
                                        </p:tgtEl>
                                        <p:attrNameLst>
                                          <p:attrName>ppt_x</p:attrName>
                                        </p:attrNameLst>
                                      </p:cBhvr>
                                      <p:tavLst>
                                        <p:tav tm="0">
                                          <p:val>
                                            <p:strVal val="#ppt_x"/>
                                          </p:val>
                                        </p:tav>
                                        <p:tav tm="100000">
                                          <p:val>
                                            <p:strVal val="#ppt_x"/>
                                          </p:val>
                                        </p:tav>
                                      </p:tavLst>
                                    </p:anim>
                                    <p:anim calcmode="lin" valueType="num">
                                      <p:cBhvr>
                                        <p:cTn id="32" dur="1000" fill="hold"/>
                                        <p:tgtEl>
                                          <p:spTgt spid="5">
                                            <p:graphicEl>
                                              <a:dgm id="{EA4E0317-A8F9-49C3-A93F-C03EEF290944}"/>
                                            </p:graphicEl>
                                          </p:spTgt>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5">
                                            <p:graphicEl>
                                              <a:dgm id="{7B7C8960-694E-410A-AE1A-387CC0A8012C}"/>
                                            </p:graphicEl>
                                          </p:spTgt>
                                        </p:tgtEl>
                                        <p:attrNameLst>
                                          <p:attrName>style.visibility</p:attrName>
                                        </p:attrNameLst>
                                      </p:cBhvr>
                                      <p:to>
                                        <p:strVal val="visible"/>
                                      </p:to>
                                    </p:set>
                                    <p:animEffect transition="in" filter="fade">
                                      <p:cBhvr>
                                        <p:cTn id="35" dur="1000"/>
                                        <p:tgtEl>
                                          <p:spTgt spid="5">
                                            <p:graphicEl>
                                              <a:dgm id="{7B7C8960-694E-410A-AE1A-387CC0A8012C}"/>
                                            </p:graphicEl>
                                          </p:spTgt>
                                        </p:tgtEl>
                                      </p:cBhvr>
                                    </p:animEffect>
                                    <p:anim calcmode="lin" valueType="num">
                                      <p:cBhvr>
                                        <p:cTn id="36" dur="1000" fill="hold"/>
                                        <p:tgtEl>
                                          <p:spTgt spid="5">
                                            <p:graphicEl>
                                              <a:dgm id="{7B7C8960-694E-410A-AE1A-387CC0A8012C}"/>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dgm id="{7B7C8960-694E-410A-AE1A-387CC0A8012C}"/>
                                            </p:graphicEl>
                                          </p:spTgt>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7" presetClass="entr" presetSubtype="0" fill="hold" grpId="0" nodeType="afterEffect">
                                  <p:stCondLst>
                                    <p:cond delay="0"/>
                                  </p:stCondLst>
                                  <p:childTnLst>
                                    <p:set>
                                      <p:cBhvr>
                                        <p:cTn id="40" dur="1" fill="hold">
                                          <p:stCondLst>
                                            <p:cond delay="0"/>
                                          </p:stCondLst>
                                        </p:cTn>
                                        <p:tgtEl>
                                          <p:spTgt spid="5">
                                            <p:graphicEl>
                                              <a:dgm id="{7B374BAC-89DA-4989-98F3-62B617EA6DBD}"/>
                                            </p:graphicEl>
                                          </p:spTgt>
                                        </p:tgtEl>
                                        <p:attrNameLst>
                                          <p:attrName>style.visibility</p:attrName>
                                        </p:attrNameLst>
                                      </p:cBhvr>
                                      <p:to>
                                        <p:strVal val="visible"/>
                                      </p:to>
                                    </p:set>
                                    <p:animEffect transition="in" filter="fade">
                                      <p:cBhvr>
                                        <p:cTn id="41" dur="1000"/>
                                        <p:tgtEl>
                                          <p:spTgt spid="5">
                                            <p:graphicEl>
                                              <a:dgm id="{7B374BAC-89DA-4989-98F3-62B617EA6DBD}"/>
                                            </p:graphicEl>
                                          </p:spTgt>
                                        </p:tgtEl>
                                      </p:cBhvr>
                                    </p:animEffect>
                                    <p:anim calcmode="lin" valueType="num">
                                      <p:cBhvr>
                                        <p:cTn id="42" dur="1000" fill="hold"/>
                                        <p:tgtEl>
                                          <p:spTgt spid="5">
                                            <p:graphicEl>
                                              <a:dgm id="{7B374BAC-89DA-4989-98F3-62B617EA6DBD}"/>
                                            </p:graphicEl>
                                          </p:spTgt>
                                        </p:tgtEl>
                                        <p:attrNameLst>
                                          <p:attrName>ppt_x</p:attrName>
                                        </p:attrNameLst>
                                      </p:cBhvr>
                                      <p:tavLst>
                                        <p:tav tm="0">
                                          <p:val>
                                            <p:strVal val="#ppt_x"/>
                                          </p:val>
                                        </p:tav>
                                        <p:tav tm="100000">
                                          <p:val>
                                            <p:strVal val="#ppt_x"/>
                                          </p:val>
                                        </p:tav>
                                      </p:tavLst>
                                    </p:anim>
                                    <p:anim calcmode="lin" valueType="num">
                                      <p:cBhvr>
                                        <p:cTn id="43" dur="1000" fill="hold"/>
                                        <p:tgtEl>
                                          <p:spTgt spid="5">
                                            <p:graphicEl>
                                              <a:dgm id="{7B374BAC-89DA-4989-98F3-62B617EA6DBD}"/>
                                            </p:graphicEl>
                                          </p:spTgt>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5">
                                            <p:graphicEl>
                                              <a:dgm id="{D1FAADAC-ECA8-4EFA-895A-A7113A0442C3}"/>
                                            </p:graphicEl>
                                          </p:spTgt>
                                        </p:tgtEl>
                                        <p:attrNameLst>
                                          <p:attrName>style.visibility</p:attrName>
                                        </p:attrNameLst>
                                      </p:cBhvr>
                                      <p:to>
                                        <p:strVal val="visible"/>
                                      </p:to>
                                    </p:set>
                                    <p:animEffect transition="in" filter="fade">
                                      <p:cBhvr>
                                        <p:cTn id="46" dur="1000"/>
                                        <p:tgtEl>
                                          <p:spTgt spid="5">
                                            <p:graphicEl>
                                              <a:dgm id="{D1FAADAC-ECA8-4EFA-895A-A7113A0442C3}"/>
                                            </p:graphicEl>
                                          </p:spTgt>
                                        </p:tgtEl>
                                      </p:cBhvr>
                                    </p:animEffect>
                                    <p:anim calcmode="lin" valueType="num">
                                      <p:cBhvr>
                                        <p:cTn id="47" dur="1000" fill="hold"/>
                                        <p:tgtEl>
                                          <p:spTgt spid="5">
                                            <p:graphicEl>
                                              <a:dgm id="{D1FAADAC-ECA8-4EFA-895A-A7113A0442C3}"/>
                                            </p:graphicEl>
                                          </p:spTgt>
                                        </p:tgtEl>
                                        <p:attrNameLst>
                                          <p:attrName>ppt_x</p:attrName>
                                        </p:attrNameLst>
                                      </p:cBhvr>
                                      <p:tavLst>
                                        <p:tav tm="0">
                                          <p:val>
                                            <p:strVal val="#ppt_x"/>
                                          </p:val>
                                        </p:tav>
                                        <p:tav tm="100000">
                                          <p:val>
                                            <p:strVal val="#ppt_x"/>
                                          </p:val>
                                        </p:tav>
                                      </p:tavLst>
                                    </p:anim>
                                    <p:anim calcmode="lin" valueType="num">
                                      <p:cBhvr>
                                        <p:cTn id="48" dur="1000" fill="hold"/>
                                        <p:tgtEl>
                                          <p:spTgt spid="5">
                                            <p:graphicEl>
                                              <a:dgm id="{D1FAADAC-ECA8-4EFA-895A-A7113A0442C3}"/>
                                            </p:graphicEl>
                                          </p:spTgt>
                                        </p:tgtEl>
                                        <p:attrNameLst>
                                          <p:attrName>ppt_y</p:attrName>
                                        </p:attrNameLst>
                                      </p:cBhvr>
                                      <p:tavLst>
                                        <p:tav tm="0">
                                          <p:val>
                                            <p:strVal val="#ppt_y-.1"/>
                                          </p:val>
                                        </p:tav>
                                        <p:tav tm="100000">
                                          <p:val>
                                            <p:strVal val="#ppt_y"/>
                                          </p:val>
                                        </p:tav>
                                      </p:tavLst>
                                    </p:anim>
                                  </p:childTnLst>
                                </p:cTn>
                              </p:par>
                            </p:childTnLst>
                          </p:cTn>
                        </p:par>
                        <p:par>
                          <p:cTn id="49" fill="hold">
                            <p:stCondLst>
                              <p:cond delay="5000"/>
                            </p:stCondLst>
                            <p:childTnLst>
                              <p:par>
                                <p:cTn id="50" presetID="47" presetClass="entr" presetSubtype="0" fill="hold" grpId="0" nodeType="afterEffect">
                                  <p:stCondLst>
                                    <p:cond delay="0"/>
                                  </p:stCondLst>
                                  <p:childTnLst>
                                    <p:set>
                                      <p:cBhvr>
                                        <p:cTn id="51" dur="1" fill="hold">
                                          <p:stCondLst>
                                            <p:cond delay="0"/>
                                          </p:stCondLst>
                                        </p:cTn>
                                        <p:tgtEl>
                                          <p:spTgt spid="5">
                                            <p:graphicEl>
                                              <a:dgm id="{A9BDC555-28E7-4E50-96C2-582609468F56}"/>
                                            </p:graphicEl>
                                          </p:spTgt>
                                        </p:tgtEl>
                                        <p:attrNameLst>
                                          <p:attrName>style.visibility</p:attrName>
                                        </p:attrNameLst>
                                      </p:cBhvr>
                                      <p:to>
                                        <p:strVal val="visible"/>
                                      </p:to>
                                    </p:set>
                                    <p:animEffect transition="in" filter="fade">
                                      <p:cBhvr>
                                        <p:cTn id="52" dur="1000"/>
                                        <p:tgtEl>
                                          <p:spTgt spid="5">
                                            <p:graphicEl>
                                              <a:dgm id="{A9BDC555-28E7-4E50-96C2-582609468F56}"/>
                                            </p:graphicEl>
                                          </p:spTgt>
                                        </p:tgtEl>
                                      </p:cBhvr>
                                    </p:animEffect>
                                    <p:anim calcmode="lin" valueType="num">
                                      <p:cBhvr>
                                        <p:cTn id="53" dur="1000" fill="hold"/>
                                        <p:tgtEl>
                                          <p:spTgt spid="5">
                                            <p:graphicEl>
                                              <a:dgm id="{A9BDC555-28E7-4E50-96C2-582609468F56}"/>
                                            </p:graphicEl>
                                          </p:spTgt>
                                        </p:tgtEl>
                                        <p:attrNameLst>
                                          <p:attrName>ppt_x</p:attrName>
                                        </p:attrNameLst>
                                      </p:cBhvr>
                                      <p:tavLst>
                                        <p:tav tm="0">
                                          <p:val>
                                            <p:strVal val="#ppt_x"/>
                                          </p:val>
                                        </p:tav>
                                        <p:tav tm="100000">
                                          <p:val>
                                            <p:strVal val="#ppt_x"/>
                                          </p:val>
                                        </p:tav>
                                      </p:tavLst>
                                    </p:anim>
                                    <p:anim calcmode="lin" valueType="num">
                                      <p:cBhvr>
                                        <p:cTn id="54" dur="1000" fill="hold"/>
                                        <p:tgtEl>
                                          <p:spTgt spid="5">
                                            <p:graphicEl>
                                              <a:dgm id="{A9BDC555-28E7-4E50-96C2-582609468F56}"/>
                                            </p:graphicEl>
                                          </p:spTgt>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5">
                                            <p:graphicEl>
                                              <a:dgm id="{B05F88FA-56FB-4ABB-AF27-F4FB1D2BA874}"/>
                                            </p:graphicEl>
                                          </p:spTgt>
                                        </p:tgtEl>
                                        <p:attrNameLst>
                                          <p:attrName>style.visibility</p:attrName>
                                        </p:attrNameLst>
                                      </p:cBhvr>
                                      <p:to>
                                        <p:strVal val="visible"/>
                                      </p:to>
                                    </p:set>
                                    <p:animEffect transition="in" filter="fade">
                                      <p:cBhvr>
                                        <p:cTn id="57" dur="1000"/>
                                        <p:tgtEl>
                                          <p:spTgt spid="5">
                                            <p:graphicEl>
                                              <a:dgm id="{B05F88FA-56FB-4ABB-AF27-F4FB1D2BA874}"/>
                                            </p:graphicEl>
                                          </p:spTgt>
                                        </p:tgtEl>
                                      </p:cBhvr>
                                    </p:animEffect>
                                    <p:anim calcmode="lin" valueType="num">
                                      <p:cBhvr>
                                        <p:cTn id="58" dur="1000" fill="hold"/>
                                        <p:tgtEl>
                                          <p:spTgt spid="5">
                                            <p:graphicEl>
                                              <a:dgm id="{B05F88FA-56FB-4ABB-AF27-F4FB1D2BA874}"/>
                                            </p:graphicEl>
                                          </p:spTgt>
                                        </p:tgtEl>
                                        <p:attrNameLst>
                                          <p:attrName>ppt_x</p:attrName>
                                        </p:attrNameLst>
                                      </p:cBhvr>
                                      <p:tavLst>
                                        <p:tav tm="0">
                                          <p:val>
                                            <p:strVal val="#ppt_x"/>
                                          </p:val>
                                        </p:tav>
                                        <p:tav tm="100000">
                                          <p:val>
                                            <p:strVal val="#ppt_x"/>
                                          </p:val>
                                        </p:tav>
                                      </p:tavLst>
                                    </p:anim>
                                    <p:anim calcmode="lin" valueType="num">
                                      <p:cBhvr>
                                        <p:cTn id="59" dur="1000" fill="hold"/>
                                        <p:tgtEl>
                                          <p:spTgt spid="5">
                                            <p:graphicEl>
                                              <a:dgm id="{B05F88FA-56FB-4ABB-AF27-F4FB1D2BA874}"/>
                                            </p:graphicEl>
                                          </p:spTgt>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47" presetClass="entr" presetSubtype="0" fill="hold" grpId="0" nodeType="afterEffect">
                                  <p:stCondLst>
                                    <p:cond delay="0"/>
                                  </p:stCondLst>
                                  <p:childTnLst>
                                    <p:set>
                                      <p:cBhvr>
                                        <p:cTn id="62" dur="1" fill="hold">
                                          <p:stCondLst>
                                            <p:cond delay="0"/>
                                          </p:stCondLst>
                                        </p:cTn>
                                        <p:tgtEl>
                                          <p:spTgt spid="5">
                                            <p:graphicEl>
                                              <a:dgm id="{D8DCB9C5-726C-4B06-B366-B4A3F39001B5}"/>
                                            </p:graphicEl>
                                          </p:spTgt>
                                        </p:tgtEl>
                                        <p:attrNameLst>
                                          <p:attrName>style.visibility</p:attrName>
                                        </p:attrNameLst>
                                      </p:cBhvr>
                                      <p:to>
                                        <p:strVal val="visible"/>
                                      </p:to>
                                    </p:set>
                                    <p:animEffect transition="in" filter="fade">
                                      <p:cBhvr>
                                        <p:cTn id="63" dur="1000"/>
                                        <p:tgtEl>
                                          <p:spTgt spid="5">
                                            <p:graphicEl>
                                              <a:dgm id="{D8DCB9C5-726C-4B06-B366-B4A3F39001B5}"/>
                                            </p:graphicEl>
                                          </p:spTgt>
                                        </p:tgtEl>
                                      </p:cBhvr>
                                    </p:animEffect>
                                    <p:anim calcmode="lin" valueType="num">
                                      <p:cBhvr>
                                        <p:cTn id="64" dur="1000" fill="hold"/>
                                        <p:tgtEl>
                                          <p:spTgt spid="5">
                                            <p:graphicEl>
                                              <a:dgm id="{D8DCB9C5-726C-4B06-B366-B4A3F39001B5}"/>
                                            </p:graphicEl>
                                          </p:spTgt>
                                        </p:tgtEl>
                                        <p:attrNameLst>
                                          <p:attrName>ppt_x</p:attrName>
                                        </p:attrNameLst>
                                      </p:cBhvr>
                                      <p:tavLst>
                                        <p:tav tm="0">
                                          <p:val>
                                            <p:strVal val="#ppt_x"/>
                                          </p:val>
                                        </p:tav>
                                        <p:tav tm="100000">
                                          <p:val>
                                            <p:strVal val="#ppt_x"/>
                                          </p:val>
                                        </p:tav>
                                      </p:tavLst>
                                    </p:anim>
                                    <p:anim calcmode="lin" valueType="num">
                                      <p:cBhvr>
                                        <p:cTn id="65" dur="1000" fill="hold"/>
                                        <p:tgtEl>
                                          <p:spTgt spid="5">
                                            <p:graphicEl>
                                              <a:dgm id="{D8DCB9C5-726C-4B06-B366-B4A3F39001B5}"/>
                                            </p:graphicEl>
                                          </p:spTgt>
                                        </p:tgtEl>
                                        <p:attrNameLst>
                                          <p:attrName>ppt_y</p:attrName>
                                        </p:attrNameLst>
                                      </p:cBhvr>
                                      <p:tavLst>
                                        <p:tav tm="0">
                                          <p:val>
                                            <p:strVal val="#ppt_y-.1"/>
                                          </p:val>
                                        </p:tav>
                                        <p:tav tm="100000">
                                          <p:val>
                                            <p:strVal val="#ppt_y"/>
                                          </p:val>
                                        </p:tav>
                                      </p:tavLst>
                                    </p:anim>
                                  </p:childTnLst>
                                </p:cTn>
                              </p:par>
                              <p:par>
                                <p:cTn id="66" presetID="47" presetClass="entr" presetSubtype="0" fill="hold" grpId="0" nodeType="withEffect">
                                  <p:stCondLst>
                                    <p:cond delay="0"/>
                                  </p:stCondLst>
                                  <p:childTnLst>
                                    <p:set>
                                      <p:cBhvr>
                                        <p:cTn id="67" dur="1" fill="hold">
                                          <p:stCondLst>
                                            <p:cond delay="0"/>
                                          </p:stCondLst>
                                        </p:cTn>
                                        <p:tgtEl>
                                          <p:spTgt spid="5">
                                            <p:graphicEl>
                                              <a:dgm id="{6CDA5EE5-04A8-44C8-8DAB-2C4760C70750}"/>
                                            </p:graphicEl>
                                          </p:spTgt>
                                        </p:tgtEl>
                                        <p:attrNameLst>
                                          <p:attrName>style.visibility</p:attrName>
                                        </p:attrNameLst>
                                      </p:cBhvr>
                                      <p:to>
                                        <p:strVal val="visible"/>
                                      </p:to>
                                    </p:set>
                                    <p:animEffect transition="in" filter="fade">
                                      <p:cBhvr>
                                        <p:cTn id="68" dur="1000"/>
                                        <p:tgtEl>
                                          <p:spTgt spid="5">
                                            <p:graphicEl>
                                              <a:dgm id="{6CDA5EE5-04A8-44C8-8DAB-2C4760C70750}"/>
                                            </p:graphicEl>
                                          </p:spTgt>
                                        </p:tgtEl>
                                      </p:cBhvr>
                                    </p:animEffect>
                                    <p:anim calcmode="lin" valueType="num">
                                      <p:cBhvr>
                                        <p:cTn id="69" dur="1000" fill="hold"/>
                                        <p:tgtEl>
                                          <p:spTgt spid="5">
                                            <p:graphicEl>
                                              <a:dgm id="{6CDA5EE5-04A8-44C8-8DAB-2C4760C70750}"/>
                                            </p:graphicEl>
                                          </p:spTgt>
                                        </p:tgtEl>
                                        <p:attrNameLst>
                                          <p:attrName>ppt_x</p:attrName>
                                        </p:attrNameLst>
                                      </p:cBhvr>
                                      <p:tavLst>
                                        <p:tav tm="0">
                                          <p:val>
                                            <p:strVal val="#ppt_x"/>
                                          </p:val>
                                        </p:tav>
                                        <p:tav tm="100000">
                                          <p:val>
                                            <p:strVal val="#ppt_x"/>
                                          </p:val>
                                        </p:tav>
                                      </p:tavLst>
                                    </p:anim>
                                    <p:anim calcmode="lin" valueType="num">
                                      <p:cBhvr>
                                        <p:cTn id="70" dur="1000" fill="hold"/>
                                        <p:tgtEl>
                                          <p:spTgt spid="5">
                                            <p:graphicEl>
                                              <a:dgm id="{6CDA5EE5-04A8-44C8-8DAB-2C4760C70750}"/>
                                            </p:graphicEl>
                                          </p:spTgt>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47" presetClass="entr" presetSubtype="0" fill="hold" grpId="0" nodeType="afterEffect">
                                  <p:stCondLst>
                                    <p:cond delay="0"/>
                                  </p:stCondLst>
                                  <p:childTnLst>
                                    <p:set>
                                      <p:cBhvr>
                                        <p:cTn id="73" dur="1" fill="hold">
                                          <p:stCondLst>
                                            <p:cond delay="0"/>
                                          </p:stCondLst>
                                        </p:cTn>
                                        <p:tgtEl>
                                          <p:spTgt spid="5">
                                            <p:graphicEl>
                                              <a:dgm id="{B401812E-5117-48B1-A9BC-E64F274937BD}"/>
                                            </p:graphicEl>
                                          </p:spTgt>
                                        </p:tgtEl>
                                        <p:attrNameLst>
                                          <p:attrName>style.visibility</p:attrName>
                                        </p:attrNameLst>
                                      </p:cBhvr>
                                      <p:to>
                                        <p:strVal val="visible"/>
                                      </p:to>
                                    </p:set>
                                    <p:animEffect transition="in" filter="fade">
                                      <p:cBhvr>
                                        <p:cTn id="74" dur="1000"/>
                                        <p:tgtEl>
                                          <p:spTgt spid="5">
                                            <p:graphicEl>
                                              <a:dgm id="{B401812E-5117-48B1-A9BC-E64F274937BD}"/>
                                            </p:graphicEl>
                                          </p:spTgt>
                                        </p:tgtEl>
                                      </p:cBhvr>
                                    </p:animEffect>
                                    <p:anim calcmode="lin" valueType="num">
                                      <p:cBhvr>
                                        <p:cTn id="75" dur="1000" fill="hold"/>
                                        <p:tgtEl>
                                          <p:spTgt spid="5">
                                            <p:graphicEl>
                                              <a:dgm id="{B401812E-5117-48B1-A9BC-E64F274937BD}"/>
                                            </p:graphicEl>
                                          </p:spTgt>
                                        </p:tgtEl>
                                        <p:attrNameLst>
                                          <p:attrName>ppt_x</p:attrName>
                                        </p:attrNameLst>
                                      </p:cBhvr>
                                      <p:tavLst>
                                        <p:tav tm="0">
                                          <p:val>
                                            <p:strVal val="#ppt_x"/>
                                          </p:val>
                                        </p:tav>
                                        <p:tav tm="100000">
                                          <p:val>
                                            <p:strVal val="#ppt_x"/>
                                          </p:val>
                                        </p:tav>
                                      </p:tavLst>
                                    </p:anim>
                                    <p:anim calcmode="lin" valueType="num">
                                      <p:cBhvr>
                                        <p:cTn id="76" dur="1000" fill="hold"/>
                                        <p:tgtEl>
                                          <p:spTgt spid="5">
                                            <p:graphicEl>
                                              <a:dgm id="{B401812E-5117-48B1-A9BC-E64F274937BD}"/>
                                            </p:graphicEl>
                                          </p:spTgt>
                                        </p:tgtEl>
                                        <p:attrNameLst>
                                          <p:attrName>ppt_y</p:attrName>
                                        </p:attrNameLst>
                                      </p:cBhvr>
                                      <p:tavLst>
                                        <p:tav tm="0">
                                          <p:val>
                                            <p:strVal val="#ppt_y-.1"/>
                                          </p:val>
                                        </p:tav>
                                        <p:tav tm="100000">
                                          <p:val>
                                            <p:strVal val="#ppt_y"/>
                                          </p:val>
                                        </p:tav>
                                      </p:tavLst>
                                    </p:anim>
                                  </p:childTnLst>
                                </p:cTn>
                              </p:par>
                              <p:par>
                                <p:cTn id="77" presetID="47" presetClass="entr" presetSubtype="0" fill="hold" grpId="0" nodeType="withEffect">
                                  <p:stCondLst>
                                    <p:cond delay="0"/>
                                  </p:stCondLst>
                                  <p:childTnLst>
                                    <p:set>
                                      <p:cBhvr>
                                        <p:cTn id="78" dur="1" fill="hold">
                                          <p:stCondLst>
                                            <p:cond delay="0"/>
                                          </p:stCondLst>
                                        </p:cTn>
                                        <p:tgtEl>
                                          <p:spTgt spid="5">
                                            <p:graphicEl>
                                              <a:dgm id="{85D8F79E-A97A-498A-B206-2E64590ABE43}"/>
                                            </p:graphicEl>
                                          </p:spTgt>
                                        </p:tgtEl>
                                        <p:attrNameLst>
                                          <p:attrName>style.visibility</p:attrName>
                                        </p:attrNameLst>
                                      </p:cBhvr>
                                      <p:to>
                                        <p:strVal val="visible"/>
                                      </p:to>
                                    </p:set>
                                    <p:animEffect transition="in" filter="fade">
                                      <p:cBhvr>
                                        <p:cTn id="79" dur="1000"/>
                                        <p:tgtEl>
                                          <p:spTgt spid="5">
                                            <p:graphicEl>
                                              <a:dgm id="{85D8F79E-A97A-498A-B206-2E64590ABE43}"/>
                                            </p:graphicEl>
                                          </p:spTgt>
                                        </p:tgtEl>
                                      </p:cBhvr>
                                    </p:animEffect>
                                    <p:anim calcmode="lin" valueType="num">
                                      <p:cBhvr>
                                        <p:cTn id="80" dur="1000" fill="hold"/>
                                        <p:tgtEl>
                                          <p:spTgt spid="5">
                                            <p:graphicEl>
                                              <a:dgm id="{85D8F79E-A97A-498A-B206-2E64590ABE43}"/>
                                            </p:graphicEl>
                                          </p:spTgt>
                                        </p:tgtEl>
                                        <p:attrNameLst>
                                          <p:attrName>ppt_x</p:attrName>
                                        </p:attrNameLst>
                                      </p:cBhvr>
                                      <p:tavLst>
                                        <p:tav tm="0">
                                          <p:val>
                                            <p:strVal val="#ppt_x"/>
                                          </p:val>
                                        </p:tav>
                                        <p:tav tm="100000">
                                          <p:val>
                                            <p:strVal val="#ppt_x"/>
                                          </p:val>
                                        </p:tav>
                                      </p:tavLst>
                                    </p:anim>
                                    <p:anim calcmode="lin" valueType="num">
                                      <p:cBhvr>
                                        <p:cTn id="81" dur="1000" fill="hold"/>
                                        <p:tgtEl>
                                          <p:spTgt spid="5">
                                            <p:graphicEl>
                                              <a:dgm id="{85D8F79E-A97A-498A-B206-2E64590ABE43}"/>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395536" y="2780928"/>
            <a:ext cx="8273008" cy="2808312"/>
          </a:xfrm>
          <a:prstGeom prst="rect">
            <a:avLst/>
          </a:prstGeom>
          <a:ln>
            <a:noFill/>
          </a:ln>
        </p:spPr>
        <p:txBody>
          <a:bodyPr vert="horz" lIns="91440" tIns="45720" rIns="91440" bIns="45720" rtlCol="0">
            <a:noAutofit/>
          </a:bodyPr>
          <a:lstStyle/>
          <a:p>
            <a:pPr marL="342900" lvl="0" indent="-342900" algn="just" rtl="1">
              <a:spcBef>
                <a:spcPct val="20000"/>
              </a:spcBef>
              <a:defRPr/>
            </a:pPr>
            <a:r>
              <a:rPr lang="ar-EG" sz="2400" dirty="0" smtClean="0"/>
              <a:t>   </a:t>
            </a:r>
          </a:p>
        </p:txBody>
      </p:sp>
      <p:graphicFrame>
        <p:nvGraphicFramePr>
          <p:cNvPr id="4" name="Diagram 3"/>
          <p:cNvGraphicFramePr/>
          <p:nvPr/>
        </p:nvGraphicFramePr>
        <p:xfrm>
          <a:off x="4391472" y="1124744"/>
          <a:ext cx="4752528" cy="5200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a:spLocks noGrp="1"/>
          </p:cNvSpPr>
          <p:nvPr>
            <p:ph type="title"/>
          </p:nvPr>
        </p:nvSpPr>
        <p:spPr>
          <a:xfrm>
            <a:off x="2539816" y="71414"/>
            <a:ext cx="4032448" cy="1070992"/>
          </a:xfrm>
        </p:spPr>
        <p:txBody>
          <a:bodyPr vert="horz" lIns="91440" tIns="45720" rIns="91440" bIns="45720" rtlCol="0" anchor="ctr">
            <a:normAutofit/>
          </a:bodyPr>
          <a:lstStyle/>
          <a:p>
            <a:r>
              <a:rPr lang="ar-EG" sz="5400" b="1" dirty="0" smtClean="0">
                <a:solidFill>
                  <a:schemeClr val="tx2"/>
                </a:solidFill>
                <a:latin typeface="+mj-lt"/>
                <a:ea typeface="+mj-ea"/>
                <a:cs typeface="DecoType Thuluth" pitchFamily="2" charset="-78"/>
              </a:rPr>
              <a:t>التحديات</a:t>
            </a:r>
            <a:endParaRPr lang="en-US" sz="5400" b="1" dirty="0" smtClean="0">
              <a:solidFill>
                <a:schemeClr val="tx2"/>
              </a:solidFill>
              <a:latin typeface="+mj-lt"/>
              <a:ea typeface="+mj-ea"/>
              <a:cs typeface="DecoType Thuluth" pitchFamily="2" charset="-78"/>
            </a:endParaRPr>
          </a:p>
        </p:txBody>
      </p:sp>
      <p:graphicFrame>
        <p:nvGraphicFramePr>
          <p:cNvPr id="6" name="Diagram 5"/>
          <p:cNvGraphicFramePr/>
          <p:nvPr/>
        </p:nvGraphicFramePr>
        <p:xfrm>
          <a:off x="251520" y="1124744"/>
          <a:ext cx="4320480" cy="5400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graphicEl>
                                              <a:dgm id="{1969B0DF-656E-4579-B9B3-B00EBF61286B}"/>
                                            </p:graphicEl>
                                          </p:spTgt>
                                        </p:tgtEl>
                                        <p:attrNameLst>
                                          <p:attrName>style.visibility</p:attrName>
                                        </p:attrNameLst>
                                      </p:cBhvr>
                                      <p:to>
                                        <p:strVal val="visible"/>
                                      </p:to>
                                    </p:set>
                                    <p:animEffect transition="in" filter="fade">
                                      <p:cBhvr>
                                        <p:cTn id="13" dur="1000"/>
                                        <p:tgtEl>
                                          <p:spTgt spid="4">
                                            <p:graphicEl>
                                              <a:dgm id="{1969B0DF-656E-4579-B9B3-B00EBF61286B}"/>
                                            </p:graphicEl>
                                          </p:spTgt>
                                        </p:tgtEl>
                                      </p:cBhvr>
                                    </p:animEffect>
                                    <p:anim calcmode="lin" valueType="num">
                                      <p:cBhvr>
                                        <p:cTn id="14" dur="1000" fill="hold"/>
                                        <p:tgtEl>
                                          <p:spTgt spid="4">
                                            <p:graphicEl>
                                              <a:dgm id="{1969B0DF-656E-4579-B9B3-B00EBF61286B}"/>
                                            </p:graphicEl>
                                          </p:spTgt>
                                        </p:tgtEl>
                                        <p:attrNameLst>
                                          <p:attrName>ppt_x</p:attrName>
                                        </p:attrNameLst>
                                      </p:cBhvr>
                                      <p:tavLst>
                                        <p:tav tm="0">
                                          <p:val>
                                            <p:strVal val="#ppt_x"/>
                                          </p:val>
                                        </p:tav>
                                        <p:tav tm="100000">
                                          <p:val>
                                            <p:strVal val="#ppt_x"/>
                                          </p:val>
                                        </p:tav>
                                      </p:tavLst>
                                    </p:anim>
                                    <p:anim calcmode="lin" valueType="num">
                                      <p:cBhvr>
                                        <p:cTn id="15" dur="1000" fill="hold"/>
                                        <p:tgtEl>
                                          <p:spTgt spid="4">
                                            <p:graphicEl>
                                              <a:dgm id="{1969B0DF-656E-4579-B9B3-B00EBF61286B}"/>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4">
                                            <p:graphicEl>
                                              <a:dgm id="{1E8A2514-DA70-42A5-BF57-B7E60F9D6D52}"/>
                                            </p:graphicEl>
                                          </p:spTgt>
                                        </p:tgtEl>
                                        <p:attrNameLst>
                                          <p:attrName>style.visibility</p:attrName>
                                        </p:attrNameLst>
                                      </p:cBhvr>
                                      <p:to>
                                        <p:strVal val="visible"/>
                                      </p:to>
                                    </p:set>
                                    <p:animEffect transition="in" filter="fade">
                                      <p:cBhvr>
                                        <p:cTn id="19" dur="1000"/>
                                        <p:tgtEl>
                                          <p:spTgt spid="4">
                                            <p:graphicEl>
                                              <a:dgm id="{1E8A2514-DA70-42A5-BF57-B7E60F9D6D52}"/>
                                            </p:graphicEl>
                                          </p:spTgt>
                                        </p:tgtEl>
                                      </p:cBhvr>
                                    </p:animEffect>
                                    <p:anim calcmode="lin" valueType="num">
                                      <p:cBhvr>
                                        <p:cTn id="20" dur="1000" fill="hold"/>
                                        <p:tgtEl>
                                          <p:spTgt spid="4">
                                            <p:graphicEl>
                                              <a:dgm id="{1E8A2514-DA70-42A5-BF57-B7E60F9D6D52}"/>
                                            </p:graphicEl>
                                          </p:spTgt>
                                        </p:tgtEl>
                                        <p:attrNameLst>
                                          <p:attrName>ppt_x</p:attrName>
                                        </p:attrNameLst>
                                      </p:cBhvr>
                                      <p:tavLst>
                                        <p:tav tm="0">
                                          <p:val>
                                            <p:strVal val="#ppt_x"/>
                                          </p:val>
                                        </p:tav>
                                        <p:tav tm="100000">
                                          <p:val>
                                            <p:strVal val="#ppt_x"/>
                                          </p:val>
                                        </p:tav>
                                      </p:tavLst>
                                    </p:anim>
                                    <p:anim calcmode="lin" valueType="num">
                                      <p:cBhvr>
                                        <p:cTn id="21" dur="1000" fill="hold"/>
                                        <p:tgtEl>
                                          <p:spTgt spid="4">
                                            <p:graphicEl>
                                              <a:dgm id="{1E8A2514-DA70-42A5-BF57-B7E60F9D6D52}"/>
                                            </p:graphic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4">
                                            <p:graphicEl>
                                              <a:dgm id="{38556421-7D52-4221-92C3-6E7268DEF0FC}"/>
                                            </p:graphicEl>
                                          </p:spTgt>
                                        </p:tgtEl>
                                        <p:attrNameLst>
                                          <p:attrName>style.visibility</p:attrName>
                                        </p:attrNameLst>
                                      </p:cBhvr>
                                      <p:to>
                                        <p:strVal val="visible"/>
                                      </p:to>
                                    </p:set>
                                    <p:animEffect transition="in" filter="fade">
                                      <p:cBhvr>
                                        <p:cTn id="24" dur="1000"/>
                                        <p:tgtEl>
                                          <p:spTgt spid="4">
                                            <p:graphicEl>
                                              <a:dgm id="{38556421-7D52-4221-92C3-6E7268DEF0FC}"/>
                                            </p:graphicEl>
                                          </p:spTgt>
                                        </p:tgtEl>
                                      </p:cBhvr>
                                    </p:animEffect>
                                    <p:anim calcmode="lin" valueType="num">
                                      <p:cBhvr>
                                        <p:cTn id="25" dur="1000" fill="hold"/>
                                        <p:tgtEl>
                                          <p:spTgt spid="4">
                                            <p:graphicEl>
                                              <a:dgm id="{38556421-7D52-4221-92C3-6E7268DEF0F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38556421-7D52-4221-92C3-6E7268DEF0FC}"/>
                                            </p:graphicEl>
                                          </p:spTgt>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7" presetClass="entr" presetSubtype="0" fill="hold" grpId="0" nodeType="afterEffect">
                                  <p:stCondLst>
                                    <p:cond delay="0"/>
                                  </p:stCondLst>
                                  <p:childTnLst>
                                    <p:set>
                                      <p:cBhvr>
                                        <p:cTn id="29" dur="1" fill="hold">
                                          <p:stCondLst>
                                            <p:cond delay="0"/>
                                          </p:stCondLst>
                                        </p:cTn>
                                        <p:tgtEl>
                                          <p:spTgt spid="4">
                                            <p:graphicEl>
                                              <a:dgm id="{F5504100-BE1F-43BA-8369-BCD037DF9349}"/>
                                            </p:graphicEl>
                                          </p:spTgt>
                                        </p:tgtEl>
                                        <p:attrNameLst>
                                          <p:attrName>style.visibility</p:attrName>
                                        </p:attrNameLst>
                                      </p:cBhvr>
                                      <p:to>
                                        <p:strVal val="visible"/>
                                      </p:to>
                                    </p:set>
                                    <p:animEffect transition="in" filter="fade">
                                      <p:cBhvr>
                                        <p:cTn id="30" dur="1000"/>
                                        <p:tgtEl>
                                          <p:spTgt spid="4">
                                            <p:graphicEl>
                                              <a:dgm id="{F5504100-BE1F-43BA-8369-BCD037DF9349}"/>
                                            </p:graphicEl>
                                          </p:spTgt>
                                        </p:tgtEl>
                                      </p:cBhvr>
                                    </p:animEffect>
                                    <p:anim calcmode="lin" valueType="num">
                                      <p:cBhvr>
                                        <p:cTn id="31" dur="1000" fill="hold"/>
                                        <p:tgtEl>
                                          <p:spTgt spid="4">
                                            <p:graphicEl>
                                              <a:dgm id="{F5504100-BE1F-43BA-8369-BCD037DF9349}"/>
                                            </p:graphicEl>
                                          </p:spTgt>
                                        </p:tgtEl>
                                        <p:attrNameLst>
                                          <p:attrName>ppt_x</p:attrName>
                                        </p:attrNameLst>
                                      </p:cBhvr>
                                      <p:tavLst>
                                        <p:tav tm="0">
                                          <p:val>
                                            <p:strVal val="#ppt_x"/>
                                          </p:val>
                                        </p:tav>
                                        <p:tav tm="100000">
                                          <p:val>
                                            <p:strVal val="#ppt_x"/>
                                          </p:val>
                                        </p:tav>
                                      </p:tavLst>
                                    </p:anim>
                                    <p:anim calcmode="lin" valueType="num">
                                      <p:cBhvr>
                                        <p:cTn id="32" dur="1000" fill="hold"/>
                                        <p:tgtEl>
                                          <p:spTgt spid="4">
                                            <p:graphicEl>
                                              <a:dgm id="{F5504100-BE1F-43BA-8369-BCD037DF9349}"/>
                                            </p:graphicEl>
                                          </p:spTgt>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4">
                                            <p:graphicEl>
                                              <a:dgm id="{3943CCD6-7455-41DB-83C7-C4A607C6D92A}"/>
                                            </p:graphicEl>
                                          </p:spTgt>
                                        </p:tgtEl>
                                        <p:attrNameLst>
                                          <p:attrName>style.visibility</p:attrName>
                                        </p:attrNameLst>
                                      </p:cBhvr>
                                      <p:to>
                                        <p:strVal val="visible"/>
                                      </p:to>
                                    </p:set>
                                    <p:animEffect transition="in" filter="fade">
                                      <p:cBhvr>
                                        <p:cTn id="35" dur="1000"/>
                                        <p:tgtEl>
                                          <p:spTgt spid="4">
                                            <p:graphicEl>
                                              <a:dgm id="{3943CCD6-7455-41DB-83C7-C4A607C6D92A}"/>
                                            </p:graphicEl>
                                          </p:spTgt>
                                        </p:tgtEl>
                                      </p:cBhvr>
                                    </p:animEffect>
                                    <p:anim calcmode="lin" valueType="num">
                                      <p:cBhvr>
                                        <p:cTn id="36" dur="1000" fill="hold"/>
                                        <p:tgtEl>
                                          <p:spTgt spid="4">
                                            <p:graphicEl>
                                              <a:dgm id="{3943CCD6-7455-41DB-83C7-C4A607C6D92A}"/>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3943CCD6-7455-41DB-83C7-C4A607C6D92A}"/>
                                            </p:graphicEl>
                                          </p:spTgt>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7" presetClass="entr" presetSubtype="0" fill="hold" grpId="0" nodeType="afterEffect">
                                  <p:stCondLst>
                                    <p:cond delay="0"/>
                                  </p:stCondLst>
                                  <p:childTnLst>
                                    <p:set>
                                      <p:cBhvr>
                                        <p:cTn id="40" dur="1" fill="hold">
                                          <p:stCondLst>
                                            <p:cond delay="0"/>
                                          </p:stCondLst>
                                        </p:cTn>
                                        <p:tgtEl>
                                          <p:spTgt spid="4">
                                            <p:graphicEl>
                                              <a:dgm id="{A0CD119B-80D5-405D-BE90-899438E20938}"/>
                                            </p:graphicEl>
                                          </p:spTgt>
                                        </p:tgtEl>
                                        <p:attrNameLst>
                                          <p:attrName>style.visibility</p:attrName>
                                        </p:attrNameLst>
                                      </p:cBhvr>
                                      <p:to>
                                        <p:strVal val="visible"/>
                                      </p:to>
                                    </p:set>
                                    <p:animEffect transition="in" filter="fade">
                                      <p:cBhvr>
                                        <p:cTn id="41" dur="1000"/>
                                        <p:tgtEl>
                                          <p:spTgt spid="4">
                                            <p:graphicEl>
                                              <a:dgm id="{A0CD119B-80D5-405D-BE90-899438E20938}"/>
                                            </p:graphicEl>
                                          </p:spTgt>
                                        </p:tgtEl>
                                      </p:cBhvr>
                                    </p:animEffect>
                                    <p:anim calcmode="lin" valueType="num">
                                      <p:cBhvr>
                                        <p:cTn id="42" dur="1000" fill="hold"/>
                                        <p:tgtEl>
                                          <p:spTgt spid="4">
                                            <p:graphicEl>
                                              <a:dgm id="{A0CD119B-80D5-405D-BE90-899438E2093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A0CD119B-80D5-405D-BE90-899438E20938}"/>
                                            </p:graphicEl>
                                          </p:spTgt>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4">
                                            <p:graphicEl>
                                              <a:dgm id="{B17D7E4F-0AFC-4D17-A22A-AFB3EB0823E6}"/>
                                            </p:graphicEl>
                                          </p:spTgt>
                                        </p:tgtEl>
                                        <p:attrNameLst>
                                          <p:attrName>style.visibility</p:attrName>
                                        </p:attrNameLst>
                                      </p:cBhvr>
                                      <p:to>
                                        <p:strVal val="visible"/>
                                      </p:to>
                                    </p:set>
                                    <p:animEffect transition="in" filter="fade">
                                      <p:cBhvr>
                                        <p:cTn id="46" dur="1000"/>
                                        <p:tgtEl>
                                          <p:spTgt spid="4">
                                            <p:graphicEl>
                                              <a:dgm id="{B17D7E4F-0AFC-4D17-A22A-AFB3EB0823E6}"/>
                                            </p:graphicEl>
                                          </p:spTgt>
                                        </p:tgtEl>
                                      </p:cBhvr>
                                    </p:animEffect>
                                    <p:anim calcmode="lin" valueType="num">
                                      <p:cBhvr>
                                        <p:cTn id="47" dur="1000" fill="hold"/>
                                        <p:tgtEl>
                                          <p:spTgt spid="4">
                                            <p:graphicEl>
                                              <a:dgm id="{B17D7E4F-0AFC-4D17-A22A-AFB3EB0823E6}"/>
                                            </p:graphicEl>
                                          </p:spTgt>
                                        </p:tgtEl>
                                        <p:attrNameLst>
                                          <p:attrName>ppt_x</p:attrName>
                                        </p:attrNameLst>
                                      </p:cBhvr>
                                      <p:tavLst>
                                        <p:tav tm="0">
                                          <p:val>
                                            <p:strVal val="#ppt_x"/>
                                          </p:val>
                                        </p:tav>
                                        <p:tav tm="100000">
                                          <p:val>
                                            <p:strVal val="#ppt_x"/>
                                          </p:val>
                                        </p:tav>
                                      </p:tavLst>
                                    </p:anim>
                                    <p:anim calcmode="lin" valueType="num">
                                      <p:cBhvr>
                                        <p:cTn id="48" dur="1000" fill="hold"/>
                                        <p:tgtEl>
                                          <p:spTgt spid="4">
                                            <p:graphicEl>
                                              <a:dgm id="{B17D7E4F-0AFC-4D17-A22A-AFB3EB0823E6}"/>
                                            </p:graphicEl>
                                          </p:spTgt>
                                        </p:tgtEl>
                                        <p:attrNameLst>
                                          <p:attrName>ppt_y</p:attrName>
                                        </p:attrNameLst>
                                      </p:cBhvr>
                                      <p:tavLst>
                                        <p:tav tm="0">
                                          <p:val>
                                            <p:strVal val="#ppt_y-.1"/>
                                          </p:val>
                                        </p:tav>
                                        <p:tav tm="100000">
                                          <p:val>
                                            <p:strVal val="#ppt_y"/>
                                          </p:val>
                                        </p:tav>
                                      </p:tavLst>
                                    </p:anim>
                                  </p:childTnLst>
                                </p:cTn>
                              </p:par>
                            </p:childTnLst>
                          </p:cTn>
                        </p:par>
                        <p:par>
                          <p:cTn id="49" fill="hold">
                            <p:stCondLst>
                              <p:cond delay="5000"/>
                            </p:stCondLst>
                            <p:childTnLst>
                              <p:par>
                                <p:cTn id="50" presetID="47" presetClass="entr" presetSubtype="0" fill="hold" grpId="0" nodeType="afterEffect">
                                  <p:stCondLst>
                                    <p:cond delay="0"/>
                                  </p:stCondLst>
                                  <p:childTnLst>
                                    <p:set>
                                      <p:cBhvr>
                                        <p:cTn id="51" dur="1" fill="hold">
                                          <p:stCondLst>
                                            <p:cond delay="0"/>
                                          </p:stCondLst>
                                        </p:cTn>
                                        <p:tgtEl>
                                          <p:spTgt spid="4">
                                            <p:graphicEl>
                                              <a:dgm id="{E543544C-23ED-40F7-B960-65AF57DAE856}"/>
                                            </p:graphicEl>
                                          </p:spTgt>
                                        </p:tgtEl>
                                        <p:attrNameLst>
                                          <p:attrName>style.visibility</p:attrName>
                                        </p:attrNameLst>
                                      </p:cBhvr>
                                      <p:to>
                                        <p:strVal val="visible"/>
                                      </p:to>
                                    </p:set>
                                    <p:animEffect transition="in" filter="fade">
                                      <p:cBhvr>
                                        <p:cTn id="52" dur="1000"/>
                                        <p:tgtEl>
                                          <p:spTgt spid="4">
                                            <p:graphicEl>
                                              <a:dgm id="{E543544C-23ED-40F7-B960-65AF57DAE856}"/>
                                            </p:graphicEl>
                                          </p:spTgt>
                                        </p:tgtEl>
                                      </p:cBhvr>
                                    </p:animEffect>
                                    <p:anim calcmode="lin" valueType="num">
                                      <p:cBhvr>
                                        <p:cTn id="53" dur="1000" fill="hold"/>
                                        <p:tgtEl>
                                          <p:spTgt spid="4">
                                            <p:graphicEl>
                                              <a:dgm id="{E543544C-23ED-40F7-B960-65AF57DAE856}"/>
                                            </p:graphicEl>
                                          </p:spTgt>
                                        </p:tgtEl>
                                        <p:attrNameLst>
                                          <p:attrName>ppt_x</p:attrName>
                                        </p:attrNameLst>
                                      </p:cBhvr>
                                      <p:tavLst>
                                        <p:tav tm="0">
                                          <p:val>
                                            <p:strVal val="#ppt_x"/>
                                          </p:val>
                                        </p:tav>
                                        <p:tav tm="100000">
                                          <p:val>
                                            <p:strVal val="#ppt_x"/>
                                          </p:val>
                                        </p:tav>
                                      </p:tavLst>
                                    </p:anim>
                                    <p:anim calcmode="lin" valueType="num">
                                      <p:cBhvr>
                                        <p:cTn id="54" dur="1000" fill="hold"/>
                                        <p:tgtEl>
                                          <p:spTgt spid="4">
                                            <p:graphicEl>
                                              <a:dgm id="{E543544C-23ED-40F7-B960-65AF57DAE856}"/>
                                            </p:graphicEl>
                                          </p:spTgt>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4">
                                            <p:graphicEl>
                                              <a:dgm id="{AD4E40E8-B417-4A5F-8DFF-2CFF99617908}"/>
                                            </p:graphicEl>
                                          </p:spTgt>
                                        </p:tgtEl>
                                        <p:attrNameLst>
                                          <p:attrName>style.visibility</p:attrName>
                                        </p:attrNameLst>
                                      </p:cBhvr>
                                      <p:to>
                                        <p:strVal val="visible"/>
                                      </p:to>
                                    </p:set>
                                    <p:animEffect transition="in" filter="fade">
                                      <p:cBhvr>
                                        <p:cTn id="57" dur="1000"/>
                                        <p:tgtEl>
                                          <p:spTgt spid="4">
                                            <p:graphicEl>
                                              <a:dgm id="{AD4E40E8-B417-4A5F-8DFF-2CFF99617908}"/>
                                            </p:graphicEl>
                                          </p:spTgt>
                                        </p:tgtEl>
                                      </p:cBhvr>
                                    </p:animEffect>
                                    <p:anim calcmode="lin" valueType="num">
                                      <p:cBhvr>
                                        <p:cTn id="58" dur="1000" fill="hold"/>
                                        <p:tgtEl>
                                          <p:spTgt spid="4">
                                            <p:graphicEl>
                                              <a:dgm id="{AD4E40E8-B417-4A5F-8DFF-2CFF99617908}"/>
                                            </p:graphicEl>
                                          </p:spTgt>
                                        </p:tgtEl>
                                        <p:attrNameLst>
                                          <p:attrName>ppt_x</p:attrName>
                                        </p:attrNameLst>
                                      </p:cBhvr>
                                      <p:tavLst>
                                        <p:tav tm="0">
                                          <p:val>
                                            <p:strVal val="#ppt_x"/>
                                          </p:val>
                                        </p:tav>
                                        <p:tav tm="100000">
                                          <p:val>
                                            <p:strVal val="#ppt_x"/>
                                          </p:val>
                                        </p:tav>
                                      </p:tavLst>
                                    </p:anim>
                                    <p:anim calcmode="lin" valueType="num">
                                      <p:cBhvr>
                                        <p:cTn id="59" dur="1000" fill="hold"/>
                                        <p:tgtEl>
                                          <p:spTgt spid="4">
                                            <p:graphicEl>
                                              <a:dgm id="{AD4E40E8-B417-4A5F-8DFF-2CFF99617908}"/>
                                            </p:graphicEl>
                                          </p:spTgt>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47" presetClass="entr" presetSubtype="0" fill="hold" grpId="0" nodeType="afterEffect">
                                  <p:stCondLst>
                                    <p:cond delay="0"/>
                                  </p:stCondLst>
                                  <p:childTnLst>
                                    <p:set>
                                      <p:cBhvr>
                                        <p:cTn id="62" dur="1" fill="hold">
                                          <p:stCondLst>
                                            <p:cond delay="0"/>
                                          </p:stCondLst>
                                        </p:cTn>
                                        <p:tgtEl>
                                          <p:spTgt spid="4">
                                            <p:graphicEl>
                                              <a:dgm id="{3A89D727-FC50-4DC1-8BFA-2CD1FE6CC7D4}"/>
                                            </p:graphicEl>
                                          </p:spTgt>
                                        </p:tgtEl>
                                        <p:attrNameLst>
                                          <p:attrName>style.visibility</p:attrName>
                                        </p:attrNameLst>
                                      </p:cBhvr>
                                      <p:to>
                                        <p:strVal val="visible"/>
                                      </p:to>
                                    </p:set>
                                    <p:animEffect transition="in" filter="fade">
                                      <p:cBhvr>
                                        <p:cTn id="63" dur="1000"/>
                                        <p:tgtEl>
                                          <p:spTgt spid="4">
                                            <p:graphicEl>
                                              <a:dgm id="{3A89D727-FC50-4DC1-8BFA-2CD1FE6CC7D4}"/>
                                            </p:graphicEl>
                                          </p:spTgt>
                                        </p:tgtEl>
                                      </p:cBhvr>
                                    </p:animEffect>
                                    <p:anim calcmode="lin" valueType="num">
                                      <p:cBhvr>
                                        <p:cTn id="64" dur="1000" fill="hold"/>
                                        <p:tgtEl>
                                          <p:spTgt spid="4">
                                            <p:graphicEl>
                                              <a:dgm id="{3A89D727-FC50-4DC1-8BFA-2CD1FE6CC7D4}"/>
                                            </p:graphicEl>
                                          </p:spTgt>
                                        </p:tgtEl>
                                        <p:attrNameLst>
                                          <p:attrName>ppt_x</p:attrName>
                                        </p:attrNameLst>
                                      </p:cBhvr>
                                      <p:tavLst>
                                        <p:tav tm="0">
                                          <p:val>
                                            <p:strVal val="#ppt_x"/>
                                          </p:val>
                                        </p:tav>
                                        <p:tav tm="100000">
                                          <p:val>
                                            <p:strVal val="#ppt_x"/>
                                          </p:val>
                                        </p:tav>
                                      </p:tavLst>
                                    </p:anim>
                                    <p:anim calcmode="lin" valueType="num">
                                      <p:cBhvr>
                                        <p:cTn id="65" dur="1000" fill="hold"/>
                                        <p:tgtEl>
                                          <p:spTgt spid="4">
                                            <p:graphicEl>
                                              <a:dgm id="{3A89D727-FC50-4DC1-8BFA-2CD1FE6CC7D4}"/>
                                            </p:graphicEl>
                                          </p:spTgt>
                                        </p:tgtEl>
                                        <p:attrNameLst>
                                          <p:attrName>ppt_y</p:attrName>
                                        </p:attrNameLst>
                                      </p:cBhvr>
                                      <p:tavLst>
                                        <p:tav tm="0">
                                          <p:val>
                                            <p:strVal val="#ppt_y-.1"/>
                                          </p:val>
                                        </p:tav>
                                        <p:tav tm="100000">
                                          <p:val>
                                            <p:strVal val="#ppt_y"/>
                                          </p:val>
                                        </p:tav>
                                      </p:tavLst>
                                    </p:anim>
                                  </p:childTnLst>
                                </p:cTn>
                              </p:par>
                              <p:par>
                                <p:cTn id="66" presetID="47" presetClass="entr" presetSubtype="0" fill="hold" grpId="0" nodeType="withEffect">
                                  <p:stCondLst>
                                    <p:cond delay="0"/>
                                  </p:stCondLst>
                                  <p:childTnLst>
                                    <p:set>
                                      <p:cBhvr>
                                        <p:cTn id="67" dur="1" fill="hold">
                                          <p:stCondLst>
                                            <p:cond delay="0"/>
                                          </p:stCondLst>
                                        </p:cTn>
                                        <p:tgtEl>
                                          <p:spTgt spid="4">
                                            <p:graphicEl>
                                              <a:dgm id="{846F415D-8776-41E8-A178-D6FF1ECB2418}"/>
                                            </p:graphicEl>
                                          </p:spTgt>
                                        </p:tgtEl>
                                        <p:attrNameLst>
                                          <p:attrName>style.visibility</p:attrName>
                                        </p:attrNameLst>
                                      </p:cBhvr>
                                      <p:to>
                                        <p:strVal val="visible"/>
                                      </p:to>
                                    </p:set>
                                    <p:animEffect transition="in" filter="fade">
                                      <p:cBhvr>
                                        <p:cTn id="68" dur="1000"/>
                                        <p:tgtEl>
                                          <p:spTgt spid="4">
                                            <p:graphicEl>
                                              <a:dgm id="{846F415D-8776-41E8-A178-D6FF1ECB2418}"/>
                                            </p:graphicEl>
                                          </p:spTgt>
                                        </p:tgtEl>
                                      </p:cBhvr>
                                    </p:animEffect>
                                    <p:anim calcmode="lin" valueType="num">
                                      <p:cBhvr>
                                        <p:cTn id="69" dur="1000" fill="hold"/>
                                        <p:tgtEl>
                                          <p:spTgt spid="4">
                                            <p:graphicEl>
                                              <a:dgm id="{846F415D-8776-41E8-A178-D6FF1ECB2418}"/>
                                            </p:graphicEl>
                                          </p:spTgt>
                                        </p:tgtEl>
                                        <p:attrNameLst>
                                          <p:attrName>ppt_x</p:attrName>
                                        </p:attrNameLst>
                                      </p:cBhvr>
                                      <p:tavLst>
                                        <p:tav tm="0">
                                          <p:val>
                                            <p:strVal val="#ppt_x"/>
                                          </p:val>
                                        </p:tav>
                                        <p:tav tm="100000">
                                          <p:val>
                                            <p:strVal val="#ppt_x"/>
                                          </p:val>
                                        </p:tav>
                                      </p:tavLst>
                                    </p:anim>
                                    <p:anim calcmode="lin" valueType="num">
                                      <p:cBhvr>
                                        <p:cTn id="70" dur="1000" fill="hold"/>
                                        <p:tgtEl>
                                          <p:spTgt spid="4">
                                            <p:graphicEl>
                                              <a:dgm id="{846F415D-8776-41E8-A178-D6FF1ECB2418}"/>
                                            </p:graphicEl>
                                          </p:spTgt>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47" presetClass="entr" presetSubtype="0" fill="hold" grpId="0" nodeType="afterEffect">
                                  <p:stCondLst>
                                    <p:cond delay="0"/>
                                  </p:stCondLst>
                                  <p:childTnLst>
                                    <p:set>
                                      <p:cBhvr>
                                        <p:cTn id="73" dur="1" fill="hold">
                                          <p:stCondLst>
                                            <p:cond delay="0"/>
                                          </p:stCondLst>
                                        </p:cTn>
                                        <p:tgtEl>
                                          <p:spTgt spid="4">
                                            <p:graphicEl>
                                              <a:dgm id="{50BAC6EE-EBEF-49A6-A4CD-E430CC2CFB59}"/>
                                            </p:graphicEl>
                                          </p:spTgt>
                                        </p:tgtEl>
                                        <p:attrNameLst>
                                          <p:attrName>style.visibility</p:attrName>
                                        </p:attrNameLst>
                                      </p:cBhvr>
                                      <p:to>
                                        <p:strVal val="visible"/>
                                      </p:to>
                                    </p:set>
                                    <p:animEffect transition="in" filter="fade">
                                      <p:cBhvr>
                                        <p:cTn id="74" dur="1000"/>
                                        <p:tgtEl>
                                          <p:spTgt spid="4">
                                            <p:graphicEl>
                                              <a:dgm id="{50BAC6EE-EBEF-49A6-A4CD-E430CC2CFB59}"/>
                                            </p:graphicEl>
                                          </p:spTgt>
                                        </p:tgtEl>
                                      </p:cBhvr>
                                    </p:animEffect>
                                    <p:anim calcmode="lin" valueType="num">
                                      <p:cBhvr>
                                        <p:cTn id="75" dur="1000" fill="hold"/>
                                        <p:tgtEl>
                                          <p:spTgt spid="4">
                                            <p:graphicEl>
                                              <a:dgm id="{50BAC6EE-EBEF-49A6-A4CD-E430CC2CFB59}"/>
                                            </p:graphicEl>
                                          </p:spTgt>
                                        </p:tgtEl>
                                        <p:attrNameLst>
                                          <p:attrName>ppt_x</p:attrName>
                                        </p:attrNameLst>
                                      </p:cBhvr>
                                      <p:tavLst>
                                        <p:tav tm="0">
                                          <p:val>
                                            <p:strVal val="#ppt_x"/>
                                          </p:val>
                                        </p:tav>
                                        <p:tav tm="100000">
                                          <p:val>
                                            <p:strVal val="#ppt_x"/>
                                          </p:val>
                                        </p:tav>
                                      </p:tavLst>
                                    </p:anim>
                                    <p:anim calcmode="lin" valueType="num">
                                      <p:cBhvr>
                                        <p:cTn id="76" dur="1000" fill="hold"/>
                                        <p:tgtEl>
                                          <p:spTgt spid="4">
                                            <p:graphicEl>
                                              <a:dgm id="{50BAC6EE-EBEF-49A6-A4CD-E430CC2CFB59}"/>
                                            </p:graphicEl>
                                          </p:spTgt>
                                        </p:tgtEl>
                                        <p:attrNameLst>
                                          <p:attrName>ppt_y</p:attrName>
                                        </p:attrNameLst>
                                      </p:cBhvr>
                                      <p:tavLst>
                                        <p:tav tm="0">
                                          <p:val>
                                            <p:strVal val="#ppt_y-.1"/>
                                          </p:val>
                                        </p:tav>
                                        <p:tav tm="100000">
                                          <p:val>
                                            <p:strVal val="#ppt_y"/>
                                          </p:val>
                                        </p:tav>
                                      </p:tavLst>
                                    </p:anim>
                                  </p:childTnLst>
                                </p:cTn>
                              </p:par>
                              <p:par>
                                <p:cTn id="77" presetID="47" presetClass="entr" presetSubtype="0" fill="hold" grpId="0" nodeType="withEffect">
                                  <p:stCondLst>
                                    <p:cond delay="0"/>
                                  </p:stCondLst>
                                  <p:childTnLst>
                                    <p:set>
                                      <p:cBhvr>
                                        <p:cTn id="78" dur="1" fill="hold">
                                          <p:stCondLst>
                                            <p:cond delay="0"/>
                                          </p:stCondLst>
                                        </p:cTn>
                                        <p:tgtEl>
                                          <p:spTgt spid="4">
                                            <p:graphicEl>
                                              <a:dgm id="{8556DEBA-0363-486F-821C-AF6A8EA9552D}"/>
                                            </p:graphicEl>
                                          </p:spTgt>
                                        </p:tgtEl>
                                        <p:attrNameLst>
                                          <p:attrName>style.visibility</p:attrName>
                                        </p:attrNameLst>
                                      </p:cBhvr>
                                      <p:to>
                                        <p:strVal val="visible"/>
                                      </p:to>
                                    </p:set>
                                    <p:animEffect transition="in" filter="fade">
                                      <p:cBhvr>
                                        <p:cTn id="79" dur="1000"/>
                                        <p:tgtEl>
                                          <p:spTgt spid="4">
                                            <p:graphicEl>
                                              <a:dgm id="{8556DEBA-0363-486F-821C-AF6A8EA9552D}"/>
                                            </p:graphicEl>
                                          </p:spTgt>
                                        </p:tgtEl>
                                      </p:cBhvr>
                                    </p:animEffect>
                                    <p:anim calcmode="lin" valueType="num">
                                      <p:cBhvr>
                                        <p:cTn id="80" dur="1000" fill="hold"/>
                                        <p:tgtEl>
                                          <p:spTgt spid="4">
                                            <p:graphicEl>
                                              <a:dgm id="{8556DEBA-0363-486F-821C-AF6A8EA9552D}"/>
                                            </p:graphicEl>
                                          </p:spTgt>
                                        </p:tgtEl>
                                        <p:attrNameLst>
                                          <p:attrName>ppt_x</p:attrName>
                                        </p:attrNameLst>
                                      </p:cBhvr>
                                      <p:tavLst>
                                        <p:tav tm="0">
                                          <p:val>
                                            <p:strVal val="#ppt_x"/>
                                          </p:val>
                                        </p:tav>
                                        <p:tav tm="100000">
                                          <p:val>
                                            <p:strVal val="#ppt_x"/>
                                          </p:val>
                                        </p:tav>
                                      </p:tavLst>
                                    </p:anim>
                                    <p:anim calcmode="lin" valueType="num">
                                      <p:cBhvr>
                                        <p:cTn id="81" dur="1000" fill="hold"/>
                                        <p:tgtEl>
                                          <p:spTgt spid="4">
                                            <p:graphicEl>
                                              <a:dgm id="{8556DEBA-0363-486F-821C-AF6A8EA9552D}"/>
                                            </p:graphicEl>
                                          </p:spTgt>
                                        </p:tgtEl>
                                        <p:attrNameLst>
                                          <p:attrName>ppt_y</p:attrName>
                                        </p:attrNameLst>
                                      </p:cBhvr>
                                      <p:tavLst>
                                        <p:tav tm="0">
                                          <p:val>
                                            <p:strVal val="#ppt_y-.1"/>
                                          </p:val>
                                        </p:tav>
                                        <p:tav tm="100000">
                                          <p:val>
                                            <p:strVal val="#ppt_y"/>
                                          </p:val>
                                        </p:tav>
                                      </p:tavLst>
                                    </p:anim>
                                  </p:childTnLst>
                                </p:cTn>
                              </p:par>
                            </p:childTnLst>
                          </p:cTn>
                        </p:par>
                        <p:par>
                          <p:cTn id="82" fill="hold">
                            <p:stCondLst>
                              <p:cond delay="8000"/>
                            </p:stCondLst>
                            <p:childTnLst>
                              <p:par>
                                <p:cTn id="83" presetID="47" presetClass="entr" presetSubtype="0" fill="hold" grpId="0" nodeType="afterEffect">
                                  <p:stCondLst>
                                    <p:cond delay="0"/>
                                  </p:stCondLst>
                                  <p:childTnLst>
                                    <p:set>
                                      <p:cBhvr>
                                        <p:cTn id="84" dur="1" fill="hold">
                                          <p:stCondLst>
                                            <p:cond delay="0"/>
                                          </p:stCondLst>
                                        </p:cTn>
                                        <p:tgtEl>
                                          <p:spTgt spid="4">
                                            <p:graphicEl>
                                              <a:dgm id="{346C2B06-3D8A-4906-8C29-13A868018314}"/>
                                            </p:graphicEl>
                                          </p:spTgt>
                                        </p:tgtEl>
                                        <p:attrNameLst>
                                          <p:attrName>style.visibility</p:attrName>
                                        </p:attrNameLst>
                                      </p:cBhvr>
                                      <p:to>
                                        <p:strVal val="visible"/>
                                      </p:to>
                                    </p:set>
                                    <p:animEffect transition="in" filter="fade">
                                      <p:cBhvr>
                                        <p:cTn id="85" dur="1000"/>
                                        <p:tgtEl>
                                          <p:spTgt spid="4">
                                            <p:graphicEl>
                                              <a:dgm id="{346C2B06-3D8A-4906-8C29-13A868018314}"/>
                                            </p:graphicEl>
                                          </p:spTgt>
                                        </p:tgtEl>
                                      </p:cBhvr>
                                    </p:animEffect>
                                    <p:anim calcmode="lin" valueType="num">
                                      <p:cBhvr>
                                        <p:cTn id="86" dur="1000" fill="hold"/>
                                        <p:tgtEl>
                                          <p:spTgt spid="4">
                                            <p:graphicEl>
                                              <a:dgm id="{346C2B06-3D8A-4906-8C29-13A868018314}"/>
                                            </p:graphicEl>
                                          </p:spTgt>
                                        </p:tgtEl>
                                        <p:attrNameLst>
                                          <p:attrName>ppt_x</p:attrName>
                                        </p:attrNameLst>
                                      </p:cBhvr>
                                      <p:tavLst>
                                        <p:tav tm="0">
                                          <p:val>
                                            <p:strVal val="#ppt_x"/>
                                          </p:val>
                                        </p:tav>
                                        <p:tav tm="100000">
                                          <p:val>
                                            <p:strVal val="#ppt_x"/>
                                          </p:val>
                                        </p:tav>
                                      </p:tavLst>
                                    </p:anim>
                                    <p:anim calcmode="lin" valueType="num">
                                      <p:cBhvr>
                                        <p:cTn id="87" dur="1000" fill="hold"/>
                                        <p:tgtEl>
                                          <p:spTgt spid="4">
                                            <p:graphicEl>
                                              <a:dgm id="{346C2B06-3D8A-4906-8C29-13A868018314}"/>
                                            </p:graphicEl>
                                          </p:spTgt>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4">
                                            <p:graphicEl>
                                              <a:dgm id="{D43A7F5D-2CAC-4A28-8FFD-40E4EC18CF02}"/>
                                            </p:graphicEl>
                                          </p:spTgt>
                                        </p:tgtEl>
                                        <p:attrNameLst>
                                          <p:attrName>style.visibility</p:attrName>
                                        </p:attrNameLst>
                                      </p:cBhvr>
                                      <p:to>
                                        <p:strVal val="visible"/>
                                      </p:to>
                                    </p:set>
                                    <p:animEffect transition="in" filter="fade">
                                      <p:cBhvr>
                                        <p:cTn id="90" dur="1000"/>
                                        <p:tgtEl>
                                          <p:spTgt spid="4">
                                            <p:graphicEl>
                                              <a:dgm id="{D43A7F5D-2CAC-4A28-8FFD-40E4EC18CF02}"/>
                                            </p:graphicEl>
                                          </p:spTgt>
                                        </p:tgtEl>
                                      </p:cBhvr>
                                    </p:animEffect>
                                    <p:anim calcmode="lin" valueType="num">
                                      <p:cBhvr>
                                        <p:cTn id="91" dur="1000" fill="hold"/>
                                        <p:tgtEl>
                                          <p:spTgt spid="4">
                                            <p:graphicEl>
                                              <a:dgm id="{D43A7F5D-2CAC-4A28-8FFD-40E4EC18CF02}"/>
                                            </p:graphicEl>
                                          </p:spTgt>
                                        </p:tgtEl>
                                        <p:attrNameLst>
                                          <p:attrName>ppt_x</p:attrName>
                                        </p:attrNameLst>
                                      </p:cBhvr>
                                      <p:tavLst>
                                        <p:tav tm="0">
                                          <p:val>
                                            <p:strVal val="#ppt_x"/>
                                          </p:val>
                                        </p:tav>
                                        <p:tav tm="100000">
                                          <p:val>
                                            <p:strVal val="#ppt_x"/>
                                          </p:val>
                                        </p:tav>
                                      </p:tavLst>
                                    </p:anim>
                                    <p:anim calcmode="lin" valueType="num">
                                      <p:cBhvr>
                                        <p:cTn id="92" dur="1000" fill="hold"/>
                                        <p:tgtEl>
                                          <p:spTgt spid="4">
                                            <p:graphicEl>
                                              <a:dgm id="{D43A7F5D-2CAC-4A28-8FFD-40E4EC18CF02}"/>
                                            </p:graphicEl>
                                          </p:spTgt>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7" presetClass="entr" presetSubtype="0" fill="hold" grpId="0" nodeType="clickEffect">
                                  <p:stCondLst>
                                    <p:cond delay="0"/>
                                  </p:stCondLst>
                                  <p:childTnLst>
                                    <p:set>
                                      <p:cBhvr>
                                        <p:cTn id="96" dur="1" fill="hold">
                                          <p:stCondLst>
                                            <p:cond delay="0"/>
                                          </p:stCondLst>
                                        </p:cTn>
                                        <p:tgtEl>
                                          <p:spTgt spid="6">
                                            <p:graphicEl>
                                              <a:dgm id="{6FFA7CAF-0D7B-4C6B-852D-D76AA6403F8D}"/>
                                            </p:graphicEl>
                                          </p:spTgt>
                                        </p:tgtEl>
                                        <p:attrNameLst>
                                          <p:attrName>style.visibility</p:attrName>
                                        </p:attrNameLst>
                                      </p:cBhvr>
                                      <p:to>
                                        <p:strVal val="visible"/>
                                      </p:to>
                                    </p:set>
                                    <p:animEffect transition="in" filter="fade">
                                      <p:cBhvr>
                                        <p:cTn id="97" dur="1000"/>
                                        <p:tgtEl>
                                          <p:spTgt spid="6">
                                            <p:graphicEl>
                                              <a:dgm id="{6FFA7CAF-0D7B-4C6B-852D-D76AA6403F8D}"/>
                                            </p:graphicEl>
                                          </p:spTgt>
                                        </p:tgtEl>
                                      </p:cBhvr>
                                    </p:animEffect>
                                    <p:anim calcmode="lin" valueType="num">
                                      <p:cBhvr>
                                        <p:cTn id="98" dur="1000" fill="hold"/>
                                        <p:tgtEl>
                                          <p:spTgt spid="6">
                                            <p:graphicEl>
                                              <a:dgm id="{6FFA7CAF-0D7B-4C6B-852D-D76AA6403F8D}"/>
                                            </p:graphicEl>
                                          </p:spTgt>
                                        </p:tgtEl>
                                        <p:attrNameLst>
                                          <p:attrName>ppt_x</p:attrName>
                                        </p:attrNameLst>
                                      </p:cBhvr>
                                      <p:tavLst>
                                        <p:tav tm="0">
                                          <p:val>
                                            <p:strVal val="#ppt_x"/>
                                          </p:val>
                                        </p:tav>
                                        <p:tav tm="100000">
                                          <p:val>
                                            <p:strVal val="#ppt_x"/>
                                          </p:val>
                                        </p:tav>
                                      </p:tavLst>
                                    </p:anim>
                                    <p:anim calcmode="lin" valueType="num">
                                      <p:cBhvr>
                                        <p:cTn id="99" dur="1000" fill="hold"/>
                                        <p:tgtEl>
                                          <p:spTgt spid="6">
                                            <p:graphicEl>
                                              <a:dgm id="{6FFA7CAF-0D7B-4C6B-852D-D76AA6403F8D}"/>
                                            </p:graphicEl>
                                          </p:spTgt>
                                        </p:tgtEl>
                                        <p:attrNameLst>
                                          <p:attrName>ppt_y</p:attrName>
                                        </p:attrNameLst>
                                      </p:cBhvr>
                                      <p:tavLst>
                                        <p:tav tm="0">
                                          <p:val>
                                            <p:strVal val="#ppt_y-.1"/>
                                          </p:val>
                                        </p:tav>
                                        <p:tav tm="100000">
                                          <p:val>
                                            <p:strVal val="#ppt_y"/>
                                          </p:val>
                                        </p:tav>
                                      </p:tavLst>
                                    </p:anim>
                                  </p:childTnLst>
                                </p:cTn>
                              </p:par>
                            </p:childTnLst>
                          </p:cTn>
                        </p:par>
                        <p:par>
                          <p:cTn id="100" fill="hold">
                            <p:stCondLst>
                              <p:cond delay="1000"/>
                            </p:stCondLst>
                            <p:childTnLst>
                              <p:par>
                                <p:cTn id="101" presetID="47" presetClass="entr" presetSubtype="0" fill="hold" grpId="0" nodeType="afterEffect">
                                  <p:stCondLst>
                                    <p:cond delay="0"/>
                                  </p:stCondLst>
                                  <p:childTnLst>
                                    <p:set>
                                      <p:cBhvr>
                                        <p:cTn id="102" dur="1" fill="hold">
                                          <p:stCondLst>
                                            <p:cond delay="0"/>
                                          </p:stCondLst>
                                        </p:cTn>
                                        <p:tgtEl>
                                          <p:spTgt spid="6">
                                            <p:graphicEl>
                                              <a:dgm id="{74530949-DD8B-4AAF-8988-2A044854709E}"/>
                                            </p:graphicEl>
                                          </p:spTgt>
                                        </p:tgtEl>
                                        <p:attrNameLst>
                                          <p:attrName>style.visibility</p:attrName>
                                        </p:attrNameLst>
                                      </p:cBhvr>
                                      <p:to>
                                        <p:strVal val="visible"/>
                                      </p:to>
                                    </p:set>
                                    <p:animEffect transition="in" filter="fade">
                                      <p:cBhvr>
                                        <p:cTn id="103" dur="1000"/>
                                        <p:tgtEl>
                                          <p:spTgt spid="6">
                                            <p:graphicEl>
                                              <a:dgm id="{74530949-DD8B-4AAF-8988-2A044854709E}"/>
                                            </p:graphicEl>
                                          </p:spTgt>
                                        </p:tgtEl>
                                      </p:cBhvr>
                                    </p:animEffect>
                                    <p:anim calcmode="lin" valueType="num">
                                      <p:cBhvr>
                                        <p:cTn id="104" dur="1000" fill="hold"/>
                                        <p:tgtEl>
                                          <p:spTgt spid="6">
                                            <p:graphicEl>
                                              <a:dgm id="{74530949-DD8B-4AAF-8988-2A044854709E}"/>
                                            </p:graphicEl>
                                          </p:spTgt>
                                        </p:tgtEl>
                                        <p:attrNameLst>
                                          <p:attrName>ppt_x</p:attrName>
                                        </p:attrNameLst>
                                      </p:cBhvr>
                                      <p:tavLst>
                                        <p:tav tm="0">
                                          <p:val>
                                            <p:strVal val="#ppt_x"/>
                                          </p:val>
                                        </p:tav>
                                        <p:tav tm="100000">
                                          <p:val>
                                            <p:strVal val="#ppt_x"/>
                                          </p:val>
                                        </p:tav>
                                      </p:tavLst>
                                    </p:anim>
                                    <p:anim calcmode="lin" valueType="num">
                                      <p:cBhvr>
                                        <p:cTn id="105" dur="1000" fill="hold"/>
                                        <p:tgtEl>
                                          <p:spTgt spid="6">
                                            <p:graphicEl>
                                              <a:dgm id="{74530949-DD8B-4AAF-8988-2A044854709E}"/>
                                            </p:graphicEl>
                                          </p:spTgt>
                                        </p:tgtEl>
                                        <p:attrNameLst>
                                          <p:attrName>ppt_y</p:attrName>
                                        </p:attrNameLst>
                                      </p:cBhvr>
                                      <p:tavLst>
                                        <p:tav tm="0">
                                          <p:val>
                                            <p:strVal val="#ppt_y-.1"/>
                                          </p:val>
                                        </p:tav>
                                        <p:tav tm="100000">
                                          <p:val>
                                            <p:strVal val="#ppt_y"/>
                                          </p:val>
                                        </p:tav>
                                      </p:tavLst>
                                    </p:anim>
                                  </p:childTnLst>
                                </p:cTn>
                              </p:par>
                              <p:par>
                                <p:cTn id="106" presetID="47" presetClass="entr" presetSubtype="0" fill="hold" grpId="0" nodeType="withEffect">
                                  <p:stCondLst>
                                    <p:cond delay="0"/>
                                  </p:stCondLst>
                                  <p:childTnLst>
                                    <p:set>
                                      <p:cBhvr>
                                        <p:cTn id="107" dur="1" fill="hold">
                                          <p:stCondLst>
                                            <p:cond delay="0"/>
                                          </p:stCondLst>
                                        </p:cTn>
                                        <p:tgtEl>
                                          <p:spTgt spid="6">
                                            <p:graphicEl>
                                              <a:dgm id="{5C2823EF-D2E5-4307-A0F7-153F2040A272}"/>
                                            </p:graphicEl>
                                          </p:spTgt>
                                        </p:tgtEl>
                                        <p:attrNameLst>
                                          <p:attrName>style.visibility</p:attrName>
                                        </p:attrNameLst>
                                      </p:cBhvr>
                                      <p:to>
                                        <p:strVal val="visible"/>
                                      </p:to>
                                    </p:set>
                                    <p:animEffect transition="in" filter="fade">
                                      <p:cBhvr>
                                        <p:cTn id="108" dur="1000"/>
                                        <p:tgtEl>
                                          <p:spTgt spid="6">
                                            <p:graphicEl>
                                              <a:dgm id="{5C2823EF-D2E5-4307-A0F7-153F2040A272}"/>
                                            </p:graphicEl>
                                          </p:spTgt>
                                        </p:tgtEl>
                                      </p:cBhvr>
                                    </p:animEffect>
                                    <p:anim calcmode="lin" valueType="num">
                                      <p:cBhvr>
                                        <p:cTn id="109" dur="1000" fill="hold"/>
                                        <p:tgtEl>
                                          <p:spTgt spid="6">
                                            <p:graphicEl>
                                              <a:dgm id="{5C2823EF-D2E5-4307-A0F7-153F2040A272}"/>
                                            </p:graphicEl>
                                          </p:spTgt>
                                        </p:tgtEl>
                                        <p:attrNameLst>
                                          <p:attrName>ppt_x</p:attrName>
                                        </p:attrNameLst>
                                      </p:cBhvr>
                                      <p:tavLst>
                                        <p:tav tm="0">
                                          <p:val>
                                            <p:strVal val="#ppt_x"/>
                                          </p:val>
                                        </p:tav>
                                        <p:tav tm="100000">
                                          <p:val>
                                            <p:strVal val="#ppt_x"/>
                                          </p:val>
                                        </p:tav>
                                      </p:tavLst>
                                    </p:anim>
                                    <p:anim calcmode="lin" valueType="num">
                                      <p:cBhvr>
                                        <p:cTn id="110" dur="1000" fill="hold"/>
                                        <p:tgtEl>
                                          <p:spTgt spid="6">
                                            <p:graphicEl>
                                              <a:dgm id="{5C2823EF-D2E5-4307-A0F7-153F2040A272}"/>
                                            </p:graphicEl>
                                          </p:spTgt>
                                        </p:tgtEl>
                                        <p:attrNameLst>
                                          <p:attrName>ppt_y</p:attrName>
                                        </p:attrNameLst>
                                      </p:cBhvr>
                                      <p:tavLst>
                                        <p:tav tm="0">
                                          <p:val>
                                            <p:strVal val="#ppt_y-.1"/>
                                          </p:val>
                                        </p:tav>
                                        <p:tav tm="100000">
                                          <p:val>
                                            <p:strVal val="#ppt_y"/>
                                          </p:val>
                                        </p:tav>
                                      </p:tavLst>
                                    </p:anim>
                                  </p:childTnLst>
                                </p:cTn>
                              </p:par>
                            </p:childTnLst>
                          </p:cTn>
                        </p:par>
                        <p:par>
                          <p:cTn id="111" fill="hold">
                            <p:stCondLst>
                              <p:cond delay="2000"/>
                            </p:stCondLst>
                            <p:childTnLst>
                              <p:par>
                                <p:cTn id="112" presetID="47" presetClass="entr" presetSubtype="0" fill="hold" grpId="0" nodeType="afterEffect">
                                  <p:stCondLst>
                                    <p:cond delay="0"/>
                                  </p:stCondLst>
                                  <p:childTnLst>
                                    <p:set>
                                      <p:cBhvr>
                                        <p:cTn id="113" dur="1" fill="hold">
                                          <p:stCondLst>
                                            <p:cond delay="0"/>
                                          </p:stCondLst>
                                        </p:cTn>
                                        <p:tgtEl>
                                          <p:spTgt spid="6">
                                            <p:graphicEl>
                                              <a:dgm id="{8F03195B-35B0-4F58-92CD-F153107C7926}"/>
                                            </p:graphicEl>
                                          </p:spTgt>
                                        </p:tgtEl>
                                        <p:attrNameLst>
                                          <p:attrName>style.visibility</p:attrName>
                                        </p:attrNameLst>
                                      </p:cBhvr>
                                      <p:to>
                                        <p:strVal val="visible"/>
                                      </p:to>
                                    </p:set>
                                    <p:animEffect transition="in" filter="fade">
                                      <p:cBhvr>
                                        <p:cTn id="114" dur="1000"/>
                                        <p:tgtEl>
                                          <p:spTgt spid="6">
                                            <p:graphicEl>
                                              <a:dgm id="{8F03195B-35B0-4F58-92CD-F153107C7926}"/>
                                            </p:graphicEl>
                                          </p:spTgt>
                                        </p:tgtEl>
                                      </p:cBhvr>
                                    </p:animEffect>
                                    <p:anim calcmode="lin" valueType="num">
                                      <p:cBhvr>
                                        <p:cTn id="115" dur="1000" fill="hold"/>
                                        <p:tgtEl>
                                          <p:spTgt spid="6">
                                            <p:graphicEl>
                                              <a:dgm id="{8F03195B-35B0-4F58-92CD-F153107C7926}"/>
                                            </p:graphicEl>
                                          </p:spTgt>
                                        </p:tgtEl>
                                        <p:attrNameLst>
                                          <p:attrName>ppt_x</p:attrName>
                                        </p:attrNameLst>
                                      </p:cBhvr>
                                      <p:tavLst>
                                        <p:tav tm="0">
                                          <p:val>
                                            <p:strVal val="#ppt_x"/>
                                          </p:val>
                                        </p:tav>
                                        <p:tav tm="100000">
                                          <p:val>
                                            <p:strVal val="#ppt_x"/>
                                          </p:val>
                                        </p:tav>
                                      </p:tavLst>
                                    </p:anim>
                                    <p:anim calcmode="lin" valueType="num">
                                      <p:cBhvr>
                                        <p:cTn id="116" dur="1000" fill="hold"/>
                                        <p:tgtEl>
                                          <p:spTgt spid="6">
                                            <p:graphicEl>
                                              <a:dgm id="{8F03195B-35B0-4F58-92CD-F153107C7926}"/>
                                            </p:graphicEl>
                                          </p:spTgt>
                                        </p:tgtEl>
                                        <p:attrNameLst>
                                          <p:attrName>ppt_y</p:attrName>
                                        </p:attrNameLst>
                                      </p:cBhvr>
                                      <p:tavLst>
                                        <p:tav tm="0">
                                          <p:val>
                                            <p:strVal val="#ppt_y-.1"/>
                                          </p:val>
                                        </p:tav>
                                        <p:tav tm="100000">
                                          <p:val>
                                            <p:strVal val="#ppt_y"/>
                                          </p:val>
                                        </p:tav>
                                      </p:tavLst>
                                    </p:anim>
                                  </p:childTnLst>
                                </p:cTn>
                              </p:par>
                              <p:par>
                                <p:cTn id="117" presetID="47" presetClass="entr" presetSubtype="0" fill="hold" grpId="0" nodeType="withEffect">
                                  <p:stCondLst>
                                    <p:cond delay="0"/>
                                  </p:stCondLst>
                                  <p:childTnLst>
                                    <p:set>
                                      <p:cBhvr>
                                        <p:cTn id="118" dur="1" fill="hold">
                                          <p:stCondLst>
                                            <p:cond delay="0"/>
                                          </p:stCondLst>
                                        </p:cTn>
                                        <p:tgtEl>
                                          <p:spTgt spid="6">
                                            <p:graphicEl>
                                              <a:dgm id="{B5F020AC-06DE-4484-A47A-0A261E1EA1CA}"/>
                                            </p:graphicEl>
                                          </p:spTgt>
                                        </p:tgtEl>
                                        <p:attrNameLst>
                                          <p:attrName>style.visibility</p:attrName>
                                        </p:attrNameLst>
                                      </p:cBhvr>
                                      <p:to>
                                        <p:strVal val="visible"/>
                                      </p:to>
                                    </p:set>
                                    <p:animEffect transition="in" filter="fade">
                                      <p:cBhvr>
                                        <p:cTn id="119" dur="1000"/>
                                        <p:tgtEl>
                                          <p:spTgt spid="6">
                                            <p:graphicEl>
                                              <a:dgm id="{B5F020AC-06DE-4484-A47A-0A261E1EA1CA}"/>
                                            </p:graphicEl>
                                          </p:spTgt>
                                        </p:tgtEl>
                                      </p:cBhvr>
                                    </p:animEffect>
                                    <p:anim calcmode="lin" valueType="num">
                                      <p:cBhvr>
                                        <p:cTn id="120" dur="1000" fill="hold"/>
                                        <p:tgtEl>
                                          <p:spTgt spid="6">
                                            <p:graphicEl>
                                              <a:dgm id="{B5F020AC-06DE-4484-A47A-0A261E1EA1CA}"/>
                                            </p:graphicEl>
                                          </p:spTgt>
                                        </p:tgtEl>
                                        <p:attrNameLst>
                                          <p:attrName>ppt_x</p:attrName>
                                        </p:attrNameLst>
                                      </p:cBhvr>
                                      <p:tavLst>
                                        <p:tav tm="0">
                                          <p:val>
                                            <p:strVal val="#ppt_x"/>
                                          </p:val>
                                        </p:tav>
                                        <p:tav tm="100000">
                                          <p:val>
                                            <p:strVal val="#ppt_x"/>
                                          </p:val>
                                        </p:tav>
                                      </p:tavLst>
                                    </p:anim>
                                    <p:anim calcmode="lin" valueType="num">
                                      <p:cBhvr>
                                        <p:cTn id="121" dur="1000" fill="hold"/>
                                        <p:tgtEl>
                                          <p:spTgt spid="6">
                                            <p:graphicEl>
                                              <a:dgm id="{B5F020AC-06DE-4484-A47A-0A261E1EA1CA}"/>
                                            </p:graphicEl>
                                          </p:spTgt>
                                        </p:tgtEl>
                                        <p:attrNameLst>
                                          <p:attrName>ppt_y</p:attrName>
                                        </p:attrNameLst>
                                      </p:cBhvr>
                                      <p:tavLst>
                                        <p:tav tm="0">
                                          <p:val>
                                            <p:strVal val="#ppt_y-.1"/>
                                          </p:val>
                                        </p:tav>
                                        <p:tav tm="100000">
                                          <p:val>
                                            <p:strVal val="#ppt_y"/>
                                          </p:val>
                                        </p:tav>
                                      </p:tavLst>
                                    </p:anim>
                                  </p:childTnLst>
                                </p:cTn>
                              </p:par>
                            </p:childTnLst>
                          </p:cTn>
                        </p:par>
                        <p:par>
                          <p:cTn id="122" fill="hold">
                            <p:stCondLst>
                              <p:cond delay="3000"/>
                            </p:stCondLst>
                            <p:childTnLst>
                              <p:par>
                                <p:cTn id="123" presetID="47" presetClass="entr" presetSubtype="0" fill="hold" grpId="0" nodeType="afterEffect">
                                  <p:stCondLst>
                                    <p:cond delay="0"/>
                                  </p:stCondLst>
                                  <p:childTnLst>
                                    <p:set>
                                      <p:cBhvr>
                                        <p:cTn id="124" dur="1" fill="hold">
                                          <p:stCondLst>
                                            <p:cond delay="0"/>
                                          </p:stCondLst>
                                        </p:cTn>
                                        <p:tgtEl>
                                          <p:spTgt spid="6">
                                            <p:graphicEl>
                                              <a:dgm id="{B08CEF71-C378-4C4D-8F98-670E2BA5A4E4}"/>
                                            </p:graphicEl>
                                          </p:spTgt>
                                        </p:tgtEl>
                                        <p:attrNameLst>
                                          <p:attrName>style.visibility</p:attrName>
                                        </p:attrNameLst>
                                      </p:cBhvr>
                                      <p:to>
                                        <p:strVal val="visible"/>
                                      </p:to>
                                    </p:set>
                                    <p:animEffect transition="in" filter="fade">
                                      <p:cBhvr>
                                        <p:cTn id="125" dur="1000"/>
                                        <p:tgtEl>
                                          <p:spTgt spid="6">
                                            <p:graphicEl>
                                              <a:dgm id="{B08CEF71-C378-4C4D-8F98-670E2BA5A4E4}"/>
                                            </p:graphicEl>
                                          </p:spTgt>
                                        </p:tgtEl>
                                      </p:cBhvr>
                                    </p:animEffect>
                                    <p:anim calcmode="lin" valueType="num">
                                      <p:cBhvr>
                                        <p:cTn id="126" dur="1000" fill="hold"/>
                                        <p:tgtEl>
                                          <p:spTgt spid="6">
                                            <p:graphicEl>
                                              <a:dgm id="{B08CEF71-C378-4C4D-8F98-670E2BA5A4E4}"/>
                                            </p:graphicEl>
                                          </p:spTgt>
                                        </p:tgtEl>
                                        <p:attrNameLst>
                                          <p:attrName>ppt_x</p:attrName>
                                        </p:attrNameLst>
                                      </p:cBhvr>
                                      <p:tavLst>
                                        <p:tav tm="0">
                                          <p:val>
                                            <p:strVal val="#ppt_x"/>
                                          </p:val>
                                        </p:tav>
                                        <p:tav tm="100000">
                                          <p:val>
                                            <p:strVal val="#ppt_x"/>
                                          </p:val>
                                        </p:tav>
                                      </p:tavLst>
                                    </p:anim>
                                    <p:anim calcmode="lin" valueType="num">
                                      <p:cBhvr>
                                        <p:cTn id="127" dur="1000" fill="hold"/>
                                        <p:tgtEl>
                                          <p:spTgt spid="6">
                                            <p:graphicEl>
                                              <a:dgm id="{B08CEF71-C378-4C4D-8F98-670E2BA5A4E4}"/>
                                            </p:graphicEl>
                                          </p:spTgt>
                                        </p:tgtEl>
                                        <p:attrNameLst>
                                          <p:attrName>ppt_y</p:attrName>
                                        </p:attrNameLst>
                                      </p:cBhvr>
                                      <p:tavLst>
                                        <p:tav tm="0">
                                          <p:val>
                                            <p:strVal val="#ppt_y-.1"/>
                                          </p:val>
                                        </p:tav>
                                        <p:tav tm="100000">
                                          <p:val>
                                            <p:strVal val="#ppt_y"/>
                                          </p:val>
                                        </p:tav>
                                      </p:tavLst>
                                    </p:anim>
                                  </p:childTnLst>
                                </p:cTn>
                              </p:par>
                              <p:par>
                                <p:cTn id="128" presetID="47" presetClass="entr" presetSubtype="0" fill="hold" grpId="0" nodeType="withEffect">
                                  <p:stCondLst>
                                    <p:cond delay="0"/>
                                  </p:stCondLst>
                                  <p:childTnLst>
                                    <p:set>
                                      <p:cBhvr>
                                        <p:cTn id="129" dur="1" fill="hold">
                                          <p:stCondLst>
                                            <p:cond delay="0"/>
                                          </p:stCondLst>
                                        </p:cTn>
                                        <p:tgtEl>
                                          <p:spTgt spid="6">
                                            <p:graphicEl>
                                              <a:dgm id="{055EB1C7-1D83-442F-836B-0E33C9973B0F}"/>
                                            </p:graphicEl>
                                          </p:spTgt>
                                        </p:tgtEl>
                                        <p:attrNameLst>
                                          <p:attrName>style.visibility</p:attrName>
                                        </p:attrNameLst>
                                      </p:cBhvr>
                                      <p:to>
                                        <p:strVal val="visible"/>
                                      </p:to>
                                    </p:set>
                                    <p:animEffect transition="in" filter="fade">
                                      <p:cBhvr>
                                        <p:cTn id="130" dur="1000"/>
                                        <p:tgtEl>
                                          <p:spTgt spid="6">
                                            <p:graphicEl>
                                              <a:dgm id="{055EB1C7-1D83-442F-836B-0E33C9973B0F}"/>
                                            </p:graphicEl>
                                          </p:spTgt>
                                        </p:tgtEl>
                                      </p:cBhvr>
                                    </p:animEffect>
                                    <p:anim calcmode="lin" valueType="num">
                                      <p:cBhvr>
                                        <p:cTn id="131" dur="1000" fill="hold"/>
                                        <p:tgtEl>
                                          <p:spTgt spid="6">
                                            <p:graphicEl>
                                              <a:dgm id="{055EB1C7-1D83-442F-836B-0E33C9973B0F}"/>
                                            </p:graphicEl>
                                          </p:spTgt>
                                        </p:tgtEl>
                                        <p:attrNameLst>
                                          <p:attrName>ppt_x</p:attrName>
                                        </p:attrNameLst>
                                      </p:cBhvr>
                                      <p:tavLst>
                                        <p:tav tm="0">
                                          <p:val>
                                            <p:strVal val="#ppt_x"/>
                                          </p:val>
                                        </p:tav>
                                        <p:tav tm="100000">
                                          <p:val>
                                            <p:strVal val="#ppt_x"/>
                                          </p:val>
                                        </p:tav>
                                      </p:tavLst>
                                    </p:anim>
                                    <p:anim calcmode="lin" valueType="num">
                                      <p:cBhvr>
                                        <p:cTn id="132" dur="1000" fill="hold"/>
                                        <p:tgtEl>
                                          <p:spTgt spid="6">
                                            <p:graphicEl>
                                              <a:dgm id="{055EB1C7-1D83-442F-836B-0E33C9973B0F}"/>
                                            </p:graphicEl>
                                          </p:spTgt>
                                        </p:tgtEl>
                                        <p:attrNameLst>
                                          <p:attrName>ppt_y</p:attrName>
                                        </p:attrNameLst>
                                      </p:cBhvr>
                                      <p:tavLst>
                                        <p:tav tm="0">
                                          <p:val>
                                            <p:strVal val="#ppt_y-.1"/>
                                          </p:val>
                                        </p:tav>
                                        <p:tav tm="100000">
                                          <p:val>
                                            <p:strVal val="#ppt_y"/>
                                          </p:val>
                                        </p:tav>
                                      </p:tavLst>
                                    </p:anim>
                                  </p:childTnLst>
                                </p:cTn>
                              </p:par>
                            </p:childTnLst>
                          </p:cTn>
                        </p:par>
                        <p:par>
                          <p:cTn id="133" fill="hold">
                            <p:stCondLst>
                              <p:cond delay="4000"/>
                            </p:stCondLst>
                            <p:childTnLst>
                              <p:par>
                                <p:cTn id="134" presetID="47" presetClass="entr" presetSubtype="0" fill="hold" grpId="0" nodeType="afterEffect">
                                  <p:stCondLst>
                                    <p:cond delay="0"/>
                                  </p:stCondLst>
                                  <p:childTnLst>
                                    <p:set>
                                      <p:cBhvr>
                                        <p:cTn id="135" dur="1" fill="hold">
                                          <p:stCondLst>
                                            <p:cond delay="0"/>
                                          </p:stCondLst>
                                        </p:cTn>
                                        <p:tgtEl>
                                          <p:spTgt spid="6">
                                            <p:graphicEl>
                                              <a:dgm id="{CCCFD838-0A55-4AEA-920C-64A03F4A89D1}"/>
                                            </p:graphicEl>
                                          </p:spTgt>
                                        </p:tgtEl>
                                        <p:attrNameLst>
                                          <p:attrName>style.visibility</p:attrName>
                                        </p:attrNameLst>
                                      </p:cBhvr>
                                      <p:to>
                                        <p:strVal val="visible"/>
                                      </p:to>
                                    </p:set>
                                    <p:animEffect transition="in" filter="fade">
                                      <p:cBhvr>
                                        <p:cTn id="136" dur="1000"/>
                                        <p:tgtEl>
                                          <p:spTgt spid="6">
                                            <p:graphicEl>
                                              <a:dgm id="{CCCFD838-0A55-4AEA-920C-64A03F4A89D1}"/>
                                            </p:graphicEl>
                                          </p:spTgt>
                                        </p:tgtEl>
                                      </p:cBhvr>
                                    </p:animEffect>
                                    <p:anim calcmode="lin" valueType="num">
                                      <p:cBhvr>
                                        <p:cTn id="137" dur="1000" fill="hold"/>
                                        <p:tgtEl>
                                          <p:spTgt spid="6">
                                            <p:graphicEl>
                                              <a:dgm id="{CCCFD838-0A55-4AEA-920C-64A03F4A89D1}"/>
                                            </p:graphicEl>
                                          </p:spTgt>
                                        </p:tgtEl>
                                        <p:attrNameLst>
                                          <p:attrName>ppt_x</p:attrName>
                                        </p:attrNameLst>
                                      </p:cBhvr>
                                      <p:tavLst>
                                        <p:tav tm="0">
                                          <p:val>
                                            <p:strVal val="#ppt_x"/>
                                          </p:val>
                                        </p:tav>
                                        <p:tav tm="100000">
                                          <p:val>
                                            <p:strVal val="#ppt_x"/>
                                          </p:val>
                                        </p:tav>
                                      </p:tavLst>
                                    </p:anim>
                                    <p:anim calcmode="lin" valueType="num">
                                      <p:cBhvr>
                                        <p:cTn id="138" dur="1000" fill="hold"/>
                                        <p:tgtEl>
                                          <p:spTgt spid="6">
                                            <p:graphicEl>
                                              <a:dgm id="{CCCFD838-0A55-4AEA-920C-64A03F4A89D1}"/>
                                            </p:graphicEl>
                                          </p:spTgt>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6">
                                            <p:graphicEl>
                                              <a:dgm id="{B03FBD9E-68B5-4D27-B02D-AE91F6341FAF}"/>
                                            </p:graphicEl>
                                          </p:spTgt>
                                        </p:tgtEl>
                                        <p:attrNameLst>
                                          <p:attrName>style.visibility</p:attrName>
                                        </p:attrNameLst>
                                      </p:cBhvr>
                                      <p:to>
                                        <p:strVal val="visible"/>
                                      </p:to>
                                    </p:set>
                                    <p:animEffect transition="in" filter="fade">
                                      <p:cBhvr>
                                        <p:cTn id="141" dur="1000"/>
                                        <p:tgtEl>
                                          <p:spTgt spid="6">
                                            <p:graphicEl>
                                              <a:dgm id="{B03FBD9E-68B5-4D27-B02D-AE91F6341FAF}"/>
                                            </p:graphicEl>
                                          </p:spTgt>
                                        </p:tgtEl>
                                      </p:cBhvr>
                                    </p:animEffect>
                                    <p:anim calcmode="lin" valueType="num">
                                      <p:cBhvr>
                                        <p:cTn id="142" dur="1000" fill="hold"/>
                                        <p:tgtEl>
                                          <p:spTgt spid="6">
                                            <p:graphicEl>
                                              <a:dgm id="{B03FBD9E-68B5-4D27-B02D-AE91F6341FAF}"/>
                                            </p:graphicEl>
                                          </p:spTgt>
                                        </p:tgtEl>
                                        <p:attrNameLst>
                                          <p:attrName>ppt_x</p:attrName>
                                        </p:attrNameLst>
                                      </p:cBhvr>
                                      <p:tavLst>
                                        <p:tav tm="0">
                                          <p:val>
                                            <p:strVal val="#ppt_x"/>
                                          </p:val>
                                        </p:tav>
                                        <p:tav tm="100000">
                                          <p:val>
                                            <p:strVal val="#ppt_x"/>
                                          </p:val>
                                        </p:tav>
                                      </p:tavLst>
                                    </p:anim>
                                    <p:anim calcmode="lin" valueType="num">
                                      <p:cBhvr>
                                        <p:cTn id="143" dur="1000" fill="hold"/>
                                        <p:tgtEl>
                                          <p:spTgt spid="6">
                                            <p:graphicEl>
                                              <a:dgm id="{B03FBD9E-68B5-4D27-B02D-AE91F6341FAF}"/>
                                            </p:graphicEl>
                                          </p:spTgt>
                                        </p:tgtEl>
                                        <p:attrNameLst>
                                          <p:attrName>ppt_y</p:attrName>
                                        </p:attrNameLst>
                                      </p:cBhvr>
                                      <p:tavLst>
                                        <p:tav tm="0">
                                          <p:val>
                                            <p:strVal val="#ppt_y-.1"/>
                                          </p:val>
                                        </p:tav>
                                        <p:tav tm="100000">
                                          <p:val>
                                            <p:strVal val="#ppt_y"/>
                                          </p:val>
                                        </p:tav>
                                      </p:tavLst>
                                    </p:anim>
                                  </p:childTnLst>
                                </p:cTn>
                              </p:par>
                            </p:childTnLst>
                          </p:cTn>
                        </p:par>
                        <p:par>
                          <p:cTn id="144" fill="hold">
                            <p:stCondLst>
                              <p:cond delay="5000"/>
                            </p:stCondLst>
                            <p:childTnLst>
                              <p:par>
                                <p:cTn id="145" presetID="47" presetClass="entr" presetSubtype="0" fill="hold" grpId="0" nodeType="afterEffect">
                                  <p:stCondLst>
                                    <p:cond delay="0"/>
                                  </p:stCondLst>
                                  <p:childTnLst>
                                    <p:set>
                                      <p:cBhvr>
                                        <p:cTn id="146" dur="1" fill="hold">
                                          <p:stCondLst>
                                            <p:cond delay="0"/>
                                          </p:stCondLst>
                                        </p:cTn>
                                        <p:tgtEl>
                                          <p:spTgt spid="6">
                                            <p:graphicEl>
                                              <a:dgm id="{6FE174C5-C492-4E2C-A1DA-536AB3818CE7}"/>
                                            </p:graphicEl>
                                          </p:spTgt>
                                        </p:tgtEl>
                                        <p:attrNameLst>
                                          <p:attrName>style.visibility</p:attrName>
                                        </p:attrNameLst>
                                      </p:cBhvr>
                                      <p:to>
                                        <p:strVal val="visible"/>
                                      </p:to>
                                    </p:set>
                                    <p:animEffect transition="in" filter="fade">
                                      <p:cBhvr>
                                        <p:cTn id="147" dur="1000"/>
                                        <p:tgtEl>
                                          <p:spTgt spid="6">
                                            <p:graphicEl>
                                              <a:dgm id="{6FE174C5-C492-4E2C-A1DA-536AB3818CE7}"/>
                                            </p:graphicEl>
                                          </p:spTgt>
                                        </p:tgtEl>
                                      </p:cBhvr>
                                    </p:animEffect>
                                    <p:anim calcmode="lin" valueType="num">
                                      <p:cBhvr>
                                        <p:cTn id="148" dur="1000" fill="hold"/>
                                        <p:tgtEl>
                                          <p:spTgt spid="6">
                                            <p:graphicEl>
                                              <a:dgm id="{6FE174C5-C492-4E2C-A1DA-536AB3818CE7}"/>
                                            </p:graphicEl>
                                          </p:spTgt>
                                        </p:tgtEl>
                                        <p:attrNameLst>
                                          <p:attrName>ppt_x</p:attrName>
                                        </p:attrNameLst>
                                      </p:cBhvr>
                                      <p:tavLst>
                                        <p:tav tm="0">
                                          <p:val>
                                            <p:strVal val="#ppt_x"/>
                                          </p:val>
                                        </p:tav>
                                        <p:tav tm="100000">
                                          <p:val>
                                            <p:strVal val="#ppt_x"/>
                                          </p:val>
                                        </p:tav>
                                      </p:tavLst>
                                    </p:anim>
                                    <p:anim calcmode="lin" valueType="num">
                                      <p:cBhvr>
                                        <p:cTn id="149" dur="1000" fill="hold"/>
                                        <p:tgtEl>
                                          <p:spTgt spid="6">
                                            <p:graphicEl>
                                              <a:dgm id="{6FE174C5-C492-4E2C-A1DA-536AB3818CE7}"/>
                                            </p:graphicEl>
                                          </p:spTgt>
                                        </p:tgtEl>
                                        <p:attrNameLst>
                                          <p:attrName>ppt_y</p:attrName>
                                        </p:attrNameLst>
                                      </p:cBhvr>
                                      <p:tavLst>
                                        <p:tav tm="0">
                                          <p:val>
                                            <p:strVal val="#ppt_y-.1"/>
                                          </p:val>
                                        </p:tav>
                                        <p:tav tm="100000">
                                          <p:val>
                                            <p:strVal val="#ppt_y"/>
                                          </p:val>
                                        </p:tav>
                                      </p:tavLst>
                                    </p:anim>
                                  </p:childTnLst>
                                </p:cTn>
                              </p:par>
                              <p:par>
                                <p:cTn id="150" presetID="47" presetClass="entr" presetSubtype="0" fill="hold" grpId="0" nodeType="withEffect">
                                  <p:stCondLst>
                                    <p:cond delay="0"/>
                                  </p:stCondLst>
                                  <p:childTnLst>
                                    <p:set>
                                      <p:cBhvr>
                                        <p:cTn id="151" dur="1" fill="hold">
                                          <p:stCondLst>
                                            <p:cond delay="0"/>
                                          </p:stCondLst>
                                        </p:cTn>
                                        <p:tgtEl>
                                          <p:spTgt spid="6">
                                            <p:graphicEl>
                                              <a:dgm id="{81ED9B90-9305-4CD0-B49F-1A9097D9D744}"/>
                                            </p:graphicEl>
                                          </p:spTgt>
                                        </p:tgtEl>
                                        <p:attrNameLst>
                                          <p:attrName>style.visibility</p:attrName>
                                        </p:attrNameLst>
                                      </p:cBhvr>
                                      <p:to>
                                        <p:strVal val="visible"/>
                                      </p:to>
                                    </p:set>
                                    <p:animEffect transition="in" filter="fade">
                                      <p:cBhvr>
                                        <p:cTn id="152" dur="1000"/>
                                        <p:tgtEl>
                                          <p:spTgt spid="6">
                                            <p:graphicEl>
                                              <a:dgm id="{81ED9B90-9305-4CD0-B49F-1A9097D9D744}"/>
                                            </p:graphicEl>
                                          </p:spTgt>
                                        </p:tgtEl>
                                      </p:cBhvr>
                                    </p:animEffect>
                                    <p:anim calcmode="lin" valueType="num">
                                      <p:cBhvr>
                                        <p:cTn id="153" dur="1000" fill="hold"/>
                                        <p:tgtEl>
                                          <p:spTgt spid="6">
                                            <p:graphicEl>
                                              <a:dgm id="{81ED9B90-9305-4CD0-B49F-1A9097D9D744}"/>
                                            </p:graphicEl>
                                          </p:spTgt>
                                        </p:tgtEl>
                                        <p:attrNameLst>
                                          <p:attrName>ppt_x</p:attrName>
                                        </p:attrNameLst>
                                      </p:cBhvr>
                                      <p:tavLst>
                                        <p:tav tm="0">
                                          <p:val>
                                            <p:strVal val="#ppt_x"/>
                                          </p:val>
                                        </p:tav>
                                        <p:tav tm="100000">
                                          <p:val>
                                            <p:strVal val="#ppt_x"/>
                                          </p:val>
                                        </p:tav>
                                      </p:tavLst>
                                    </p:anim>
                                    <p:anim calcmode="lin" valueType="num">
                                      <p:cBhvr>
                                        <p:cTn id="154" dur="1000" fill="hold"/>
                                        <p:tgtEl>
                                          <p:spTgt spid="6">
                                            <p:graphicEl>
                                              <a:dgm id="{81ED9B90-9305-4CD0-B49F-1A9097D9D744}"/>
                                            </p:graphicEl>
                                          </p:spTgt>
                                        </p:tgtEl>
                                        <p:attrNameLst>
                                          <p:attrName>ppt_y</p:attrName>
                                        </p:attrNameLst>
                                      </p:cBhvr>
                                      <p:tavLst>
                                        <p:tav tm="0">
                                          <p:val>
                                            <p:strVal val="#ppt_y-.1"/>
                                          </p:val>
                                        </p:tav>
                                        <p:tav tm="100000">
                                          <p:val>
                                            <p:strVal val="#ppt_y"/>
                                          </p:val>
                                        </p:tav>
                                      </p:tavLst>
                                    </p:anim>
                                  </p:childTnLst>
                                </p:cTn>
                              </p:par>
                            </p:childTnLst>
                          </p:cTn>
                        </p:par>
                        <p:par>
                          <p:cTn id="155" fill="hold">
                            <p:stCondLst>
                              <p:cond delay="6000"/>
                            </p:stCondLst>
                            <p:childTnLst>
                              <p:par>
                                <p:cTn id="156" presetID="47" presetClass="entr" presetSubtype="0" fill="hold" grpId="0" nodeType="afterEffect">
                                  <p:stCondLst>
                                    <p:cond delay="0"/>
                                  </p:stCondLst>
                                  <p:childTnLst>
                                    <p:set>
                                      <p:cBhvr>
                                        <p:cTn id="157" dur="1" fill="hold">
                                          <p:stCondLst>
                                            <p:cond delay="0"/>
                                          </p:stCondLst>
                                        </p:cTn>
                                        <p:tgtEl>
                                          <p:spTgt spid="6">
                                            <p:graphicEl>
                                              <a:dgm id="{E8372377-96DA-49FC-B30D-56AB0F9A5FFE}"/>
                                            </p:graphicEl>
                                          </p:spTgt>
                                        </p:tgtEl>
                                        <p:attrNameLst>
                                          <p:attrName>style.visibility</p:attrName>
                                        </p:attrNameLst>
                                      </p:cBhvr>
                                      <p:to>
                                        <p:strVal val="visible"/>
                                      </p:to>
                                    </p:set>
                                    <p:animEffect transition="in" filter="fade">
                                      <p:cBhvr>
                                        <p:cTn id="158" dur="1000"/>
                                        <p:tgtEl>
                                          <p:spTgt spid="6">
                                            <p:graphicEl>
                                              <a:dgm id="{E8372377-96DA-49FC-B30D-56AB0F9A5FFE}"/>
                                            </p:graphicEl>
                                          </p:spTgt>
                                        </p:tgtEl>
                                      </p:cBhvr>
                                    </p:animEffect>
                                    <p:anim calcmode="lin" valueType="num">
                                      <p:cBhvr>
                                        <p:cTn id="159" dur="1000" fill="hold"/>
                                        <p:tgtEl>
                                          <p:spTgt spid="6">
                                            <p:graphicEl>
                                              <a:dgm id="{E8372377-96DA-49FC-B30D-56AB0F9A5FFE}"/>
                                            </p:graphicEl>
                                          </p:spTgt>
                                        </p:tgtEl>
                                        <p:attrNameLst>
                                          <p:attrName>ppt_x</p:attrName>
                                        </p:attrNameLst>
                                      </p:cBhvr>
                                      <p:tavLst>
                                        <p:tav tm="0">
                                          <p:val>
                                            <p:strVal val="#ppt_x"/>
                                          </p:val>
                                        </p:tav>
                                        <p:tav tm="100000">
                                          <p:val>
                                            <p:strVal val="#ppt_x"/>
                                          </p:val>
                                        </p:tav>
                                      </p:tavLst>
                                    </p:anim>
                                    <p:anim calcmode="lin" valueType="num">
                                      <p:cBhvr>
                                        <p:cTn id="160" dur="1000" fill="hold"/>
                                        <p:tgtEl>
                                          <p:spTgt spid="6">
                                            <p:graphicEl>
                                              <a:dgm id="{E8372377-96DA-49FC-B30D-56AB0F9A5FFE}"/>
                                            </p:graphicEl>
                                          </p:spTgt>
                                        </p:tgtEl>
                                        <p:attrNameLst>
                                          <p:attrName>ppt_y</p:attrName>
                                        </p:attrNameLst>
                                      </p:cBhvr>
                                      <p:tavLst>
                                        <p:tav tm="0">
                                          <p:val>
                                            <p:strVal val="#ppt_y-.1"/>
                                          </p:val>
                                        </p:tav>
                                        <p:tav tm="100000">
                                          <p:val>
                                            <p:strVal val="#ppt_y"/>
                                          </p:val>
                                        </p:tav>
                                      </p:tavLst>
                                    </p:anim>
                                  </p:childTnLst>
                                </p:cTn>
                              </p:par>
                              <p:par>
                                <p:cTn id="161" presetID="47" presetClass="entr" presetSubtype="0" fill="hold" grpId="0" nodeType="withEffect">
                                  <p:stCondLst>
                                    <p:cond delay="0"/>
                                  </p:stCondLst>
                                  <p:childTnLst>
                                    <p:set>
                                      <p:cBhvr>
                                        <p:cTn id="162" dur="1" fill="hold">
                                          <p:stCondLst>
                                            <p:cond delay="0"/>
                                          </p:stCondLst>
                                        </p:cTn>
                                        <p:tgtEl>
                                          <p:spTgt spid="6">
                                            <p:graphicEl>
                                              <a:dgm id="{51E40D7E-780A-4558-B018-34B63FC13093}"/>
                                            </p:graphicEl>
                                          </p:spTgt>
                                        </p:tgtEl>
                                        <p:attrNameLst>
                                          <p:attrName>style.visibility</p:attrName>
                                        </p:attrNameLst>
                                      </p:cBhvr>
                                      <p:to>
                                        <p:strVal val="visible"/>
                                      </p:to>
                                    </p:set>
                                    <p:animEffect transition="in" filter="fade">
                                      <p:cBhvr>
                                        <p:cTn id="163" dur="1000"/>
                                        <p:tgtEl>
                                          <p:spTgt spid="6">
                                            <p:graphicEl>
                                              <a:dgm id="{51E40D7E-780A-4558-B018-34B63FC13093}"/>
                                            </p:graphicEl>
                                          </p:spTgt>
                                        </p:tgtEl>
                                      </p:cBhvr>
                                    </p:animEffect>
                                    <p:anim calcmode="lin" valueType="num">
                                      <p:cBhvr>
                                        <p:cTn id="164" dur="1000" fill="hold"/>
                                        <p:tgtEl>
                                          <p:spTgt spid="6">
                                            <p:graphicEl>
                                              <a:dgm id="{51E40D7E-780A-4558-B018-34B63FC13093}"/>
                                            </p:graphicEl>
                                          </p:spTgt>
                                        </p:tgtEl>
                                        <p:attrNameLst>
                                          <p:attrName>ppt_x</p:attrName>
                                        </p:attrNameLst>
                                      </p:cBhvr>
                                      <p:tavLst>
                                        <p:tav tm="0">
                                          <p:val>
                                            <p:strVal val="#ppt_x"/>
                                          </p:val>
                                        </p:tav>
                                        <p:tav tm="100000">
                                          <p:val>
                                            <p:strVal val="#ppt_x"/>
                                          </p:val>
                                        </p:tav>
                                      </p:tavLst>
                                    </p:anim>
                                    <p:anim calcmode="lin" valueType="num">
                                      <p:cBhvr>
                                        <p:cTn id="165" dur="1000" fill="hold"/>
                                        <p:tgtEl>
                                          <p:spTgt spid="6">
                                            <p:graphicEl>
                                              <a:dgm id="{51E40D7E-780A-4558-B018-34B63FC13093}"/>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p:bldGraphic spid="6"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395536" y="2780928"/>
            <a:ext cx="8273008" cy="2808312"/>
          </a:xfrm>
          <a:prstGeom prst="rect">
            <a:avLst/>
          </a:prstGeom>
          <a:ln>
            <a:noFill/>
          </a:ln>
        </p:spPr>
        <p:txBody>
          <a:bodyPr vert="horz" lIns="91440" tIns="45720" rIns="91440" bIns="45720" rtlCol="0">
            <a:noAutofit/>
          </a:bodyPr>
          <a:lstStyle/>
          <a:p>
            <a:pPr marL="342900" lvl="0" indent="-342900" algn="just" rtl="1">
              <a:spcBef>
                <a:spcPct val="20000"/>
              </a:spcBef>
              <a:defRPr/>
            </a:pPr>
            <a:r>
              <a:rPr lang="ar-EG" sz="2400" dirty="0" smtClean="0"/>
              <a:t>   </a:t>
            </a:r>
          </a:p>
        </p:txBody>
      </p:sp>
      <p:graphicFrame>
        <p:nvGraphicFramePr>
          <p:cNvPr id="7" name="Diagram 6"/>
          <p:cNvGraphicFramePr/>
          <p:nvPr/>
        </p:nvGraphicFramePr>
        <p:xfrm>
          <a:off x="4680520" y="1180976"/>
          <a:ext cx="4355976" cy="48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nvGraphicFramePr>
        <p:xfrm>
          <a:off x="251520" y="0"/>
          <a:ext cx="4752528" cy="638132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
                                            <p:graphicEl>
                                              <a:dgm id="{F82D10C5-DA4D-41E3-BF68-D4C35AA86DDE}"/>
                                            </p:graphicEl>
                                          </p:spTgt>
                                        </p:tgtEl>
                                        <p:attrNameLst>
                                          <p:attrName>style.visibility</p:attrName>
                                        </p:attrNameLst>
                                      </p:cBhvr>
                                      <p:to>
                                        <p:strVal val="visible"/>
                                      </p:to>
                                    </p:set>
                                    <p:animEffect transition="in" filter="fade">
                                      <p:cBhvr>
                                        <p:cTn id="7" dur="1000"/>
                                        <p:tgtEl>
                                          <p:spTgt spid="7">
                                            <p:graphicEl>
                                              <a:dgm id="{F82D10C5-DA4D-41E3-BF68-D4C35AA86DDE}"/>
                                            </p:graphicEl>
                                          </p:spTgt>
                                        </p:tgtEl>
                                      </p:cBhvr>
                                    </p:animEffect>
                                    <p:anim calcmode="lin" valueType="num">
                                      <p:cBhvr>
                                        <p:cTn id="8" dur="1000" fill="hold"/>
                                        <p:tgtEl>
                                          <p:spTgt spid="7">
                                            <p:graphicEl>
                                              <a:dgm id="{F82D10C5-DA4D-41E3-BF68-D4C35AA86DDE}"/>
                                            </p:graphicEl>
                                          </p:spTgt>
                                        </p:tgtEl>
                                        <p:attrNameLst>
                                          <p:attrName>ppt_x</p:attrName>
                                        </p:attrNameLst>
                                      </p:cBhvr>
                                      <p:tavLst>
                                        <p:tav tm="0">
                                          <p:val>
                                            <p:strVal val="#ppt_x"/>
                                          </p:val>
                                        </p:tav>
                                        <p:tav tm="100000">
                                          <p:val>
                                            <p:strVal val="#ppt_x"/>
                                          </p:val>
                                        </p:tav>
                                      </p:tavLst>
                                    </p:anim>
                                    <p:anim calcmode="lin" valueType="num">
                                      <p:cBhvr>
                                        <p:cTn id="9" dur="1000" fill="hold"/>
                                        <p:tgtEl>
                                          <p:spTgt spid="7">
                                            <p:graphicEl>
                                              <a:dgm id="{F82D10C5-DA4D-41E3-BF68-D4C35AA86DDE}"/>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7">
                                            <p:graphicEl>
                                              <a:dgm id="{10253F4E-4511-45AF-8204-29A3ED39E2D8}"/>
                                            </p:graphicEl>
                                          </p:spTgt>
                                        </p:tgtEl>
                                        <p:attrNameLst>
                                          <p:attrName>style.visibility</p:attrName>
                                        </p:attrNameLst>
                                      </p:cBhvr>
                                      <p:to>
                                        <p:strVal val="visible"/>
                                      </p:to>
                                    </p:set>
                                    <p:animEffect transition="in" filter="fade">
                                      <p:cBhvr>
                                        <p:cTn id="13" dur="1000"/>
                                        <p:tgtEl>
                                          <p:spTgt spid="7">
                                            <p:graphicEl>
                                              <a:dgm id="{10253F4E-4511-45AF-8204-29A3ED39E2D8}"/>
                                            </p:graphicEl>
                                          </p:spTgt>
                                        </p:tgtEl>
                                      </p:cBhvr>
                                    </p:animEffect>
                                    <p:anim calcmode="lin" valueType="num">
                                      <p:cBhvr>
                                        <p:cTn id="14" dur="1000" fill="hold"/>
                                        <p:tgtEl>
                                          <p:spTgt spid="7">
                                            <p:graphicEl>
                                              <a:dgm id="{10253F4E-4511-45AF-8204-29A3ED39E2D8}"/>
                                            </p:graphicEl>
                                          </p:spTgt>
                                        </p:tgtEl>
                                        <p:attrNameLst>
                                          <p:attrName>ppt_x</p:attrName>
                                        </p:attrNameLst>
                                      </p:cBhvr>
                                      <p:tavLst>
                                        <p:tav tm="0">
                                          <p:val>
                                            <p:strVal val="#ppt_x"/>
                                          </p:val>
                                        </p:tav>
                                        <p:tav tm="100000">
                                          <p:val>
                                            <p:strVal val="#ppt_x"/>
                                          </p:val>
                                        </p:tav>
                                      </p:tavLst>
                                    </p:anim>
                                    <p:anim calcmode="lin" valueType="num">
                                      <p:cBhvr>
                                        <p:cTn id="15" dur="1000" fill="hold"/>
                                        <p:tgtEl>
                                          <p:spTgt spid="7">
                                            <p:graphicEl>
                                              <a:dgm id="{10253F4E-4511-45AF-8204-29A3ED39E2D8}"/>
                                            </p:graphicEl>
                                          </p:spTgt>
                                        </p:tgtEl>
                                        <p:attrNameLst>
                                          <p:attrName>ppt_y</p:attrName>
                                        </p:attrNameLst>
                                      </p:cBhvr>
                                      <p:tavLst>
                                        <p:tav tm="0">
                                          <p:val>
                                            <p:strVal val="#ppt_y-.1"/>
                                          </p:val>
                                        </p:tav>
                                        <p:tav tm="100000">
                                          <p:val>
                                            <p:strVal val="#ppt_y"/>
                                          </p:val>
                                        </p:tav>
                                      </p:tavLst>
                                    </p:anim>
                                  </p:childTnLst>
                                </p:cTn>
                              </p:par>
                              <p:par>
                                <p:cTn id="16" presetID="47" presetClass="entr" presetSubtype="0" fill="hold" grpId="0" nodeType="withEffect">
                                  <p:stCondLst>
                                    <p:cond delay="0"/>
                                  </p:stCondLst>
                                  <p:childTnLst>
                                    <p:set>
                                      <p:cBhvr>
                                        <p:cTn id="17" dur="1" fill="hold">
                                          <p:stCondLst>
                                            <p:cond delay="0"/>
                                          </p:stCondLst>
                                        </p:cTn>
                                        <p:tgtEl>
                                          <p:spTgt spid="7">
                                            <p:graphicEl>
                                              <a:dgm id="{E6D61D69-6FF0-45A6-AB59-862A674A9291}"/>
                                            </p:graphicEl>
                                          </p:spTgt>
                                        </p:tgtEl>
                                        <p:attrNameLst>
                                          <p:attrName>style.visibility</p:attrName>
                                        </p:attrNameLst>
                                      </p:cBhvr>
                                      <p:to>
                                        <p:strVal val="visible"/>
                                      </p:to>
                                    </p:set>
                                    <p:animEffect transition="in" filter="fade">
                                      <p:cBhvr>
                                        <p:cTn id="18" dur="1000"/>
                                        <p:tgtEl>
                                          <p:spTgt spid="7">
                                            <p:graphicEl>
                                              <a:dgm id="{E6D61D69-6FF0-45A6-AB59-862A674A9291}"/>
                                            </p:graphicEl>
                                          </p:spTgt>
                                        </p:tgtEl>
                                      </p:cBhvr>
                                    </p:animEffect>
                                    <p:anim calcmode="lin" valueType="num">
                                      <p:cBhvr>
                                        <p:cTn id="19" dur="1000" fill="hold"/>
                                        <p:tgtEl>
                                          <p:spTgt spid="7">
                                            <p:graphicEl>
                                              <a:dgm id="{E6D61D69-6FF0-45A6-AB59-862A674A9291}"/>
                                            </p:graphicEl>
                                          </p:spTgt>
                                        </p:tgtEl>
                                        <p:attrNameLst>
                                          <p:attrName>ppt_x</p:attrName>
                                        </p:attrNameLst>
                                      </p:cBhvr>
                                      <p:tavLst>
                                        <p:tav tm="0">
                                          <p:val>
                                            <p:strVal val="#ppt_x"/>
                                          </p:val>
                                        </p:tav>
                                        <p:tav tm="100000">
                                          <p:val>
                                            <p:strVal val="#ppt_x"/>
                                          </p:val>
                                        </p:tav>
                                      </p:tavLst>
                                    </p:anim>
                                    <p:anim calcmode="lin" valueType="num">
                                      <p:cBhvr>
                                        <p:cTn id="20" dur="1000" fill="hold"/>
                                        <p:tgtEl>
                                          <p:spTgt spid="7">
                                            <p:graphicEl>
                                              <a:dgm id="{E6D61D69-6FF0-45A6-AB59-862A674A9291}"/>
                                            </p:graphicEl>
                                          </p:spTgt>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7" presetClass="entr" presetSubtype="0" fill="hold" grpId="0" nodeType="afterEffect">
                                  <p:stCondLst>
                                    <p:cond delay="0"/>
                                  </p:stCondLst>
                                  <p:childTnLst>
                                    <p:set>
                                      <p:cBhvr>
                                        <p:cTn id="23" dur="1" fill="hold">
                                          <p:stCondLst>
                                            <p:cond delay="0"/>
                                          </p:stCondLst>
                                        </p:cTn>
                                        <p:tgtEl>
                                          <p:spTgt spid="7">
                                            <p:graphicEl>
                                              <a:dgm id="{3298C914-085E-48DA-9766-544106FDAC91}"/>
                                            </p:graphicEl>
                                          </p:spTgt>
                                        </p:tgtEl>
                                        <p:attrNameLst>
                                          <p:attrName>style.visibility</p:attrName>
                                        </p:attrNameLst>
                                      </p:cBhvr>
                                      <p:to>
                                        <p:strVal val="visible"/>
                                      </p:to>
                                    </p:set>
                                    <p:animEffect transition="in" filter="fade">
                                      <p:cBhvr>
                                        <p:cTn id="24" dur="1000"/>
                                        <p:tgtEl>
                                          <p:spTgt spid="7">
                                            <p:graphicEl>
                                              <a:dgm id="{3298C914-085E-48DA-9766-544106FDAC91}"/>
                                            </p:graphicEl>
                                          </p:spTgt>
                                        </p:tgtEl>
                                      </p:cBhvr>
                                    </p:animEffect>
                                    <p:anim calcmode="lin" valueType="num">
                                      <p:cBhvr>
                                        <p:cTn id="25" dur="1000" fill="hold"/>
                                        <p:tgtEl>
                                          <p:spTgt spid="7">
                                            <p:graphicEl>
                                              <a:dgm id="{3298C914-085E-48DA-9766-544106FDAC91}"/>
                                            </p:graphicEl>
                                          </p:spTgt>
                                        </p:tgtEl>
                                        <p:attrNameLst>
                                          <p:attrName>ppt_x</p:attrName>
                                        </p:attrNameLst>
                                      </p:cBhvr>
                                      <p:tavLst>
                                        <p:tav tm="0">
                                          <p:val>
                                            <p:strVal val="#ppt_x"/>
                                          </p:val>
                                        </p:tav>
                                        <p:tav tm="100000">
                                          <p:val>
                                            <p:strVal val="#ppt_x"/>
                                          </p:val>
                                        </p:tav>
                                      </p:tavLst>
                                    </p:anim>
                                    <p:anim calcmode="lin" valueType="num">
                                      <p:cBhvr>
                                        <p:cTn id="26" dur="1000" fill="hold"/>
                                        <p:tgtEl>
                                          <p:spTgt spid="7">
                                            <p:graphicEl>
                                              <a:dgm id="{3298C914-085E-48DA-9766-544106FDAC91}"/>
                                            </p:graphic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7">
                                            <p:graphicEl>
                                              <a:dgm id="{D5CB6D30-6B88-4973-AFE0-D2F6B93FE90C}"/>
                                            </p:graphicEl>
                                          </p:spTgt>
                                        </p:tgtEl>
                                        <p:attrNameLst>
                                          <p:attrName>style.visibility</p:attrName>
                                        </p:attrNameLst>
                                      </p:cBhvr>
                                      <p:to>
                                        <p:strVal val="visible"/>
                                      </p:to>
                                    </p:set>
                                    <p:animEffect transition="in" filter="fade">
                                      <p:cBhvr>
                                        <p:cTn id="29" dur="1000"/>
                                        <p:tgtEl>
                                          <p:spTgt spid="7">
                                            <p:graphicEl>
                                              <a:dgm id="{D5CB6D30-6B88-4973-AFE0-D2F6B93FE90C}"/>
                                            </p:graphicEl>
                                          </p:spTgt>
                                        </p:tgtEl>
                                      </p:cBhvr>
                                    </p:animEffect>
                                    <p:anim calcmode="lin" valueType="num">
                                      <p:cBhvr>
                                        <p:cTn id="30" dur="1000" fill="hold"/>
                                        <p:tgtEl>
                                          <p:spTgt spid="7">
                                            <p:graphicEl>
                                              <a:dgm id="{D5CB6D30-6B88-4973-AFE0-D2F6B93FE90C}"/>
                                            </p:graphicEl>
                                          </p:spTgt>
                                        </p:tgtEl>
                                        <p:attrNameLst>
                                          <p:attrName>ppt_x</p:attrName>
                                        </p:attrNameLst>
                                      </p:cBhvr>
                                      <p:tavLst>
                                        <p:tav tm="0">
                                          <p:val>
                                            <p:strVal val="#ppt_x"/>
                                          </p:val>
                                        </p:tav>
                                        <p:tav tm="100000">
                                          <p:val>
                                            <p:strVal val="#ppt_x"/>
                                          </p:val>
                                        </p:tav>
                                      </p:tavLst>
                                    </p:anim>
                                    <p:anim calcmode="lin" valueType="num">
                                      <p:cBhvr>
                                        <p:cTn id="31" dur="1000" fill="hold"/>
                                        <p:tgtEl>
                                          <p:spTgt spid="7">
                                            <p:graphicEl>
                                              <a:dgm id="{D5CB6D30-6B88-4973-AFE0-D2F6B93FE90C}"/>
                                            </p:graphic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7" presetClass="entr" presetSubtype="0" fill="hold" grpId="0" nodeType="afterEffect">
                                  <p:stCondLst>
                                    <p:cond delay="0"/>
                                  </p:stCondLst>
                                  <p:childTnLst>
                                    <p:set>
                                      <p:cBhvr>
                                        <p:cTn id="34" dur="1" fill="hold">
                                          <p:stCondLst>
                                            <p:cond delay="0"/>
                                          </p:stCondLst>
                                        </p:cTn>
                                        <p:tgtEl>
                                          <p:spTgt spid="7">
                                            <p:graphicEl>
                                              <a:dgm id="{0A7CDBDD-BD4D-4ED6-BA83-012805836A72}"/>
                                            </p:graphicEl>
                                          </p:spTgt>
                                        </p:tgtEl>
                                        <p:attrNameLst>
                                          <p:attrName>style.visibility</p:attrName>
                                        </p:attrNameLst>
                                      </p:cBhvr>
                                      <p:to>
                                        <p:strVal val="visible"/>
                                      </p:to>
                                    </p:set>
                                    <p:animEffect transition="in" filter="fade">
                                      <p:cBhvr>
                                        <p:cTn id="35" dur="1000"/>
                                        <p:tgtEl>
                                          <p:spTgt spid="7">
                                            <p:graphicEl>
                                              <a:dgm id="{0A7CDBDD-BD4D-4ED6-BA83-012805836A72}"/>
                                            </p:graphicEl>
                                          </p:spTgt>
                                        </p:tgtEl>
                                      </p:cBhvr>
                                    </p:animEffect>
                                    <p:anim calcmode="lin" valueType="num">
                                      <p:cBhvr>
                                        <p:cTn id="36" dur="1000" fill="hold"/>
                                        <p:tgtEl>
                                          <p:spTgt spid="7">
                                            <p:graphicEl>
                                              <a:dgm id="{0A7CDBDD-BD4D-4ED6-BA83-012805836A72}"/>
                                            </p:graphicEl>
                                          </p:spTgt>
                                        </p:tgtEl>
                                        <p:attrNameLst>
                                          <p:attrName>ppt_x</p:attrName>
                                        </p:attrNameLst>
                                      </p:cBhvr>
                                      <p:tavLst>
                                        <p:tav tm="0">
                                          <p:val>
                                            <p:strVal val="#ppt_x"/>
                                          </p:val>
                                        </p:tav>
                                        <p:tav tm="100000">
                                          <p:val>
                                            <p:strVal val="#ppt_x"/>
                                          </p:val>
                                        </p:tav>
                                      </p:tavLst>
                                    </p:anim>
                                    <p:anim calcmode="lin" valueType="num">
                                      <p:cBhvr>
                                        <p:cTn id="37" dur="1000" fill="hold"/>
                                        <p:tgtEl>
                                          <p:spTgt spid="7">
                                            <p:graphicEl>
                                              <a:dgm id="{0A7CDBDD-BD4D-4ED6-BA83-012805836A72}"/>
                                            </p:graphicEl>
                                          </p:spTgt>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7">
                                            <p:graphicEl>
                                              <a:dgm id="{AD04016D-F257-4524-83B0-D9F9500C8F74}"/>
                                            </p:graphicEl>
                                          </p:spTgt>
                                        </p:tgtEl>
                                        <p:attrNameLst>
                                          <p:attrName>style.visibility</p:attrName>
                                        </p:attrNameLst>
                                      </p:cBhvr>
                                      <p:to>
                                        <p:strVal val="visible"/>
                                      </p:to>
                                    </p:set>
                                    <p:animEffect transition="in" filter="fade">
                                      <p:cBhvr>
                                        <p:cTn id="40" dur="1000"/>
                                        <p:tgtEl>
                                          <p:spTgt spid="7">
                                            <p:graphicEl>
                                              <a:dgm id="{AD04016D-F257-4524-83B0-D9F9500C8F74}"/>
                                            </p:graphicEl>
                                          </p:spTgt>
                                        </p:tgtEl>
                                      </p:cBhvr>
                                    </p:animEffect>
                                    <p:anim calcmode="lin" valueType="num">
                                      <p:cBhvr>
                                        <p:cTn id="41" dur="1000" fill="hold"/>
                                        <p:tgtEl>
                                          <p:spTgt spid="7">
                                            <p:graphicEl>
                                              <a:dgm id="{AD04016D-F257-4524-83B0-D9F9500C8F74}"/>
                                            </p:graphicEl>
                                          </p:spTgt>
                                        </p:tgtEl>
                                        <p:attrNameLst>
                                          <p:attrName>ppt_x</p:attrName>
                                        </p:attrNameLst>
                                      </p:cBhvr>
                                      <p:tavLst>
                                        <p:tav tm="0">
                                          <p:val>
                                            <p:strVal val="#ppt_x"/>
                                          </p:val>
                                        </p:tav>
                                        <p:tav tm="100000">
                                          <p:val>
                                            <p:strVal val="#ppt_x"/>
                                          </p:val>
                                        </p:tav>
                                      </p:tavLst>
                                    </p:anim>
                                    <p:anim calcmode="lin" valueType="num">
                                      <p:cBhvr>
                                        <p:cTn id="42" dur="1000" fill="hold"/>
                                        <p:tgtEl>
                                          <p:spTgt spid="7">
                                            <p:graphicEl>
                                              <a:dgm id="{AD04016D-F257-4524-83B0-D9F9500C8F74}"/>
                                            </p:graphicEl>
                                          </p:spTgt>
                                        </p:tgtEl>
                                        <p:attrNameLst>
                                          <p:attrName>ppt_y</p:attrName>
                                        </p:attrNameLst>
                                      </p:cBhvr>
                                      <p:tavLst>
                                        <p:tav tm="0">
                                          <p:val>
                                            <p:strVal val="#ppt_y-.1"/>
                                          </p:val>
                                        </p:tav>
                                        <p:tav tm="100000">
                                          <p:val>
                                            <p:strVal val="#ppt_y"/>
                                          </p:val>
                                        </p:tav>
                                      </p:tavLst>
                                    </p:anim>
                                  </p:childTnLst>
                                </p:cTn>
                              </p:par>
                            </p:childTnLst>
                          </p:cTn>
                        </p:par>
                        <p:par>
                          <p:cTn id="43" fill="hold">
                            <p:stCondLst>
                              <p:cond delay="4000"/>
                            </p:stCondLst>
                            <p:childTnLst>
                              <p:par>
                                <p:cTn id="44" presetID="47" presetClass="entr" presetSubtype="0" fill="hold" grpId="0" nodeType="afterEffect">
                                  <p:stCondLst>
                                    <p:cond delay="0"/>
                                  </p:stCondLst>
                                  <p:childTnLst>
                                    <p:set>
                                      <p:cBhvr>
                                        <p:cTn id="45" dur="1" fill="hold">
                                          <p:stCondLst>
                                            <p:cond delay="0"/>
                                          </p:stCondLst>
                                        </p:cTn>
                                        <p:tgtEl>
                                          <p:spTgt spid="7">
                                            <p:graphicEl>
                                              <a:dgm id="{C56181FE-165A-413E-8C1B-E6FBA806D6D3}"/>
                                            </p:graphicEl>
                                          </p:spTgt>
                                        </p:tgtEl>
                                        <p:attrNameLst>
                                          <p:attrName>style.visibility</p:attrName>
                                        </p:attrNameLst>
                                      </p:cBhvr>
                                      <p:to>
                                        <p:strVal val="visible"/>
                                      </p:to>
                                    </p:set>
                                    <p:animEffect transition="in" filter="fade">
                                      <p:cBhvr>
                                        <p:cTn id="46" dur="1000"/>
                                        <p:tgtEl>
                                          <p:spTgt spid="7">
                                            <p:graphicEl>
                                              <a:dgm id="{C56181FE-165A-413E-8C1B-E6FBA806D6D3}"/>
                                            </p:graphicEl>
                                          </p:spTgt>
                                        </p:tgtEl>
                                      </p:cBhvr>
                                    </p:animEffect>
                                    <p:anim calcmode="lin" valueType="num">
                                      <p:cBhvr>
                                        <p:cTn id="47" dur="1000" fill="hold"/>
                                        <p:tgtEl>
                                          <p:spTgt spid="7">
                                            <p:graphicEl>
                                              <a:dgm id="{C56181FE-165A-413E-8C1B-E6FBA806D6D3}"/>
                                            </p:graphicEl>
                                          </p:spTgt>
                                        </p:tgtEl>
                                        <p:attrNameLst>
                                          <p:attrName>ppt_x</p:attrName>
                                        </p:attrNameLst>
                                      </p:cBhvr>
                                      <p:tavLst>
                                        <p:tav tm="0">
                                          <p:val>
                                            <p:strVal val="#ppt_x"/>
                                          </p:val>
                                        </p:tav>
                                        <p:tav tm="100000">
                                          <p:val>
                                            <p:strVal val="#ppt_x"/>
                                          </p:val>
                                        </p:tav>
                                      </p:tavLst>
                                    </p:anim>
                                    <p:anim calcmode="lin" valueType="num">
                                      <p:cBhvr>
                                        <p:cTn id="48" dur="1000" fill="hold"/>
                                        <p:tgtEl>
                                          <p:spTgt spid="7">
                                            <p:graphicEl>
                                              <a:dgm id="{C56181FE-165A-413E-8C1B-E6FBA806D6D3}"/>
                                            </p:graphicEl>
                                          </p:spTgt>
                                        </p:tgtEl>
                                        <p:attrNameLst>
                                          <p:attrName>ppt_y</p:attrName>
                                        </p:attrNameLst>
                                      </p:cBhvr>
                                      <p:tavLst>
                                        <p:tav tm="0">
                                          <p:val>
                                            <p:strVal val="#ppt_y-.1"/>
                                          </p:val>
                                        </p:tav>
                                        <p:tav tm="100000">
                                          <p:val>
                                            <p:strVal val="#ppt_y"/>
                                          </p:val>
                                        </p:tav>
                                      </p:tavLst>
                                    </p:anim>
                                  </p:childTnLst>
                                </p:cTn>
                              </p:par>
                              <p:par>
                                <p:cTn id="49" presetID="47" presetClass="entr" presetSubtype="0" fill="hold" grpId="0" nodeType="withEffect">
                                  <p:stCondLst>
                                    <p:cond delay="0"/>
                                  </p:stCondLst>
                                  <p:childTnLst>
                                    <p:set>
                                      <p:cBhvr>
                                        <p:cTn id="50" dur="1" fill="hold">
                                          <p:stCondLst>
                                            <p:cond delay="0"/>
                                          </p:stCondLst>
                                        </p:cTn>
                                        <p:tgtEl>
                                          <p:spTgt spid="7">
                                            <p:graphicEl>
                                              <a:dgm id="{EAB018ED-5192-49C5-AB2B-854DCAC9B627}"/>
                                            </p:graphicEl>
                                          </p:spTgt>
                                        </p:tgtEl>
                                        <p:attrNameLst>
                                          <p:attrName>style.visibility</p:attrName>
                                        </p:attrNameLst>
                                      </p:cBhvr>
                                      <p:to>
                                        <p:strVal val="visible"/>
                                      </p:to>
                                    </p:set>
                                    <p:animEffect transition="in" filter="fade">
                                      <p:cBhvr>
                                        <p:cTn id="51" dur="1000"/>
                                        <p:tgtEl>
                                          <p:spTgt spid="7">
                                            <p:graphicEl>
                                              <a:dgm id="{EAB018ED-5192-49C5-AB2B-854DCAC9B627}"/>
                                            </p:graphicEl>
                                          </p:spTgt>
                                        </p:tgtEl>
                                      </p:cBhvr>
                                    </p:animEffect>
                                    <p:anim calcmode="lin" valueType="num">
                                      <p:cBhvr>
                                        <p:cTn id="52" dur="1000" fill="hold"/>
                                        <p:tgtEl>
                                          <p:spTgt spid="7">
                                            <p:graphicEl>
                                              <a:dgm id="{EAB018ED-5192-49C5-AB2B-854DCAC9B627}"/>
                                            </p:graphicEl>
                                          </p:spTgt>
                                        </p:tgtEl>
                                        <p:attrNameLst>
                                          <p:attrName>ppt_x</p:attrName>
                                        </p:attrNameLst>
                                      </p:cBhvr>
                                      <p:tavLst>
                                        <p:tav tm="0">
                                          <p:val>
                                            <p:strVal val="#ppt_x"/>
                                          </p:val>
                                        </p:tav>
                                        <p:tav tm="100000">
                                          <p:val>
                                            <p:strVal val="#ppt_x"/>
                                          </p:val>
                                        </p:tav>
                                      </p:tavLst>
                                    </p:anim>
                                    <p:anim calcmode="lin" valueType="num">
                                      <p:cBhvr>
                                        <p:cTn id="53" dur="1000" fill="hold"/>
                                        <p:tgtEl>
                                          <p:spTgt spid="7">
                                            <p:graphicEl>
                                              <a:dgm id="{EAB018ED-5192-49C5-AB2B-854DCAC9B627}"/>
                                            </p:graphicEl>
                                          </p:spTgt>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47" presetClass="entr" presetSubtype="0" fill="hold" grpId="0" nodeType="afterEffect">
                                  <p:stCondLst>
                                    <p:cond delay="0"/>
                                  </p:stCondLst>
                                  <p:childTnLst>
                                    <p:set>
                                      <p:cBhvr>
                                        <p:cTn id="56" dur="1" fill="hold">
                                          <p:stCondLst>
                                            <p:cond delay="0"/>
                                          </p:stCondLst>
                                        </p:cTn>
                                        <p:tgtEl>
                                          <p:spTgt spid="7">
                                            <p:graphicEl>
                                              <a:dgm id="{F3E926FC-E237-41CD-9F89-738BD797E378}"/>
                                            </p:graphicEl>
                                          </p:spTgt>
                                        </p:tgtEl>
                                        <p:attrNameLst>
                                          <p:attrName>style.visibility</p:attrName>
                                        </p:attrNameLst>
                                      </p:cBhvr>
                                      <p:to>
                                        <p:strVal val="visible"/>
                                      </p:to>
                                    </p:set>
                                    <p:animEffect transition="in" filter="fade">
                                      <p:cBhvr>
                                        <p:cTn id="57" dur="1000"/>
                                        <p:tgtEl>
                                          <p:spTgt spid="7">
                                            <p:graphicEl>
                                              <a:dgm id="{F3E926FC-E237-41CD-9F89-738BD797E378}"/>
                                            </p:graphicEl>
                                          </p:spTgt>
                                        </p:tgtEl>
                                      </p:cBhvr>
                                    </p:animEffect>
                                    <p:anim calcmode="lin" valueType="num">
                                      <p:cBhvr>
                                        <p:cTn id="58" dur="1000" fill="hold"/>
                                        <p:tgtEl>
                                          <p:spTgt spid="7">
                                            <p:graphicEl>
                                              <a:dgm id="{F3E926FC-E237-41CD-9F89-738BD797E378}"/>
                                            </p:graphicEl>
                                          </p:spTgt>
                                        </p:tgtEl>
                                        <p:attrNameLst>
                                          <p:attrName>ppt_x</p:attrName>
                                        </p:attrNameLst>
                                      </p:cBhvr>
                                      <p:tavLst>
                                        <p:tav tm="0">
                                          <p:val>
                                            <p:strVal val="#ppt_x"/>
                                          </p:val>
                                        </p:tav>
                                        <p:tav tm="100000">
                                          <p:val>
                                            <p:strVal val="#ppt_x"/>
                                          </p:val>
                                        </p:tav>
                                      </p:tavLst>
                                    </p:anim>
                                    <p:anim calcmode="lin" valueType="num">
                                      <p:cBhvr>
                                        <p:cTn id="59" dur="1000" fill="hold"/>
                                        <p:tgtEl>
                                          <p:spTgt spid="7">
                                            <p:graphicEl>
                                              <a:dgm id="{F3E926FC-E237-41CD-9F89-738BD797E378}"/>
                                            </p:graphicEl>
                                          </p:spTgt>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7">
                                            <p:graphicEl>
                                              <a:dgm id="{0BF4A05D-F17B-4433-9891-2151B4421D9E}"/>
                                            </p:graphicEl>
                                          </p:spTgt>
                                        </p:tgtEl>
                                        <p:attrNameLst>
                                          <p:attrName>style.visibility</p:attrName>
                                        </p:attrNameLst>
                                      </p:cBhvr>
                                      <p:to>
                                        <p:strVal val="visible"/>
                                      </p:to>
                                    </p:set>
                                    <p:animEffect transition="in" filter="fade">
                                      <p:cBhvr>
                                        <p:cTn id="62" dur="1000"/>
                                        <p:tgtEl>
                                          <p:spTgt spid="7">
                                            <p:graphicEl>
                                              <a:dgm id="{0BF4A05D-F17B-4433-9891-2151B4421D9E}"/>
                                            </p:graphicEl>
                                          </p:spTgt>
                                        </p:tgtEl>
                                      </p:cBhvr>
                                    </p:animEffect>
                                    <p:anim calcmode="lin" valueType="num">
                                      <p:cBhvr>
                                        <p:cTn id="63" dur="1000" fill="hold"/>
                                        <p:tgtEl>
                                          <p:spTgt spid="7">
                                            <p:graphicEl>
                                              <a:dgm id="{0BF4A05D-F17B-4433-9891-2151B4421D9E}"/>
                                            </p:graphicEl>
                                          </p:spTgt>
                                        </p:tgtEl>
                                        <p:attrNameLst>
                                          <p:attrName>ppt_x</p:attrName>
                                        </p:attrNameLst>
                                      </p:cBhvr>
                                      <p:tavLst>
                                        <p:tav tm="0">
                                          <p:val>
                                            <p:strVal val="#ppt_x"/>
                                          </p:val>
                                        </p:tav>
                                        <p:tav tm="100000">
                                          <p:val>
                                            <p:strVal val="#ppt_x"/>
                                          </p:val>
                                        </p:tav>
                                      </p:tavLst>
                                    </p:anim>
                                    <p:anim calcmode="lin" valueType="num">
                                      <p:cBhvr>
                                        <p:cTn id="64" dur="1000" fill="hold"/>
                                        <p:tgtEl>
                                          <p:spTgt spid="7">
                                            <p:graphicEl>
                                              <a:dgm id="{0BF4A05D-F17B-4433-9891-2151B4421D9E}"/>
                                            </p:graphic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7" presetClass="entr" presetSubtype="0" fill="hold" grpId="0" nodeType="clickEffect">
                                  <p:stCondLst>
                                    <p:cond delay="0"/>
                                  </p:stCondLst>
                                  <p:childTnLst>
                                    <p:set>
                                      <p:cBhvr>
                                        <p:cTn id="68" dur="1" fill="hold">
                                          <p:stCondLst>
                                            <p:cond delay="0"/>
                                          </p:stCondLst>
                                        </p:cTn>
                                        <p:tgtEl>
                                          <p:spTgt spid="4">
                                            <p:graphicEl>
                                              <a:dgm id="{1969B0DF-656E-4579-B9B3-B00EBF61286B}"/>
                                            </p:graphicEl>
                                          </p:spTgt>
                                        </p:tgtEl>
                                        <p:attrNameLst>
                                          <p:attrName>style.visibility</p:attrName>
                                        </p:attrNameLst>
                                      </p:cBhvr>
                                      <p:to>
                                        <p:strVal val="visible"/>
                                      </p:to>
                                    </p:set>
                                    <p:animEffect transition="in" filter="fade">
                                      <p:cBhvr>
                                        <p:cTn id="69" dur="1000"/>
                                        <p:tgtEl>
                                          <p:spTgt spid="4">
                                            <p:graphicEl>
                                              <a:dgm id="{1969B0DF-656E-4579-B9B3-B00EBF61286B}"/>
                                            </p:graphicEl>
                                          </p:spTgt>
                                        </p:tgtEl>
                                      </p:cBhvr>
                                    </p:animEffect>
                                    <p:anim calcmode="lin" valueType="num">
                                      <p:cBhvr>
                                        <p:cTn id="70" dur="1000" fill="hold"/>
                                        <p:tgtEl>
                                          <p:spTgt spid="4">
                                            <p:graphicEl>
                                              <a:dgm id="{1969B0DF-656E-4579-B9B3-B00EBF61286B}"/>
                                            </p:graphicEl>
                                          </p:spTgt>
                                        </p:tgtEl>
                                        <p:attrNameLst>
                                          <p:attrName>ppt_x</p:attrName>
                                        </p:attrNameLst>
                                      </p:cBhvr>
                                      <p:tavLst>
                                        <p:tav tm="0">
                                          <p:val>
                                            <p:strVal val="#ppt_x"/>
                                          </p:val>
                                        </p:tav>
                                        <p:tav tm="100000">
                                          <p:val>
                                            <p:strVal val="#ppt_x"/>
                                          </p:val>
                                        </p:tav>
                                      </p:tavLst>
                                    </p:anim>
                                    <p:anim calcmode="lin" valueType="num">
                                      <p:cBhvr>
                                        <p:cTn id="71" dur="1000" fill="hold"/>
                                        <p:tgtEl>
                                          <p:spTgt spid="4">
                                            <p:graphicEl>
                                              <a:dgm id="{1969B0DF-656E-4579-B9B3-B00EBF61286B}"/>
                                            </p:graphic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7" presetClass="entr" presetSubtype="0" fill="hold" grpId="0" nodeType="clickEffect">
                                  <p:stCondLst>
                                    <p:cond delay="0"/>
                                  </p:stCondLst>
                                  <p:childTnLst>
                                    <p:set>
                                      <p:cBhvr>
                                        <p:cTn id="75" dur="1" fill="hold">
                                          <p:stCondLst>
                                            <p:cond delay="0"/>
                                          </p:stCondLst>
                                        </p:cTn>
                                        <p:tgtEl>
                                          <p:spTgt spid="4">
                                            <p:graphicEl>
                                              <a:dgm id="{1E8A2514-DA70-42A5-BF57-B7E60F9D6D52}"/>
                                            </p:graphicEl>
                                          </p:spTgt>
                                        </p:tgtEl>
                                        <p:attrNameLst>
                                          <p:attrName>style.visibility</p:attrName>
                                        </p:attrNameLst>
                                      </p:cBhvr>
                                      <p:to>
                                        <p:strVal val="visible"/>
                                      </p:to>
                                    </p:set>
                                    <p:animEffect transition="in" filter="fade">
                                      <p:cBhvr>
                                        <p:cTn id="76" dur="1000"/>
                                        <p:tgtEl>
                                          <p:spTgt spid="4">
                                            <p:graphicEl>
                                              <a:dgm id="{1E8A2514-DA70-42A5-BF57-B7E60F9D6D52}"/>
                                            </p:graphicEl>
                                          </p:spTgt>
                                        </p:tgtEl>
                                      </p:cBhvr>
                                    </p:animEffect>
                                    <p:anim calcmode="lin" valueType="num">
                                      <p:cBhvr>
                                        <p:cTn id="77" dur="1000" fill="hold"/>
                                        <p:tgtEl>
                                          <p:spTgt spid="4">
                                            <p:graphicEl>
                                              <a:dgm id="{1E8A2514-DA70-42A5-BF57-B7E60F9D6D52}"/>
                                            </p:graphicEl>
                                          </p:spTgt>
                                        </p:tgtEl>
                                        <p:attrNameLst>
                                          <p:attrName>ppt_x</p:attrName>
                                        </p:attrNameLst>
                                      </p:cBhvr>
                                      <p:tavLst>
                                        <p:tav tm="0">
                                          <p:val>
                                            <p:strVal val="#ppt_x"/>
                                          </p:val>
                                        </p:tav>
                                        <p:tav tm="100000">
                                          <p:val>
                                            <p:strVal val="#ppt_x"/>
                                          </p:val>
                                        </p:tav>
                                      </p:tavLst>
                                    </p:anim>
                                    <p:anim calcmode="lin" valueType="num">
                                      <p:cBhvr>
                                        <p:cTn id="78" dur="1000" fill="hold"/>
                                        <p:tgtEl>
                                          <p:spTgt spid="4">
                                            <p:graphicEl>
                                              <a:dgm id="{1E8A2514-DA70-42A5-BF57-B7E60F9D6D52}"/>
                                            </p:graphicEl>
                                          </p:spTgt>
                                        </p:tgtEl>
                                        <p:attrNameLst>
                                          <p:attrName>ppt_y</p:attrName>
                                        </p:attrNameLst>
                                      </p:cBhvr>
                                      <p:tavLst>
                                        <p:tav tm="0">
                                          <p:val>
                                            <p:strVal val="#ppt_y-.1"/>
                                          </p:val>
                                        </p:tav>
                                        <p:tav tm="100000">
                                          <p:val>
                                            <p:strVal val="#ppt_y"/>
                                          </p:val>
                                        </p:tav>
                                      </p:tavLst>
                                    </p:anim>
                                  </p:childTnLst>
                                </p:cTn>
                              </p:par>
                              <p:par>
                                <p:cTn id="79" presetID="47" presetClass="entr" presetSubtype="0" fill="hold" grpId="0" nodeType="withEffect">
                                  <p:stCondLst>
                                    <p:cond delay="0"/>
                                  </p:stCondLst>
                                  <p:childTnLst>
                                    <p:set>
                                      <p:cBhvr>
                                        <p:cTn id="80" dur="1" fill="hold">
                                          <p:stCondLst>
                                            <p:cond delay="0"/>
                                          </p:stCondLst>
                                        </p:cTn>
                                        <p:tgtEl>
                                          <p:spTgt spid="4">
                                            <p:graphicEl>
                                              <a:dgm id="{38556421-7D52-4221-92C3-6E7268DEF0FC}"/>
                                            </p:graphicEl>
                                          </p:spTgt>
                                        </p:tgtEl>
                                        <p:attrNameLst>
                                          <p:attrName>style.visibility</p:attrName>
                                        </p:attrNameLst>
                                      </p:cBhvr>
                                      <p:to>
                                        <p:strVal val="visible"/>
                                      </p:to>
                                    </p:set>
                                    <p:animEffect transition="in" filter="fade">
                                      <p:cBhvr>
                                        <p:cTn id="81" dur="1000"/>
                                        <p:tgtEl>
                                          <p:spTgt spid="4">
                                            <p:graphicEl>
                                              <a:dgm id="{38556421-7D52-4221-92C3-6E7268DEF0FC}"/>
                                            </p:graphicEl>
                                          </p:spTgt>
                                        </p:tgtEl>
                                      </p:cBhvr>
                                    </p:animEffect>
                                    <p:anim calcmode="lin" valueType="num">
                                      <p:cBhvr>
                                        <p:cTn id="82" dur="1000" fill="hold"/>
                                        <p:tgtEl>
                                          <p:spTgt spid="4">
                                            <p:graphicEl>
                                              <a:dgm id="{38556421-7D52-4221-92C3-6E7268DEF0FC}"/>
                                            </p:graphicEl>
                                          </p:spTgt>
                                        </p:tgtEl>
                                        <p:attrNameLst>
                                          <p:attrName>ppt_x</p:attrName>
                                        </p:attrNameLst>
                                      </p:cBhvr>
                                      <p:tavLst>
                                        <p:tav tm="0">
                                          <p:val>
                                            <p:strVal val="#ppt_x"/>
                                          </p:val>
                                        </p:tav>
                                        <p:tav tm="100000">
                                          <p:val>
                                            <p:strVal val="#ppt_x"/>
                                          </p:val>
                                        </p:tav>
                                      </p:tavLst>
                                    </p:anim>
                                    <p:anim calcmode="lin" valueType="num">
                                      <p:cBhvr>
                                        <p:cTn id="83" dur="1000" fill="hold"/>
                                        <p:tgtEl>
                                          <p:spTgt spid="4">
                                            <p:graphicEl>
                                              <a:dgm id="{38556421-7D52-4221-92C3-6E7268DEF0FC}"/>
                                            </p:graphicEl>
                                          </p:spTgt>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7" presetClass="entr" presetSubtype="0" fill="hold" grpId="0" nodeType="clickEffect">
                                  <p:stCondLst>
                                    <p:cond delay="0"/>
                                  </p:stCondLst>
                                  <p:childTnLst>
                                    <p:set>
                                      <p:cBhvr>
                                        <p:cTn id="87" dur="1" fill="hold">
                                          <p:stCondLst>
                                            <p:cond delay="0"/>
                                          </p:stCondLst>
                                        </p:cTn>
                                        <p:tgtEl>
                                          <p:spTgt spid="4">
                                            <p:graphicEl>
                                              <a:dgm id="{A0CD119B-80D5-405D-BE90-899438E20938}"/>
                                            </p:graphicEl>
                                          </p:spTgt>
                                        </p:tgtEl>
                                        <p:attrNameLst>
                                          <p:attrName>style.visibility</p:attrName>
                                        </p:attrNameLst>
                                      </p:cBhvr>
                                      <p:to>
                                        <p:strVal val="visible"/>
                                      </p:to>
                                    </p:set>
                                    <p:animEffect transition="in" filter="fade">
                                      <p:cBhvr>
                                        <p:cTn id="88" dur="1000"/>
                                        <p:tgtEl>
                                          <p:spTgt spid="4">
                                            <p:graphicEl>
                                              <a:dgm id="{A0CD119B-80D5-405D-BE90-899438E20938}"/>
                                            </p:graphicEl>
                                          </p:spTgt>
                                        </p:tgtEl>
                                      </p:cBhvr>
                                    </p:animEffect>
                                    <p:anim calcmode="lin" valueType="num">
                                      <p:cBhvr>
                                        <p:cTn id="89" dur="1000" fill="hold"/>
                                        <p:tgtEl>
                                          <p:spTgt spid="4">
                                            <p:graphicEl>
                                              <a:dgm id="{A0CD119B-80D5-405D-BE90-899438E20938}"/>
                                            </p:graphicEl>
                                          </p:spTgt>
                                        </p:tgtEl>
                                        <p:attrNameLst>
                                          <p:attrName>ppt_x</p:attrName>
                                        </p:attrNameLst>
                                      </p:cBhvr>
                                      <p:tavLst>
                                        <p:tav tm="0">
                                          <p:val>
                                            <p:strVal val="#ppt_x"/>
                                          </p:val>
                                        </p:tav>
                                        <p:tav tm="100000">
                                          <p:val>
                                            <p:strVal val="#ppt_x"/>
                                          </p:val>
                                        </p:tav>
                                      </p:tavLst>
                                    </p:anim>
                                    <p:anim calcmode="lin" valueType="num">
                                      <p:cBhvr>
                                        <p:cTn id="90" dur="1000" fill="hold"/>
                                        <p:tgtEl>
                                          <p:spTgt spid="4">
                                            <p:graphicEl>
                                              <a:dgm id="{A0CD119B-80D5-405D-BE90-899438E20938}"/>
                                            </p:graphicEl>
                                          </p:spTgt>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4">
                                            <p:graphicEl>
                                              <a:dgm id="{B17D7E4F-0AFC-4D17-A22A-AFB3EB0823E6}"/>
                                            </p:graphicEl>
                                          </p:spTgt>
                                        </p:tgtEl>
                                        <p:attrNameLst>
                                          <p:attrName>style.visibility</p:attrName>
                                        </p:attrNameLst>
                                      </p:cBhvr>
                                      <p:to>
                                        <p:strVal val="visible"/>
                                      </p:to>
                                    </p:set>
                                    <p:animEffect transition="in" filter="fade">
                                      <p:cBhvr>
                                        <p:cTn id="93" dur="1000"/>
                                        <p:tgtEl>
                                          <p:spTgt spid="4">
                                            <p:graphicEl>
                                              <a:dgm id="{B17D7E4F-0AFC-4D17-A22A-AFB3EB0823E6}"/>
                                            </p:graphicEl>
                                          </p:spTgt>
                                        </p:tgtEl>
                                      </p:cBhvr>
                                    </p:animEffect>
                                    <p:anim calcmode="lin" valueType="num">
                                      <p:cBhvr>
                                        <p:cTn id="94" dur="1000" fill="hold"/>
                                        <p:tgtEl>
                                          <p:spTgt spid="4">
                                            <p:graphicEl>
                                              <a:dgm id="{B17D7E4F-0AFC-4D17-A22A-AFB3EB0823E6}"/>
                                            </p:graphicEl>
                                          </p:spTgt>
                                        </p:tgtEl>
                                        <p:attrNameLst>
                                          <p:attrName>ppt_x</p:attrName>
                                        </p:attrNameLst>
                                      </p:cBhvr>
                                      <p:tavLst>
                                        <p:tav tm="0">
                                          <p:val>
                                            <p:strVal val="#ppt_x"/>
                                          </p:val>
                                        </p:tav>
                                        <p:tav tm="100000">
                                          <p:val>
                                            <p:strVal val="#ppt_x"/>
                                          </p:val>
                                        </p:tav>
                                      </p:tavLst>
                                    </p:anim>
                                    <p:anim calcmode="lin" valueType="num">
                                      <p:cBhvr>
                                        <p:cTn id="95" dur="1000" fill="hold"/>
                                        <p:tgtEl>
                                          <p:spTgt spid="4">
                                            <p:graphicEl>
                                              <a:dgm id="{B17D7E4F-0AFC-4D17-A22A-AFB3EB0823E6}"/>
                                            </p:graphicEl>
                                          </p:spTgt>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47" presetClass="entr" presetSubtype="0" fill="hold" grpId="0" nodeType="clickEffect">
                                  <p:stCondLst>
                                    <p:cond delay="0"/>
                                  </p:stCondLst>
                                  <p:childTnLst>
                                    <p:set>
                                      <p:cBhvr>
                                        <p:cTn id="99" dur="1" fill="hold">
                                          <p:stCondLst>
                                            <p:cond delay="0"/>
                                          </p:stCondLst>
                                        </p:cTn>
                                        <p:tgtEl>
                                          <p:spTgt spid="4">
                                            <p:graphicEl>
                                              <a:dgm id="{E543544C-23ED-40F7-B960-65AF57DAE856}"/>
                                            </p:graphicEl>
                                          </p:spTgt>
                                        </p:tgtEl>
                                        <p:attrNameLst>
                                          <p:attrName>style.visibility</p:attrName>
                                        </p:attrNameLst>
                                      </p:cBhvr>
                                      <p:to>
                                        <p:strVal val="visible"/>
                                      </p:to>
                                    </p:set>
                                    <p:animEffect transition="in" filter="fade">
                                      <p:cBhvr>
                                        <p:cTn id="100" dur="1000"/>
                                        <p:tgtEl>
                                          <p:spTgt spid="4">
                                            <p:graphicEl>
                                              <a:dgm id="{E543544C-23ED-40F7-B960-65AF57DAE856}"/>
                                            </p:graphicEl>
                                          </p:spTgt>
                                        </p:tgtEl>
                                      </p:cBhvr>
                                    </p:animEffect>
                                    <p:anim calcmode="lin" valueType="num">
                                      <p:cBhvr>
                                        <p:cTn id="101" dur="1000" fill="hold"/>
                                        <p:tgtEl>
                                          <p:spTgt spid="4">
                                            <p:graphicEl>
                                              <a:dgm id="{E543544C-23ED-40F7-B960-65AF57DAE856}"/>
                                            </p:graphicEl>
                                          </p:spTgt>
                                        </p:tgtEl>
                                        <p:attrNameLst>
                                          <p:attrName>ppt_x</p:attrName>
                                        </p:attrNameLst>
                                      </p:cBhvr>
                                      <p:tavLst>
                                        <p:tav tm="0">
                                          <p:val>
                                            <p:strVal val="#ppt_x"/>
                                          </p:val>
                                        </p:tav>
                                        <p:tav tm="100000">
                                          <p:val>
                                            <p:strVal val="#ppt_x"/>
                                          </p:val>
                                        </p:tav>
                                      </p:tavLst>
                                    </p:anim>
                                    <p:anim calcmode="lin" valueType="num">
                                      <p:cBhvr>
                                        <p:cTn id="102" dur="1000" fill="hold"/>
                                        <p:tgtEl>
                                          <p:spTgt spid="4">
                                            <p:graphicEl>
                                              <a:dgm id="{E543544C-23ED-40F7-B960-65AF57DAE856}"/>
                                            </p:graphicEl>
                                          </p:spTgt>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0"/>
                                  </p:stCondLst>
                                  <p:childTnLst>
                                    <p:set>
                                      <p:cBhvr>
                                        <p:cTn id="104" dur="1" fill="hold">
                                          <p:stCondLst>
                                            <p:cond delay="0"/>
                                          </p:stCondLst>
                                        </p:cTn>
                                        <p:tgtEl>
                                          <p:spTgt spid="4">
                                            <p:graphicEl>
                                              <a:dgm id="{AD4E40E8-B417-4A5F-8DFF-2CFF99617908}"/>
                                            </p:graphicEl>
                                          </p:spTgt>
                                        </p:tgtEl>
                                        <p:attrNameLst>
                                          <p:attrName>style.visibility</p:attrName>
                                        </p:attrNameLst>
                                      </p:cBhvr>
                                      <p:to>
                                        <p:strVal val="visible"/>
                                      </p:to>
                                    </p:set>
                                    <p:animEffect transition="in" filter="fade">
                                      <p:cBhvr>
                                        <p:cTn id="105" dur="1000"/>
                                        <p:tgtEl>
                                          <p:spTgt spid="4">
                                            <p:graphicEl>
                                              <a:dgm id="{AD4E40E8-B417-4A5F-8DFF-2CFF99617908}"/>
                                            </p:graphicEl>
                                          </p:spTgt>
                                        </p:tgtEl>
                                      </p:cBhvr>
                                    </p:animEffect>
                                    <p:anim calcmode="lin" valueType="num">
                                      <p:cBhvr>
                                        <p:cTn id="106" dur="1000" fill="hold"/>
                                        <p:tgtEl>
                                          <p:spTgt spid="4">
                                            <p:graphicEl>
                                              <a:dgm id="{AD4E40E8-B417-4A5F-8DFF-2CFF99617908}"/>
                                            </p:graphicEl>
                                          </p:spTgt>
                                        </p:tgtEl>
                                        <p:attrNameLst>
                                          <p:attrName>ppt_x</p:attrName>
                                        </p:attrNameLst>
                                      </p:cBhvr>
                                      <p:tavLst>
                                        <p:tav tm="0">
                                          <p:val>
                                            <p:strVal val="#ppt_x"/>
                                          </p:val>
                                        </p:tav>
                                        <p:tav tm="100000">
                                          <p:val>
                                            <p:strVal val="#ppt_x"/>
                                          </p:val>
                                        </p:tav>
                                      </p:tavLst>
                                    </p:anim>
                                    <p:anim calcmode="lin" valueType="num">
                                      <p:cBhvr>
                                        <p:cTn id="107" dur="1000" fill="hold"/>
                                        <p:tgtEl>
                                          <p:spTgt spid="4">
                                            <p:graphicEl>
                                              <a:dgm id="{AD4E40E8-B417-4A5F-8DFF-2CFF99617908}"/>
                                            </p:graphic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7" presetClass="entr" presetSubtype="0" fill="hold" grpId="0" nodeType="clickEffect">
                                  <p:stCondLst>
                                    <p:cond delay="0"/>
                                  </p:stCondLst>
                                  <p:childTnLst>
                                    <p:set>
                                      <p:cBhvr>
                                        <p:cTn id="111" dur="1" fill="hold">
                                          <p:stCondLst>
                                            <p:cond delay="0"/>
                                          </p:stCondLst>
                                        </p:cTn>
                                        <p:tgtEl>
                                          <p:spTgt spid="4">
                                            <p:graphicEl>
                                              <a:dgm id="{3A89D727-FC50-4DC1-8BFA-2CD1FE6CC7D4}"/>
                                            </p:graphicEl>
                                          </p:spTgt>
                                        </p:tgtEl>
                                        <p:attrNameLst>
                                          <p:attrName>style.visibility</p:attrName>
                                        </p:attrNameLst>
                                      </p:cBhvr>
                                      <p:to>
                                        <p:strVal val="visible"/>
                                      </p:to>
                                    </p:set>
                                    <p:animEffect transition="in" filter="fade">
                                      <p:cBhvr>
                                        <p:cTn id="112" dur="1000"/>
                                        <p:tgtEl>
                                          <p:spTgt spid="4">
                                            <p:graphicEl>
                                              <a:dgm id="{3A89D727-FC50-4DC1-8BFA-2CD1FE6CC7D4}"/>
                                            </p:graphicEl>
                                          </p:spTgt>
                                        </p:tgtEl>
                                      </p:cBhvr>
                                    </p:animEffect>
                                    <p:anim calcmode="lin" valueType="num">
                                      <p:cBhvr>
                                        <p:cTn id="113" dur="1000" fill="hold"/>
                                        <p:tgtEl>
                                          <p:spTgt spid="4">
                                            <p:graphicEl>
                                              <a:dgm id="{3A89D727-FC50-4DC1-8BFA-2CD1FE6CC7D4}"/>
                                            </p:graphicEl>
                                          </p:spTgt>
                                        </p:tgtEl>
                                        <p:attrNameLst>
                                          <p:attrName>ppt_x</p:attrName>
                                        </p:attrNameLst>
                                      </p:cBhvr>
                                      <p:tavLst>
                                        <p:tav tm="0">
                                          <p:val>
                                            <p:strVal val="#ppt_x"/>
                                          </p:val>
                                        </p:tav>
                                        <p:tav tm="100000">
                                          <p:val>
                                            <p:strVal val="#ppt_x"/>
                                          </p:val>
                                        </p:tav>
                                      </p:tavLst>
                                    </p:anim>
                                    <p:anim calcmode="lin" valueType="num">
                                      <p:cBhvr>
                                        <p:cTn id="114" dur="1000" fill="hold"/>
                                        <p:tgtEl>
                                          <p:spTgt spid="4">
                                            <p:graphicEl>
                                              <a:dgm id="{3A89D727-FC50-4DC1-8BFA-2CD1FE6CC7D4}"/>
                                            </p:graphicEl>
                                          </p:spTgt>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4">
                                            <p:graphicEl>
                                              <a:dgm id="{846F415D-8776-41E8-A178-D6FF1ECB2418}"/>
                                            </p:graphicEl>
                                          </p:spTgt>
                                        </p:tgtEl>
                                        <p:attrNameLst>
                                          <p:attrName>style.visibility</p:attrName>
                                        </p:attrNameLst>
                                      </p:cBhvr>
                                      <p:to>
                                        <p:strVal val="visible"/>
                                      </p:to>
                                    </p:set>
                                    <p:animEffect transition="in" filter="fade">
                                      <p:cBhvr>
                                        <p:cTn id="117" dur="1000"/>
                                        <p:tgtEl>
                                          <p:spTgt spid="4">
                                            <p:graphicEl>
                                              <a:dgm id="{846F415D-8776-41E8-A178-D6FF1ECB2418}"/>
                                            </p:graphicEl>
                                          </p:spTgt>
                                        </p:tgtEl>
                                      </p:cBhvr>
                                    </p:animEffect>
                                    <p:anim calcmode="lin" valueType="num">
                                      <p:cBhvr>
                                        <p:cTn id="118" dur="1000" fill="hold"/>
                                        <p:tgtEl>
                                          <p:spTgt spid="4">
                                            <p:graphicEl>
                                              <a:dgm id="{846F415D-8776-41E8-A178-D6FF1ECB2418}"/>
                                            </p:graphicEl>
                                          </p:spTgt>
                                        </p:tgtEl>
                                        <p:attrNameLst>
                                          <p:attrName>ppt_x</p:attrName>
                                        </p:attrNameLst>
                                      </p:cBhvr>
                                      <p:tavLst>
                                        <p:tav tm="0">
                                          <p:val>
                                            <p:strVal val="#ppt_x"/>
                                          </p:val>
                                        </p:tav>
                                        <p:tav tm="100000">
                                          <p:val>
                                            <p:strVal val="#ppt_x"/>
                                          </p:val>
                                        </p:tav>
                                      </p:tavLst>
                                    </p:anim>
                                    <p:anim calcmode="lin" valueType="num">
                                      <p:cBhvr>
                                        <p:cTn id="119" dur="1000" fill="hold"/>
                                        <p:tgtEl>
                                          <p:spTgt spid="4">
                                            <p:graphicEl>
                                              <a:dgm id="{846F415D-8776-41E8-A178-D6FF1ECB2418}"/>
                                            </p:graphicEl>
                                          </p:spTgt>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7" presetClass="entr" presetSubtype="0" fill="hold" grpId="0" nodeType="clickEffect">
                                  <p:stCondLst>
                                    <p:cond delay="0"/>
                                  </p:stCondLst>
                                  <p:childTnLst>
                                    <p:set>
                                      <p:cBhvr>
                                        <p:cTn id="123" dur="1" fill="hold">
                                          <p:stCondLst>
                                            <p:cond delay="0"/>
                                          </p:stCondLst>
                                        </p:cTn>
                                        <p:tgtEl>
                                          <p:spTgt spid="4">
                                            <p:graphicEl>
                                              <a:dgm id="{50BAC6EE-EBEF-49A6-A4CD-E430CC2CFB59}"/>
                                            </p:graphicEl>
                                          </p:spTgt>
                                        </p:tgtEl>
                                        <p:attrNameLst>
                                          <p:attrName>style.visibility</p:attrName>
                                        </p:attrNameLst>
                                      </p:cBhvr>
                                      <p:to>
                                        <p:strVal val="visible"/>
                                      </p:to>
                                    </p:set>
                                    <p:animEffect transition="in" filter="fade">
                                      <p:cBhvr>
                                        <p:cTn id="124" dur="1000"/>
                                        <p:tgtEl>
                                          <p:spTgt spid="4">
                                            <p:graphicEl>
                                              <a:dgm id="{50BAC6EE-EBEF-49A6-A4CD-E430CC2CFB59}"/>
                                            </p:graphicEl>
                                          </p:spTgt>
                                        </p:tgtEl>
                                      </p:cBhvr>
                                    </p:animEffect>
                                    <p:anim calcmode="lin" valueType="num">
                                      <p:cBhvr>
                                        <p:cTn id="125" dur="1000" fill="hold"/>
                                        <p:tgtEl>
                                          <p:spTgt spid="4">
                                            <p:graphicEl>
                                              <a:dgm id="{50BAC6EE-EBEF-49A6-A4CD-E430CC2CFB59}"/>
                                            </p:graphicEl>
                                          </p:spTgt>
                                        </p:tgtEl>
                                        <p:attrNameLst>
                                          <p:attrName>ppt_x</p:attrName>
                                        </p:attrNameLst>
                                      </p:cBhvr>
                                      <p:tavLst>
                                        <p:tav tm="0">
                                          <p:val>
                                            <p:strVal val="#ppt_x"/>
                                          </p:val>
                                        </p:tav>
                                        <p:tav tm="100000">
                                          <p:val>
                                            <p:strVal val="#ppt_x"/>
                                          </p:val>
                                        </p:tav>
                                      </p:tavLst>
                                    </p:anim>
                                    <p:anim calcmode="lin" valueType="num">
                                      <p:cBhvr>
                                        <p:cTn id="126" dur="1000" fill="hold"/>
                                        <p:tgtEl>
                                          <p:spTgt spid="4">
                                            <p:graphicEl>
                                              <a:dgm id="{50BAC6EE-EBEF-49A6-A4CD-E430CC2CFB59}"/>
                                            </p:graphicEl>
                                          </p:spTgt>
                                        </p:tgtEl>
                                        <p:attrNameLst>
                                          <p:attrName>ppt_y</p:attrName>
                                        </p:attrNameLst>
                                      </p:cBhvr>
                                      <p:tavLst>
                                        <p:tav tm="0">
                                          <p:val>
                                            <p:strVal val="#ppt_y-.1"/>
                                          </p:val>
                                        </p:tav>
                                        <p:tav tm="100000">
                                          <p:val>
                                            <p:strVal val="#ppt_y"/>
                                          </p:val>
                                        </p:tav>
                                      </p:tavLst>
                                    </p:anim>
                                  </p:childTnLst>
                                </p:cTn>
                              </p:par>
                              <p:par>
                                <p:cTn id="127" presetID="47" presetClass="entr" presetSubtype="0" fill="hold" grpId="0" nodeType="withEffect">
                                  <p:stCondLst>
                                    <p:cond delay="0"/>
                                  </p:stCondLst>
                                  <p:childTnLst>
                                    <p:set>
                                      <p:cBhvr>
                                        <p:cTn id="128" dur="1" fill="hold">
                                          <p:stCondLst>
                                            <p:cond delay="0"/>
                                          </p:stCondLst>
                                        </p:cTn>
                                        <p:tgtEl>
                                          <p:spTgt spid="4">
                                            <p:graphicEl>
                                              <a:dgm id="{8556DEBA-0363-486F-821C-AF6A8EA9552D}"/>
                                            </p:graphicEl>
                                          </p:spTgt>
                                        </p:tgtEl>
                                        <p:attrNameLst>
                                          <p:attrName>style.visibility</p:attrName>
                                        </p:attrNameLst>
                                      </p:cBhvr>
                                      <p:to>
                                        <p:strVal val="visible"/>
                                      </p:to>
                                    </p:set>
                                    <p:animEffect transition="in" filter="fade">
                                      <p:cBhvr>
                                        <p:cTn id="129" dur="1000"/>
                                        <p:tgtEl>
                                          <p:spTgt spid="4">
                                            <p:graphicEl>
                                              <a:dgm id="{8556DEBA-0363-486F-821C-AF6A8EA9552D}"/>
                                            </p:graphicEl>
                                          </p:spTgt>
                                        </p:tgtEl>
                                      </p:cBhvr>
                                    </p:animEffect>
                                    <p:anim calcmode="lin" valueType="num">
                                      <p:cBhvr>
                                        <p:cTn id="130" dur="1000" fill="hold"/>
                                        <p:tgtEl>
                                          <p:spTgt spid="4">
                                            <p:graphicEl>
                                              <a:dgm id="{8556DEBA-0363-486F-821C-AF6A8EA9552D}"/>
                                            </p:graphicEl>
                                          </p:spTgt>
                                        </p:tgtEl>
                                        <p:attrNameLst>
                                          <p:attrName>ppt_x</p:attrName>
                                        </p:attrNameLst>
                                      </p:cBhvr>
                                      <p:tavLst>
                                        <p:tav tm="0">
                                          <p:val>
                                            <p:strVal val="#ppt_x"/>
                                          </p:val>
                                        </p:tav>
                                        <p:tav tm="100000">
                                          <p:val>
                                            <p:strVal val="#ppt_x"/>
                                          </p:val>
                                        </p:tav>
                                      </p:tavLst>
                                    </p:anim>
                                    <p:anim calcmode="lin" valueType="num">
                                      <p:cBhvr>
                                        <p:cTn id="131" dur="1000" fill="hold"/>
                                        <p:tgtEl>
                                          <p:spTgt spid="4">
                                            <p:graphicEl>
                                              <a:dgm id="{8556DEBA-0363-486F-821C-AF6A8EA9552D}"/>
                                            </p:graphicEl>
                                          </p:spTgt>
                                        </p:tgtEl>
                                        <p:attrNameLst>
                                          <p:attrName>ppt_y</p:attrName>
                                        </p:attrNameLst>
                                      </p:cBhvr>
                                      <p:tavLst>
                                        <p:tav tm="0">
                                          <p:val>
                                            <p:strVal val="#ppt_y-.1"/>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47" presetClass="entr" presetSubtype="0" fill="hold" grpId="0" nodeType="clickEffect">
                                  <p:stCondLst>
                                    <p:cond delay="0"/>
                                  </p:stCondLst>
                                  <p:childTnLst>
                                    <p:set>
                                      <p:cBhvr>
                                        <p:cTn id="135" dur="1" fill="hold">
                                          <p:stCondLst>
                                            <p:cond delay="0"/>
                                          </p:stCondLst>
                                        </p:cTn>
                                        <p:tgtEl>
                                          <p:spTgt spid="4">
                                            <p:graphicEl>
                                              <a:dgm id="{346C2B06-3D8A-4906-8C29-13A868018314}"/>
                                            </p:graphicEl>
                                          </p:spTgt>
                                        </p:tgtEl>
                                        <p:attrNameLst>
                                          <p:attrName>style.visibility</p:attrName>
                                        </p:attrNameLst>
                                      </p:cBhvr>
                                      <p:to>
                                        <p:strVal val="visible"/>
                                      </p:to>
                                    </p:set>
                                    <p:animEffect transition="in" filter="fade">
                                      <p:cBhvr>
                                        <p:cTn id="136" dur="1000"/>
                                        <p:tgtEl>
                                          <p:spTgt spid="4">
                                            <p:graphicEl>
                                              <a:dgm id="{346C2B06-3D8A-4906-8C29-13A868018314}"/>
                                            </p:graphicEl>
                                          </p:spTgt>
                                        </p:tgtEl>
                                      </p:cBhvr>
                                    </p:animEffect>
                                    <p:anim calcmode="lin" valueType="num">
                                      <p:cBhvr>
                                        <p:cTn id="137" dur="1000" fill="hold"/>
                                        <p:tgtEl>
                                          <p:spTgt spid="4">
                                            <p:graphicEl>
                                              <a:dgm id="{346C2B06-3D8A-4906-8C29-13A868018314}"/>
                                            </p:graphicEl>
                                          </p:spTgt>
                                        </p:tgtEl>
                                        <p:attrNameLst>
                                          <p:attrName>ppt_x</p:attrName>
                                        </p:attrNameLst>
                                      </p:cBhvr>
                                      <p:tavLst>
                                        <p:tav tm="0">
                                          <p:val>
                                            <p:strVal val="#ppt_x"/>
                                          </p:val>
                                        </p:tav>
                                        <p:tav tm="100000">
                                          <p:val>
                                            <p:strVal val="#ppt_x"/>
                                          </p:val>
                                        </p:tav>
                                      </p:tavLst>
                                    </p:anim>
                                    <p:anim calcmode="lin" valueType="num">
                                      <p:cBhvr>
                                        <p:cTn id="138" dur="1000" fill="hold"/>
                                        <p:tgtEl>
                                          <p:spTgt spid="4">
                                            <p:graphicEl>
                                              <a:dgm id="{346C2B06-3D8A-4906-8C29-13A868018314}"/>
                                            </p:graphicEl>
                                          </p:spTgt>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4">
                                            <p:graphicEl>
                                              <a:dgm id="{D43A7F5D-2CAC-4A28-8FFD-40E4EC18CF02}"/>
                                            </p:graphicEl>
                                          </p:spTgt>
                                        </p:tgtEl>
                                        <p:attrNameLst>
                                          <p:attrName>style.visibility</p:attrName>
                                        </p:attrNameLst>
                                      </p:cBhvr>
                                      <p:to>
                                        <p:strVal val="visible"/>
                                      </p:to>
                                    </p:set>
                                    <p:animEffect transition="in" filter="fade">
                                      <p:cBhvr>
                                        <p:cTn id="141" dur="1000"/>
                                        <p:tgtEl>
                                          <p:spTgt spid="4">
                                            <p:graphicEl>
                                              <a:dgm id="{D43A7F5D-2CAC-4A28-8FFD-40E4EC18CF02}"/>
                                            </p:graphicEl>
                                          </p:spTgt>
                                        </p:tgtEl>
                                      </p:cBhvr>
                                    </p:animEffect>
                                    <p:anim calcmode="lin" valueType="num">
                                      <p:cBhvr>
                                        <p:cTn id="142" dur="1000" fill="hold"/>
                                        <p:tgtEl>
                                          <p:spTgt spid="4">
                                            <p:graphicEl>
                                              <a:dgm id="{D43A7F5D-2CAC-4A28-8FFD-40E4EC18CF02}"/>
                                            </p:graphicEl>
                                          </p:spTgt>
                                        </p:tgtEl>
                                        <p:attrNameLst>
                                          <p:attrName>ppt_x</p:attrName>
                                        </p:attrNameLst>
                                      </p:cBhvr>
                                      <p:tavLst>
                                        <p:tav tm="0">
                                          <p:val>
                                            <p:strVal val="#ppt_x"/>
                                          </p:val>
                                        </p:tav>
                                        <p:tav tm="100000">
                                          <p:val>
                                            <p:strVal val="#ppt_x"/>
                                          </p:val>
                                        </p:tav>
                                      </p:tavLst>
                                    </p:anim>
                                    <p:anim calcmode="lin" valueType="num">
                                      <p:cBhvr>
                                        <p:cTn id="143" dur="1000" fill="hold"/>
                                        <p:tgtEl>
                                          <p:spTgt spid="4">
                                            <p:graphicEl>
                                              <a:dgm id="{D43A7F5D-2CAC-4A28-8FFD-40E4EC18CF02}"/>
                                            </p:graphicEl>
                                          </p:spTgt>
                                        </p:tgtEl>
                                        <p:attrNameLst>
                                          <p:attrName>ppt_y</p:attrName>
                                        </p:attrNameLst>
                                      </p:cBhvr>
                                      <p:tavLst>
                                        <p:tav tm="0">
                                          <p:val>
                                            <p:strVal val="#ppt_y-.1"/>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47" presetClass="entr" presetSubtype="0" fill="hold" grpId="0" nodeType="clickEffect">
                                  <p:stCondLst>
                                    <p:cond delay="0"/>
                                  </p:stCondLst>
                                  <p:childTnLst>
                                    <p:set>
                                      <p:cBhvr>
                                        <p:cTn id="147" dur="1" fill="hold">
                                          <p:stCondLst>
                                            <p:cond delay="0"/>
                                          </p:stCondLst>
                                        </p:cTn>
                                        <p:tgtEl>
                                          <p:spTgt spid="4">
                                            <p:graphicEl>
                                              <a:dgm id="{39F0DC9D-0438-421E-A8F6-D7CEA79FE8BC}"/>
                                            </p:graphicEl>
                                          </p:spTgt>
                                        </p:tgtEl>
                                        <p:attrNameLst>
                                          <p:attrName>style.visibility</p:attrName>
                                        </p:attrNameLst>
                                      </p:cBhvr>
                                      <p:to>
                                        <p:strVal val="visible"/>
                                      </p:to>
                                    </p:set>
                                    <p:animEffect transition="in" filter="fade">
                                      <p:cBhvr>
                                        <p:cTn id="148" dur="1000"/>
                                        <p:tgtEl>
                                          <p:spTgt spid="4">
                                            <p:graphicEl>
                                              <a:dgm id="{39F0DC9D-0438-421E-A8F6-D7CEA79FE8BC}"/>
                                            </p:graphicEl>
                                          </p:spTgt>
                                        </p:tgtEl>
                                      </p:cBhvr>
                                    </p:animEffect>
                                    <p:anim calcmode="lin" valueType="num">
                                      <p:cBhvr>
                                        <p:cTn id="149" dur="1000" fill="hold"/>
                                        <p:tgtEl>
                                          <p:spTgt spid="4">
                                            <p:graphicEl>
                                              <a:dgm id="{39F0DC9D-0438-421E-A8F6-D7CEA79FE8BC}"/>
                                            </p:graphicEl>
                                          </p:spTgt>
                                        </p:tgtEl>
                                        <p:attrNameLst>
                                          <p:attrName>ppt_x</p:attrName>
                                        </p:attrNameLst>
                                      </p:cBhvr>
                                      <p:tavLst>
                                        <p:tav tm="0">
                                          <p:val>
                                            <p:strVal val="#ppt_x"/>
                                          </p:val>
                                        </p:tav>
                                        <p:tav tm="100000">
                                          <p:val>
                                            <p:strVal val="#ppt_x"/>
                                          </p:val>
                                        </p:tav>
                                      </p:tavLst>
                                    </p:anim>
                                    <p:anim calcmode="lin" valueType="num">
                                      <p:cBhvr>
                                        <p:cTn id="150" dur="1000" fill="hold"/>
                                        <p:tgtEl>
                                          <p:spTgt spid="4">
                                            <p:graphicEl>
                                              <a:dgm id="{39F0DC9D-0438-421E-A8F6-D7CEA79FE8BC}"/>
                                            </p:graphicEl>
                                          </p:spTgt>
                                        </p:tgtEl>
                                        <p:attrNameLst>
                                          <p:attrName>ppt_y</p:attrName>
                                        </p:attrNameLst>
                                      </p:cBhvr>
                                      <p:tavLst>
                                        <p:tav tm="0">
                                          <p:val>
                                            <p:strVal val="#ppt_y-.1"/>
                                          </p:val>
                                        </p:tav>
                                        <p:tav tm="100000">
                                          <p:val>
                                            <p:strVal val="#ppt_y"/>
                                          </p:val>
                                        </p:tav>
                                      </p:tavLst>
                                    </p:anim>
                                  </p:childTnLst>
                                </p:cTn>
                              </p:par>
                              <p:par>
                                <p:cTn id="151" presetID="47" presetClass="entr" presetSubtype="0" fill="hold" grpId="0" nodeType="withEffect">
                                  <p:stCondLst>
                                    <p:cond delay="0"/>
                                  </p:stCondLst>
                                  <p:childTnLst>
                                    <p:set>
                                      <p:cBhvr>
                                        <p:cTn id="152" dur="1" fill="hold">
                                          <p:stCondLst>
                                            <p:cond delay="0"/>
                                          </p:stCondLst>
                                        </p:cTn>
                                        <p:tgtEl>
                                          <p:spTgt spid="4">
                                            <p:graphicEl>
                                              <a:dgm id="{E47CADC9-0594-4328-87E0-BCB776149853}"/>
                                            </p:graphicEl>
                                          </p:spTgt>
                                        </p:tgtEl>
                                        <p:attrNameLst>
                                          <p:attrName>style.visibility</p:attrName>
                                        </p:attrNameLst>
                                      </p:cBhvr>
                                      <p:to>
                                        <p:strVal val="visible"/>
                                      </p:to>
                                    </p:set>
                                    <p:animEffect transition="in" filter="fade">
                                      <p:cBhvr>
                                        <p:cTn id="153" dur="1000"/>
                                        <p:tgtEl>
                                          <p:spTgt spid="4">
                                            <p:graphicEl>
                                              <a:dgm id="{E47CADC9-0594-4328-87E0-BCB776149853}"/>
                                            </p:graphicEl>
                                          </p:spTgt>
                                        </p:tgtEl>
                                      </p:cBhvr>
                                    </p:animEffect>
                                    <p:anim calcmode="lin" valueType="num">
                                      <p:cBhvr>
                                        <p:cTn id="154" dur="1000" fill="hold"/>
                                        <p:tgtEl>
                                          <p:spTgt spid="4">
                                            <p:graphicEl>
                                              <a:dgm id="{E47CADC9-0594-4328-87E0-BCB776149853}"/>
                                            </p:graphicEl>
                                          </p:spTgt>
                                        </p:tgtEl>
                                        <p:attrNameLst>
                                          <p:attrName>ppt_x</p:attrName>
                                        </p:attrNameLst>
                                      </p:cBhvr>
                                      <p:tavLst>
                                        <p:tav tm="0">
                                          <p:val>
                                            <p:strVal val="#ppt_x"/>
                                          </p:val>
                                        </p:tav>
                                        <p:tav tm="100000">
                                          <p:val>
                                            <p:strVal val="#ppt_x"/>
                                          </p:val>
                                        </p:tav>
                                      </p:tavLst>
                                    </p:anim>
                                    <p:anim calcmode="lin" valueType="num">
                                      <p:cBhvr>
                                        <p:cTn id="155" dur="1000" fill="hold"/>
                                        <p:tgtEl>
                                          <p:spTgt spid="4">
                                            <p:graphicEl>
                                              <a:dgm id="{E47CADC9-0594-4328-87E0-BCB776149853}"/>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4"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ar-EG" sz="4800" b="1" dirty="0">
                <a:solidFill>
                  <a:schemeClr val="tx2"/>
                </a:solidFill>
                <a:cs typeface="DecoType Thuluth" pitchFamily="2" charset="-78"/>
              </a:rPr>
              <a:t>المجلس القومي </a:t>
            </a:r>
            <a:r>
              <a:rPr lang="ar-EG" sz="4800" b="1" dirty="0" smtClean="0">
                <a:solidFill>
                  <a:schemeClr val="tx2"/>
                </a:solidFill>
                <a:cs typeface="DecoType Thuluth" pitchFamily="2" charset="-78"/>
              </a:rPr>
              <a:t>للمرأة</a:t>
            </a:r>
            <a:endParaRPr lang="en-US" sz="4800" b="1" dirty="0">
              <a:solidFill>
                <a:schemeClr val="tx2"/>
              </a:solidFill>
              <a:cs typeface="DecoType Thuluth" pitchFamily="2" charset="-78"/>
            </a:endParaRPr>
          </a:p>
        </p:txBody>
      </p:sp>
      <p:sp>
        <p:nvSpPr>
          <p:cNvPr id="3" name="Subtitle 2"/>
          <p:cNvSpPr>
            <a:spLocks noGrp="1"/>
          </p:cNvSpPr>
          <p:nvPr>
            <p:ph type="subTitle" idx="4294967295"/>
          </p:nvPr>
        </p:nvSpPr>
        <p:spPr>
          <a:xfrm>
            <a:off x="441355" y="1392256"/>
            <a:ext cx="8416925" cy="4679950"/>
          </a:xfrm>
        </p:spPr>
        <p:txBody>
          <a:bodyPr>
            <a:noAutofit/>
          </a:bodyPr>
          <a:lstStyle/>
          <a:p>
            <a:pPr algn="just"/>
            <a:r>
              <a:rPr lang="ar-EG" sz="3000" b="1" dirty="0" smtClean="0">
                <a:cs typeface="+mj-cs"/>
              </a:rPr>
              <a:t>أُنشئ بالقرار </a:t>
            </a:r>
            <a:r>
              <a:rPr lang="ar-EG" sz="3000" b="1" dirty="0">
                <a:cs typeface="+mj-cs"/>
              </a:rPr>
              <a:t>الجمهوري رقم 90 لسنة </a:t>
            </a:r>
            <a:r>
              <a:rPr lang="ar-EG" sz="3000" b="1" dirty="0" smtClean="0">
                <a:cs typeface="+mj-cs"/>
              </a:rPr>
              <a:t>2000</a:t>
            </a:r>
          </a:p>
          <a:p>
            <a:pPr marL="0" indent="0" algn="just">
              <a:buNone/>
            </a:pPr>
            <a:endParaRPr lang="en-US" sz="1000" b="1" dirty="0">
              <a:cs typeface="+mj-cs"/>
            </a:endParaRPr>
          </a:p>
          <a:p>
            <a:pPr algn="just"/>
            <a:r>
              <a:rPr lang="ar-EG" sz="3000" b="1" dirty="0" smtClean="0">
                <a:cs typeface="+mj-cs"/>
              </a:rPr>
              <a:t>هو أحد الهيئات المستقلة للدولة المصرية</a:t>
            </a:r>
          </a:p>
          <a:p>
            <a:pPr marL="0" indent="0" algn="just">
              <a:buNone/>
            </a:pPr>
            <a:endParaRPr lang="ar-EG" sz="1000" b="1" dirty="0" smtClean="0">
              <a:cs typeface="+mj-cs"/>
            </a:endParaRPr>
          </a:p>
          <a:p>
            <a:pPr algn="just"/>
            <a:r>
              <a:rPr lang="ar-EG" sz="3000" b="1" dirty="0" smtClean="0">
                <a:cs typeface="+mj-cs"/>
              </a:rPr>
              <a:t>يتبع بشكل مباشر لرئيس الجمهورية</a:t>
            </a:r>
          </a:p>
          <a:p>
            <a:pPr marL="0" indent="0" algn="just">
              <a:buNone/>
            </a:pPr>
            <a:endParaRPr lang="ar-EG" sz="1000" b="1" dirty="0" smtClean="0">
              <a:cs typeface="+mj-cs"/>
            </a:endParaRPr>
          </a:p>
          <a:p>
            <a:pPr algn="just"/>
            <a:r>
              <a:rPr lang="ar-EG" sz="3000" b="1" dirty="0" smtClean="0">
                <a:cs typeface="+mj-cs"/>
              </a:rPr>
              <a:t>هو </a:t>
            </a:r>
            <a:r>
              <a:rPr lang="ar-EG" sz="3000" b="1" dirty="0">
                <a:cs typeface="+mj-cs"/>
              </a:rPr>
              <a:t>الآلية الوطنية الأعلى والمتخصصة للنهوض بالمرأة في </a:t>
            </a:r>
            <a:r>
              <a:rPr lang="ar-EG" sz="3000" b="1" dirty="0" smtClean="0">
                <a:cs typeface="+mj-cs"/>
              </a:rPr>
              <a:t>مصر</a:t>
            </a:r>
          </a:p>
          <a:p>
            <a:pPr marL="0" indent="0" algn="just">
              <a:buNone/>
            </a:pPr>
            <a:endParaRPr lang="ar-EG" sz="1000" b="1" dirty="0" smtClean="0">
              <a:cs typeface="+mj-cs"/>
            </a:endParaRPr>
          </a:p>
          <a:p>
            <a:pPr lvl="0" algn="just"/>
            <a:r>
              <a:rPr lang="ar-EG" sz="3000" b="1" dirty="0" smtClean="0">
                <a:cs typeface="+mj-cs"/>
              </a:rPr>
              <a:t>منوط </a:t>
            </a:r>
            <a:r>
              <a:rPr lang="ar-EG" sz="3000" b="1" dirty="0">
                <a:cs typeface="+mj-cs"/>
              </a:rPr>
              <a:t>به وضع ومتابعة الخطط القومية للنهوض بالمرأة، وإقتراح السياسات في مجال تنمية المرأة وتمكينها من أداء دورها الأساسي في المجتمع وإدماج جهودها في برامج التنمية </a:t>
            </a:r>
            <a:r>
              <a:rPr lang="ar-EG" sz="3000" b="1" dirty="0" smtClean="0">
                <a:cs typeface="+mj-cs"/>
              </a:rPr>
              <a:t>الشاملة </a:t>
            </a:r>
            <a:endParaRPr lang="en-GB" sz="3000" b="1" dirty="0">
              <a:cs typeface="+mj-cs"/>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7" presetClass="entr" presetSubtype="0"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anim calcmode="lin" valueType="num">
                                      <p:cBhvr>
                                        <p:cTn id="3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ar-EG" dirty="0" smtClean="0"/>
              <a:t>منظمة المؤتمر الإسلامى لتنمية المرأة بالقاهرة</a:t>
            </a:r>
            <a:endParaRPr lang="en-GB" dirty="0"/>
          </a:p>
        </p:txBody>
      </p:sp>
      <p:sp>
        <p:nvSpPr>
          <p:cNvPr id="4" name="Content Placeholder 3"/>
          <p:cNvSpPr>
            <a:spLocks noGrp="1"/>
          </p:cNvSpPr>
          <p:nvPr>
            <p:ph idx="1"/>
          </p:nvPr>
        </p:nvSpPr>
        <p:spPr/>
        <p:txBody>
          <a:bodyPr>
            <a:normAutofit fontScale="92500" lnSpcReduction="20000"/>
          </a:bodyPr>
          <a:lstStyle/>
          <a:p>
            <a:r>
              <a:rPr lang="ar-EG" dirty="0" smtClean="0"/>
              <a:t>ستقوم مصر بالتصديق على النظام التأسيسى للمنظمة فى الفصل التشريعى الحالى بمجلس النواب.</a:t>
            </a:r>
          </a:p>
          <a:p>
            <a:r>
              <a:rPr lang="ar-EG" dirty="0" smtClean="0"/>
              <a:t>يسعدنى إبلاغ سيادتكم أن قد تم تخصيص مقر لمنظمة تنمية المرأة فى أحد أهم الأحياء بالقاهرة وهو :جاردن سيتى وجارى تجهيزه إستعداد لإنطلاق أعمالها .</a:t>
            </a:r>
          </a:p>
          <a:p>
            <a:r>
              <a:rPr lang="ar-EG" dirty="0" smtClean="0"/>
              <a:t> </a:t>
            </a:r>
            <a:r>
              <a:rPr lang="ar-EG" dirty="0" smtClean="0"/>
              <a:t>نتوقع أن تلعب المنظمة دورا محوريا فى تقديم الخبرات والإستشارات ودعم بناء القدرات و تبادل الخبرات والبرامج الناجحة ما بين الدول الأعضاء. </a:t>
            </a:r>
          </a:p>
          <a:p>
            <a:r>
              <a:rPr lang="ar-EG" dirty="0" smtClean="0"/>
              <a:t>يجب علينا المضى فى خطوات سريعة لإنشاء المنظمة لما سيكون لها من ثقل دولى وموقع تخصصى فى شئون المرأة فى </a:t>
            </a:r>
            <a:r>
              <a:rPr lang="ar-EG" smtClean="0"/>
              <a:t>الدول الإسلامية.</a:t>
            </a:r>
            <a:endParaRPr lang="ar-EG" dirty="0" smtClean="0"/>
          </a:p>
          <a:p>
            <a:pPr>
              <a:buNone/>
            </a:pPr>
            <a:endParaRPr lang="en-GB" dirty="0"/>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PPT cover02.jpg"/>
          <p:cNvPicPr>
            <a:picLocks noChangeAspect="1"/>
          </p:cNvPicPr>
          <p:nvPr/>
        </p:nvPicPr>
        <p:blipFill>
          <a:blip r:embed="rId3" cstate="print"/>
          <a:stretch>
            <a:fillRect/>
          </a:stretch>
        </p:blipFill>
        <p:spPr>
          <a:xfrm>
            <a:off x="0" y="25526"/>
            <a:ext cx="9144000" cy="6806948"/>
          </a:xfrm>
          <a:prstGeom prst="rect">
            <a:avLst/>
          </a:prstGeom>
        </p:spPr>
      </p:pic>
      <p:sp>
        <p:nvSpPr>
          <p:cNvPr id="9" name="Subtitle 2"/>
          <p:cNvSpPr txBox="1">
            <a:spLocks/>
          </p:cNvSpPr>
          <p:nvPr/>
        </p:nvSpPr>
        <p:spPr>
          <a:xfrm>
            <a:off x="395536" y="2780928"/>
            <a:ext cx="8273008" cy="2808312"/>
          </a:xfrm>
          <a:prstGeom prst="rect">
            <a:avLst/>
          </a:prstGeom>
          <a:ln>
            <a:noFill/>
          </a:ln>
        </p:spPr>
        <p:txBody>
          <a:bodyPr vert="horz" lIns="91440" tIns="45720" rIns="91440" bIns="45720" rtlCol="0">
            <a:noAutofit/>
          </a:bodyPr>
          <a:lstStyle/>
          <a:p>
            <a:pPr marL="342900" lvl="0" indent="-342900" algn="just" rtl="1">
              <a:spcBef>
                <a:spcPct val="20000"/>
              </a:spcBef>
              <a:defRPr/>
            </a:pPr>
            <a:r>
              <a:rPr lang="ar-EG" sz="2400" dirty="0" smtClean="0"/>
              <a:t>   </a:t>
            </a:r>
          </a:p>
        </p:txBody>
      </p:sp>
      <p:sp>
        <p:nvSpPr>
          <p:cNvPr id="6" name="Title 5"/>
          <p:cNvSpPr>
            <a:spLocks noGrp="1"/>
          </p:cNvSpPr>
          <p:nvPr>
            <p:ph type="title"/>
          </p:nvPr>
        </p:nvSpPr>
        <p:spPr>
          <a:xfrm>
            <a:off x="395536" y="2924944"/>
            <a:ext cx="8229600" cy="1143000"/>
          </a:xfrm>
        </p:spPr>
        <p:txBody>
          <a:bodyPr/>
          <a:lstStyle/>
          <a:p>
            <a:r>
              <a:rPr lang="ar-EG" b="1" dirty="0" smtClean="0">
                <a:solidFill>
                  <a:schemeClr val="tx2"/>
                </a:solidFill>
                <a:cs typeface="DecoType Thuluth" pitchFamily="2" charset="-78"/>
              </a:rPr>
              <a:t>شكــــــــــــــــــــــــــراً</a:t>
            </a:r>
            <a:endParaRPr lang="en-US" dirty="0"/>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229600" cy="1143000"/>
          </a:xfrm>
        </p:spPr>
        <p:txBody>
          <a:bodyPr>
            <a:normAutofit/>
          </a:bodyPr>
          <a:lstStyle/>
          <a:p>
            <a:r>
              <a:rPr lang="ar-EG" sz="5400" b="1" dirty="0" smtClean="0">
                <a:solidFill>
                  <a:schemeClr val="tx2"/>
                </a:solidFill>
                <a:cs typeface="DecoType Thuluth" pitchFamily="2" charset="-78"/>
              </a:rPr>
              <a:t>المبادئ الحاكمة لعمل المجلس</a:t>
            </a:r>
            <a:endParaRPr lang="en-US" sz="5400" b="1" dirty="0">
              <a:solidFill>
                <a:schemeClr val="tx2"/>
              </a:solidFill>
              <a:cs typeface="DecoType Thuluth" pitchFamily="2" charset="-78"/>
            </a:endParaRPr>
          </a:p>
        </p:txBody>
      </p:sp>
      <p:sp>
        <p:nvSpPr>
          <p:cNvPr id="3" name="Subtitle 2"/>
          <p:cNvSpPr>
            <a:spLocks noGrp="1"/>
          </p:cNvSpPr>
          <p:nvPr>
            <p:ph type="subTitle" idx="4294967295"/>
          </p:nvPr>
        </p:nvSpPr>
        <p:spPr>
          <a:xfrm>
            <a:off x="285720" y="1214422"/>
            <a:ext cx="8643998" cy="1481137"/>
          </a:xfrm>
        </p:spPr>
        <p:txBody>
          <a:bodyPr>
            <a:normAutofit/>
          </a:bodyPr>
          <a:lstStyle/>
          <a:p>
            <a:pPr marL="0" indent="0" algn="just">
              <a:buNone/>
            </a:pPr>
            <a:r>
              <a:rPr lang="ar-EG" sz="3000" b="1" dirty="0" smtClean="0">
                <a:cs typeface="+mj-cs"/>
              </a:rPr>
              <a:t>يسعى المجلس </a:t>
            </a:r>
            <a:r>
              <a:rPr lang="ar-EG" sz="3000" b="1" dirty="0">
                <a:cs typeface="+mj-cs"/>
              </a:rPr>
              <a:t>إلى </a:t>
            </a:r>
            <a:r>
              <a:rPr lang="ar-EG" sz="3000" b="1" dirty="0" smtClean="0">
                <a:cs typeface="+mj-cs"/>
              </a:rPr>
              <a:t>ترسيخ الاعتراف والإقرار بالقيمة الجوهرية لحقوق المرأة المصرية كما يكفلها الدستور وعلى تفعيل وضمان اتاحة واحترام </a:t>
            </a:r>
            <a:r>
              <a:rPr lang="ar-EG" sz="3000" b="1" dirty="0">
                <a:cs typeface="+mj-cs"/>
              </a:rPr>
              <a:t>وحماية </a:t>
            </a:r>
            <a:r>
              <a:rPr lang="ar-EG" sz="3000" b="1" dirty="0" smtClean="0">
                <a:cs typeface="+mj-cs"/>
              </a:rPr>
              <a:t>هذه </a:t>
            </a:r>
            <a:r>
              <a:rPr lang="ar-EG" sz="3000" b="1" dirty="0">
                <a:cs typeface="+mj-cs"/>
              </a:rPr>
              <a:t>الحقوق </a:t>
            </a:r>
            <a:r>
              <a:rPr lang="ar-EG" sz="3000" b="1" dirty="0" smtClean="0">
                <a:cs typeface="+mj-cs"/>
              </a:rPr>
              <a:t>على أرض الواقع</a:t>
            </a:r>
            <a:endParaRPr lang="en-US" sz="3000" b="1" dirty="0">
              <a:solidFill>
                <a:schemeClr val="tx1"/>
              </a:solidFill>
              <a:cs typeface="+mj-cs"/>
            </a:endParaRPr>
          </a:p>
        </p:txBody>
      </p:sp>
      <p:sp>
        <p:nvSpPr>
          <p:cNvPr id="14" name="Subtitle 2"/>
          <p:cNvSpPr txBox="1">
            <a:spLocks/>
          </p:cNvSpPr>
          <p:nvPr/>
        </p:nvSpPr>
        <p:spPr>
          <a:xfrm>
            <a:off x="755576" y="3429000"/>
            <a:ext cx="7912968" cy="1800200"/>
          </a:xfrm>
          <a:prstGeom prst="rect">
            <a:avLst/>
          </a:prstGeom>
        </p:spPr>
        <p:txBody>
          <a:bodyPr vert="horz" lIns="91440" tIns="45720" rIns="91440" bIns="45720" rtlCol="0">
            <a:normAutofit/>
          </a:bodyPr>
          <a:lstStyle/>
          <a:p>
            <a:pPr marL="342900" lvl="0" indent="-342900" algn="just" rtl="1">
              <a:spcBef>
                <a:spcPct val="20000"/>
              </a:spcBef>
              <a:buFont typeface="Arial" pitchFamily="34" charset="0"/>
              <a:buChar char="•"/>
            </a:pPr>
            <a:endParaRPr kumimoji="0" lang="en-US" sz="2800" b="1" i="0" u="none" strike="noStrike" kern="1200" cap="none" spc="0" normalizeH="0" baseline="0" noProof="0" dirty="0" smtClean="0">
              <a:ln>
                <a:noFill/>
              </a:ln>
              <a:solidFill>
                <a:schemeClr val="tx1"/>
              </a:solidFill>
              <a:effectLst/>
              <a:uLnTx/>
              <a:uFillTx/>
              <a:latin typeface="+mn-lt"/>
              <a:ea typeface="+mn-ea"/>
              <a:cs typeface="DecoType Thuluth" pitchFamily="2" charset="-78"/>
            </a:endParaRPr>
          </a:p>
        </p:txBody>
      </p:sp>
      <p:graphicFrame>
        <p:nvGraphicFramePr>
          <p:cNvPr id="9" name="Diagram 8"/>
          <p:cNvGraphicFramePr/>
          <p:nvPr>
            <p:extLst>
              <p:ext uri="{D42A27DB-BD31-4B8C-83A1-F6EECF244321}">
                <p14:modId xmlns:p14="http://schemas.microsoft.com/office/powerpoint/2010/main" xmlns="" val="2608569028"/>
              </p:ext>
            </p:extLst>
          </p:nvPr>
        </p:nvGraphicFramePr>
        <p:xfrm>
          <a:off x="467544" y="3571876"/>
          <a:ext cx="8136904" cy="2536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ubtitle 2"/>
          <p:cNvSpPr txBox="1">
            <a:spLocks/>
          </p:cNvSpPr>
          <p:nvPr/>
        </p:nvSpPr>
        <p:spPr>
          <a:xfrm>
            <a:off x="2339752" y="2884959"/>
            <a:ext cx="4104456" cy="544041"/>
          </a:xfrm>
          <a:prstGeom prst="rect">
            <a:avLst/>
          </a:prstGeom>
        </p:spPr>
        <p:txBody>
          <a:bodyPr vert="horz" lIns="91440" tIns="45720" rIns="91440" bIns="45720" rtlCol="0">
            <a:normAutofit fontScale="92500"/>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ar-EG" sz="3000" b="1" dirty="0" smtClean="0">
                <a:solidFill>
                  <a:srgbClr val="002060"/>
                </a:solidFill>
                <a:cs typeface="+mj-cs"/>
              </a:rPr>
              <a:t>مراعياً المبادئ المتضامنة التالية</a:t>
            </a:r>
            <a:endParaRPr lang="en-US" sz="3000" b="1" dirty="0">
              <a:solidFill>
                <a:srgbClr val="002060"/>
              </a:solidFill>
              <a:cs typeface="+mj-cs"/>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0" presetClass="entr" presetSubtype="0" decel="10000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3"/>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par>
                          <p:cTn id="23" fill="hold">
                            <p:stCondLst>
                              <p:cond delay="1000"/>
                            </p:stCondLst>
                            <p:childTnLst>
                              <p:par>
                                <p:cTn id="24" presetID="47" presetClass="entr" presetSubtype="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Graphic spid="9" grpId="0">
        <p:bldAsOne/>
      </p:bldGraphic>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857224" y="566722"/>
            <a:ext cx="7056437" cy="647700"/>
          </a:xfrm>
        </p:spPr>
        <p:txBody>
          <a:bodyPr>
            <a:normAutofit/>
          </a:bodyPr>
          <a:lstStyle/>
          <a:p>
            <a:pPr algn="just">
              <a:buNone/>
            </a:pPr>
            <a:r>
              <a:rPr lang="ar-EG" sz="3000" b="1" dirty="0" smtClean="0">
                <a:solidFill>
                  <a:srgbClr val="002060"/>
                </a:solidFill>
                <a:cs typeface="+mj-cs"/>
              </a:rPr>
              <a:t>وعاملاً على تحقيق ذلك من خلال .. </a:t>
            </a:r>
            <a:endParaRPr lang="en-US" sz="3000" b="1" dirty="0">
              <a:solidFill>
                <a:srgbClr val="002060"/>
              </a:solidFill>
              <a:cs typeface="+mj-cs"/>
            </a:endParaRPr>
          </a:p>
        </p:txBody>
      </p:sp>
      <p:sp>
        <p:nvSpPr>
          <p:cNvPr id="14" name="Subtitle 2"/>
          <p:cNvSpPr txBox="1">
            <a:spLocks/>
          </p:cNvSpPr>
          <p:nvPr/>
        </p:nvSpPr>
        <p:spPr>
          <a:xfrm>
            <a:off x="755576" y="3429000"/>
            <a:ext cx="7912968" cy="1800200"/>
          </a:xfrm>
          <a:prstGeom prst="rect">
            <a:avLst/>
          </a:prstGeom>
        </p:spPr>
        <p:txBody>
          <a:bodyPr vert="horz" lIns="91440" tIns="45720" rIns="91440" bIns="45720" rtlCol="0">
            <a:normAutofit/>
          </a:bodyPr>
          <a:lstStyle/>
          <a:p>
            <a:pPr marL="342900" lvl="0" indent="-342900" algn="just" rtl="1">
              <a:spcBef>
                <a:spcPct val="20000"/>
              </a:spcBef>
              <a:buFont typeface="Arial" pitchFamily="34" charset="0"/>
              <a:buChar char="•"/>
            </a:pPr>
            <a:endParaRPr kumimoji="0" lang="en-US" sz="2800" b="1" i="0" u="none" strike="noStrike" kern="1200" cap="none" spc="0" normalizeH="0" baseline="0" noProof="0" dirty="0" smtClean="0">
              <a:ln>
                <a:noFill/>
              </a:ln>
              <a:solidFill>
                <a:schemeClr val="tx1"/>
              </a:solidFill>
              <a:effectLst/>
              <a:uLnTx/>
              <a:uFillTx/>
              <a:latin typeface="+mn-lt"/>
              <a:ea typeface="+mn-ea"/>
              <a:cs typeface="DecoType Thuluth" pitchFamily="2" charset="-78"/>
            </a:endParaRPr>
          </a:p>
        </p:txBody>
      </p:sp>
      <p:graphicFrame>
        <p:nvGraphicFramePr>
          <p:cNvPr id="17" name="Diagram 16"/>
          <p:cNvGraphicFramePr/>
          <p:nvPr>
            <p:extLst>
              <p:ext uri="{D42A27DB-BD31-4B8C-83A1-F6EECF244321}">
                <p14:modId xmlns:p14="http://schemas.microsoft.com/office/powerpoint/2010/main" xmlns="" val="410121467"/>
              </p:ext>
            </p:extLst>
          </p:nvPr>
        </p:nvGraphicFramePr>
        <p:xfrm>
          <a:off x="433914" y="1428736"/>
          <a:ext cx="8352928" cy="4264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7">
                                            <p:graphicEl>
                                              <a:dgm id="{620E5366-58FC-42FC-A11A-0D3A11E4B9F2}"/>
                                            </p:graphicEl>
                                          </p:spTgt>
                                        </p:tgtEl>
                                        <p:attrNameLst>
                                          <p:attrName>style.visibility</p:attrName>
                                        </p:attrNameLst>
                                      </p:cBhvr>
                                      <p:to>
                                        <p:strVal val="visible"/>
                                      </p:to>
                                    </p:set>
                                    <p:animEffect transition="in" filter="fade">
                                      <p:cBhvr>
                                        <p:cTn id="14" dur="1000"/>
                                        <p:tgtEl>
                                          <p:spTgt spid="17">
                                            <p:graphicEl>
                                              <a:dgm id="{620E5366-58FC-42FC-A11A-0D3A11E4B9F2}"/>
                                            </p:graphicEl>
                                          </p:spTgt>
                                        </p:tgtEl>
                                      </p:cBhvr>
                                    </p:animEffect>
                                    <p:anim calcmode="lin" valueType="num">
                                      <p:cBhvr>
                                        <p:cTn id="15" dur="1000" fill="hold"/>
                                        <p:tgtEl>
                                          <p:spTgt spid="17">
                                            <p:graphicEl>
                                              <a:dgm id="{620E5366-58FC-42FC-A11A-0D3A11E4B9F2}"/>
                                            </p:graphicEl>
                                          </p:spTgt>
                                        </p:tgtEl>
                                        <p:attrNameLst>
                                          <p:attrName>ppt_x</p:attrName>
                                        </p:attrNameLst>
                                      </p:cBhvr>
                                      <p:tavLst>
                                        <p:tav tm="0">
                                          <p:val>
                                            <p:strVal val="#ppt_x"/>
                                          </p:val>
                                        </p:tav>
                                        <p:tav tm="100000">
                                          <p:val>
                                            <p:strVal val="#ppt_x"/>
                                          </p:val>
                                        </p:tav>
                                      </p:tavLst>
                                    </p:anim>
                                    <p:anim calcmode="lin" valueType="num">
                                      <p:cBhvr>
                                        <p:cTn id="16" dur="1000" fill="hold"/>
                                        <p:tgtEl>
                                          <p:spTgt spid="17">
                                            <p:graphicEl>
                                              <a:dgm id="{620E5366-58FC-42FC-A11A-0D3A11E4B9F2}"/>
                                            </p:graphic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17">
                                            <p:graphicEl>
                                              <a:dgm id="{8D21DC60-D1CB-4B86-9ED5-BE56AC55AD65}"/>
                                            </p:graphicEl>
                                          </p:spTgt>
                                        </p:tgtEl>
                                        <p:attrNameLst>
                                          <p:attrName>style.visibility</p:attrName>
                                        </p:attrNameLst>
                                      </p:cBhvr>
                                      <p:to>
                                        <p:strVal val="visible"/>
                                      </p:to>
                                    </p:set>
                                    <p:animEffect transition="in" filter="fade">
                                      <p:cBhvr>
                                        <p:cTn id="19" dur="1000"/>
                                        <p:tgtEl>
                                          <p:spTgt spid="17">
                                            <p:graphicEl>
                                              <a:dgm id="{8D21DC60-D1CB-4B86-9ED5-BE56AC55AD65}"/>
                                            </p:graphicEl>
                                          </p:spTgt>
                                        </p:tgtEl>
                                      </p:cBhvr>
                                    </p:animEffect>
                                    <p:anim calcmode="lin" valueType="num">
                                      <p:cBhvr>
                                        <p:cTn id="20" dur="1000" fill="hold"/>
                                        <p:tgtEl>
                                          <p:spTgt spid="17">
                                            <p:graphicEl>
                                              <a:dgm id="{8D21DC60-D1CB-4B86-9ED5-BE56AC55AD65}"/>
                                            </p:graphicEl>
                                          </p:spTgt>
                                        </p:tgtEl>
                                        <p:attrNameLst>
                                          <p:attrName>ppt_x</p:attrName>
                                        </p:attrNameLst>
                                      </p:cBhvr>
                                      <p:tavLst>
                                        <p:tav tm="0">
                                          <p:val>
                                            <p:strVal val="#ppt_x"/>
                                          </p:val>
                                        </p:tav>
                                        <p:tav tm="100000">
                                          <p:val>
                                            <p:strVal val="#ppt_x"/>
                                          </p:val>
                                        </p:tav>
                                      </p:tavLst>
                                    </p:anim>
                                    <p:anim calcmode="lin" valueType="num">
                                      <p:cBhvr>
                                        <p:cTn id="21" dur="1000" fill="hold"/>
                                        <p:tgtEl>
                                          <p:spTgt spid="17">
                                            <p:graphicEl>
                                              <a:dgm id="{8D21DC60-D1CB-4B86-9ED5-BE56AC55AD65}"/>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17">
                                            <p:graphicEl>
                                              <a:dgm id="{CC391121-B43F-4778-8FFB-8D164E1955F3}"/>
                                            </p:graphicEl>
                                          </p:spTgt>
                                        </p:tgtEl>
                                        <p:attrNameLst>
                                          <p:attrName>style.visibility</p:attrName>
                                        </p:attrNameLst>
                                      </p:cBhvr>
                                      <p:to>
                                        <p:strVal val="visible"/>
                                      </p:to>
                                    </p:set>
                                    <p:animEffect transition="in" filter="fade">
                                      <p:cBhvr>
                                        <p:cTn id="26" dur="1000"/>
                                        <p:tgtEl>
                                          <p:spTgt spid="17">
                                            <p:graphicEl>
                                              <a:dgm id="{CC391121-B43F-4778-8FFB-8D164E1955F3}"/>
                                            </p:graphicEl>
                                          </p:spTgt>
                                        </p:tgtEl>
                                      </p:cBhvr>
                                    </p:animEffect>
                                    <p:anim calcmode="lin" valueType="num">
                                      <p:cBhvr>
                                        <p:cTn id="27" dur="1000" fill="hold"/>
                                        <p:tgtEl>
                                          <p:spTgt spid="17">
                                            <p:graphicEl>
                                              <a:dgm id="{CC391121-B43F-4778-8FFB-8D164E1955F3}"/>
                                            </p:graphicEl>
                                          </p:spTgt>
                                        </p:tgtEl>
                                        <p:attrNameLst>
                                          <p:attrName>ppt_x</p:attrName>
                                        </p:attrNameLst>
                                      </p:cBhvr>
                                      <p:tavLst>
                                        <p:tav tm="0">
                                          <p:val>
                                            <p:strVal val="#ppt_x"/>
                                          </p:val>
                                        </p:tav>
                                        <p:tav tm="100000">
                                          <p:val>
                                            <p:strVal val="#ppt_x"/>
                                          </p:val>
                                        </p:tav>
                                      </p:tavLst>
                                    </p:anim>
                                    <p:anim calcmode="lin" valueType="num">
                                      <p:cBhvr>
                                        <p:cTn id="28" dur="1000" fill="hold"/>
                                        <p:tgtEl>
                                          <p:spTgt spid="17">
                                            <p:graphicEl>
                                              <a:dgm id="{CC391121-B43F-4778-8FFB-8D164E1955F3}"/>
                                            </p:graphicEl>
                                          </p:spTgt>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7">
                                            <p:graphicEl>
                                              <a:dgm id="{90A5D2A6-840C-4C2F-AF41-2A82D52AE15B}"/>
                                            </p:graphicEl>
                                          </p:spTgt>
                                        </p:tgtEl>
                                        <p:attrNameLst>
                                          <p:attrName>style.visibility</p:attrName>
                                        </p:attrNameLst>
                                      </p:cBhvr>
                                      <p:to>
                                        <p:strVal val="visible"/>
                                      </p:to>
                                    </p:set>
                                    <p:animEffect transition="in" filter="fade">
                                      <p:cBhvr>
                                        <p:cTn id="31" dur="1000"/>
                                        <p:tgtEl>
                                          <p:spTgt spid="17">
                                            <p:graphicEl>
                                              <a:dgm id="{90A5D2A6-840C-4C2F-AF41-2A82D52AE15B}"/>
                                            </p:graphicEl>
                                          </p:spTgt>
                                        </p:tgtEl>
                                      </p:cBhvr>
                                    </p:animEffect>
                                    <p:anim calcmode="lin" valueType="num">
                                      <p:cBhvr>
                                        <p:cTn id="32" dur="1000" fill="hold"/>
                                        <p:tgtEl>
                                          <p:spTgt spid="17">
                                            <p:graphicEl>
                                              <a:dgm id="{90A5D2A6-840C-4C2F-AF41-2A82D52AE15B}"/>
                                            </p:graphicEl>
                                          </p:spTgt>
                                        </p:tgtEl>
                                        <p:attrNameLst>
                                          <p:attrName>ppt_x</p:attrName>
                                        </p:attrNameLst>
                                      </p:cBhvr>
                                      <p:tavLst>
                                        <p:tav tm="0">
                                          <p:val>
                                            <p:strVal val="#ppt_x"/>
                                          </p:val>
                                        </p:tav>
                                        <p:tav tm="100000">
                                          <p:val>
                                            <p:strVal val="#ppt_x"/>
                                          </p:val>
                                        </p:tav>
                                      </p:tavLst>
                                    </p:anim>
                                    <p:anim calcmode="lin" valueType="num">
                                      <p:cBhvr>
                                        <p:cTn id="33" dur="1000" fill="hold"/>
                                        <p:tgtEl>
                                          <p:spTgt spid="17">
                                            <p:graphicEl>
                                              <a:dgm id="{90A5D2A6-840C-4C2F-AF41-2A82D52AE15B}"/>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7">
                                            <p:graphicEl>
                                              <a:dgm id="{2F87F650-3D74-479D-9539-174AA1D3FE5F}"/>
                                            </p:graphicEl>
                                          </p:spTgt>
                                        </p:tgtEl>
                                        <p:attrNameLst>
                                          <p:attrName>style.visibility</p:attrName>
                                        </p:attrNameLst>
                                      </p:cBhvr>
                                      <p:to>
                                        <p:strVal val="visible"/>
                                      </p:to>
                                    </p:set>
                                    <p:animEffect transition="in" filter="fade">
                                      <p:cBhvr>
                                        <p:cTn id="38" dur="1000"/>
                                        <p:tgtEl>
                                          <p:spTgt spid="17">
                                            <p:graphicEl>
                                              <a:dgm id="{2F87F650-3D74-479D-9539-174AA1D3FE5F}"/>
                                            </p:graphicEl>
                                          </p:spTgt>
                                        </p:tgtEl>
                                      </p:cBhvr>
                                    </p:animEffect>
                                    <p:anim calcmode="lin" valueType="num">
                                      <p:cBhvr>
                                        <p:cTn id="39" dur="1000" fill="hold"/>
                                        <p:tgtEl>
                                          <p:spTgt spid="17">
                                            <p:graphicEl>
                                              <a:dgm id="{2F87F650-3D74-479D-9539-174AA1D3FE5F}"/>
                                            </p:graphicEl>
                                          </p:spTgt>
                                        </p:tgtEl>
                                        <p:attrNameLst>
                                          <p:attrName>ppt_x</p:attrName>
                                        </p:attrNameLst>
                                      </p:cBhvr>
                                      <p:tavLst>
                                        <p:tav tm="0">
                                          <p:val>
                                            <p:strVal val="#ppt_x"/>
                                          </p:val>
                                        </p:tav>
                                        <p:tav tm="100000">
                                          <p:val>
                                            <p:strVal val="#ppt_x"/>
                                          </p:val>
                                        </p:tav>
                                      </p:tavLst>
                                    </p:anim>
                                    <p:anim calcmode="lin" valueType="num">
                                      <p:cBhvr>
                                        <p:cTn id="40" dur="1000" fill="hold"/>
                                        <p:tgtEl>
                                          <p:spTgt spid="17">
                                            <p:graphicEl>
                                              <a:dgm id="{2F87F650-3D74-479D-9539-174AA1D3FE5F}"/>
                                            </p:graphicEl>
                                          </p:spTgt>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17">
                                            <p:graphicEl>
                                              <a:dgm id="{3789A554-F31D-418B-A6A0-0FF25BD1F715}"/>
                                            </p:graphicEl>
                                          </p:spTgt>
                                        </p:tgtEl>
                                        <p:attrNameLst>
                                          <p:attrName>style.visibility</p:attrName>
                                        </p:attrNameLst>
                                      </p:cBhvr>
                                      <p:to>
                                        <p:strVal val="visible"/>
                                      </p:to>
                                    </p:set>
                                    <p:animEffect transition="in" filter="fade">
                                      <p:cBhvr>
                                        <p:cTn id="43" dur="1000"/>
                                        <p:tgtEl>
                                          <p:spTgt spid="17">
                                            <p:graphicEl>
                                              <a:dgm id="{3789A554-F31D-418B-A6A0-0FF25BD1F715}"/>
                                            </p:graphicEl>
                                          </p:spTgt>
                                        </p:tgtEl>
                                      </p:cBhvr>
                                    </p:animEffect>
                                    <p:anim calcmode="lin" valueType="num">
                                      <p:cBhvr>
                                        <p:cTn id="44" dur="1000" fill="hold"/>
                                        <p:tgtEl>
                                          <p:spTgt spid="17">
                                            <p:graphicEl>
                                              <a:dgm id="{3789A554-F31D-418B-A6A0-0FF25BD1F715}"/>
                                            </p:graphicEl>
                                          </p:spTgt>
                                        </p:tgtEl>
                                        <p:attrNameLst>
                                          <p:attrName>ppt_x</p:attrName>
                                        </p:attrNameLst>
                                      </p:cBhvr>
                                      <p:tavLst>
                                        <p:tav tm="0">
                                          <p:val>
                                            <p:strVal val="#ppt_x"/>
                                          </p:val>
                                        </p:tav>
                                        <p:tav tm="100000">
                                          <p:val>
                                            <p:strVal val="#ppt_x"/>
                                          </p:val>
                                        </p:tav>
                                      </p:tavLst>
                                    </p:anim>
                                    <p:anim calcmode="lin" valueType="num">
                                      <p:cBhvr>
                                        <p:cTn id="45" dur="1000" fill="hold"/>
                                        <p:tgtEl>
                                          <p:spTgt spid="17">
                                            <p:graphicEl>
                                              <a:dgm id="{3789A554-F31D-418B-A6A0-0FF25BD1F715}"/>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17">
                                            <p:graphicEl>
                                              <a:dgm id="{6F52910B-C9AE-4380-9DCA-5267542F11A6}"/>
                                            </p:graphicEl>
                                          </p:spTgt>
                                        </p:tgtEl>
                                        <p:attrNameLst>
                                          <p:attrName>style.visibility</p:attrName>
                                        </p:attrNameLst>
                                      </p:cBhvr>
                                      <p:to>
                                        <p:strVal val="visible"/>
                                      </p:to>
                                    </p:set>
                                    <p:animEffect transition="in" filter="fade">
                                      <p:cBhvr>
                                        <p:cTn id="50" dur="1000"/>
                                        <p:tgtEl>
                                          <p:spTgt spid="17">
                                            <p:graphicEl>
                                              <a:dgm id="{6F52910B-C9AE-4380-9DCA-5267542F11A6}"/>
                                            </p:graphicEl>
                                          </p:spTgt>
                                        </p:tgtEl>
                                      </p:cBhvr>
                                    </p:animEffect>
                                    <p:anim calcmode="lin" valueType="num">
                                      <p:cBhvr>
                                        <p:cTn id="51" dur="1000" fill="hold"/>
                                        <p:tgtEl>
                                          <p:spTgt spid="17">
                                            <p:graphicEl>
                                              <a:dgm id="{6F52910B-C9AE-4380-9DCA-5267542F11A6}"/>
                                            </p:graphicEl>
                                          </p:spTgt>
                                        </p:tgtEl>
                                        <p:attrNameLst>
                                          <p:attrName>ppt_x</p:attrName>
                                        </p:attrNameLst>
                                      </p:cBhvr>
                                      <p:tavLst>
                                        <p:tav tm="0">
                                          <p:val>
                                            <p:strVal val="#ppt_x"/>
                                          </p:val>
                                        </p:tav>
                                        <p:tav tm="100000">
                                          <p:val>
                                            <p:strVal val="#ppt_x"/>
                                          </p:val>
                                        </p:tav>
                                      </p:tavLst>
                                    </p:anim>
                                    <p:anim calcmode="lin" valueType="num">
                                      <p:cBhvr>
                                        <p:cTn id="52" dur="1000" fill="hold"/>
                                        <p:tgtEl>
                                          <p:spTgt spid="17">
                                            <p:graphicEl>
                                              <a:dgm id="{6F52910B-C9AE-4380-9DCA-5267542F11A6}"/>
                                            </p:graphicEl>
                                          </p:spTgt>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17">
                                            <p:graphicEl>
                                              <a:dgm id="{1F2445C9-635A-4FE6-AA69-151CE29715C6}"/>
                                            </p:graphicEl>
                                          </p:spTgt>
                                        </p:tgtEl>
                                        <p:attrNameLst>
                                          <p:attrName>style.visibility</p:attrName>
                                        </p:attrNameLst>
                                      </p:cBhvr>
                                      <p:to>
                                        <p:strVal val="visible"/>
                                      </p:to>
                                    </p:set>
                                    <p:animEffect transition="in" filter="fade">
                                      <p:cBhvr>
                                        <p:cTn id="55" dur="1000"/>
                                        <p:tgtEl>
                                          <p:spTgt spid="17">
                                            <p:graphicEl>
                                              <a:dgm id="{1F2445C9-635A-4FE6-AA69-151CE29715C6}"/>
                                            </p:graphicEl>
                                          </p:spTgt>
                                        </p:tgtEl>
                                      </p:cBhvr>
                                    </p:animEffect>
                                    <p:anim calcmode="lin" valueType="num">
                                      <p:cBhvr>
                                        <p:cTn id="56" dur="1000" fill="hold"/>
                                        <p:tgtEl>
                                          <p:spTgt spid="17">
                                            <p:graphicEl>
                                              <a:dgm id="{1F2445C9-635A-4FE6-AA69-151CE29715C6}"/>
                                            </p:graphicEl>
                                          </p:spTgt>
                                        </p:tgtEl>
                                        <p:attrNameLst>
                                          <p:attrName>ppt_x</p:attrName>
                                        </p:attrNameLst>
                                      </p:cBhvr>
                                      <p:tavLst>
                                        <p:tav tm="0">
                                          <p:val>
                                            <p:strVal val="#ppt_x"/>
                                          </p:val>
                                        </p:tav>
                                        <p:tav tm="100000">
                                          <p:val>
                                            <p:strVal val="#ppt_x"/>
                                          </p:val>
                                        </p:tav>
                                      </p:tavLst>
                                    </p:anim>
                                    <p:anim calcmode="lin" valueType="num">
                                      <p:cBhvr>
                                        <p:cTn id="57" dur="1000" fill="hold"/>
                                        <p:tgtEl>
                                          <p:spTgt spid="17">
                                            <p:graphicEl>
                                              <a:dgm id="{1F2445C9-635A-4FE6-AA69-151CE29715C6}"/>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17"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14298"/>
            <a:ext cx="8229600" cy="1143000"/>
          </a:xfrm>
        </p:spPr>
        <p:txBody>
          <a:bodyPr>
            <a:normAutofit/>
          </a:bodyPr>
          <a:lstStyle/>
          <a:p>
            <a:r>
              <a:rPr lang="ar-EG" sz="4800" b="1" dirty="0" smtClean="0">
                <a:solidFill>
                  <a:schemeClr val="tx2"/>
                </a:solidFill>
                <a:cs typeface="DecoType Thuluth" pitchFamily="2" charset="-78"/>
              </a:rPr>
              <a:t>أدوار المجلس</a:t>
            </a:r>
            <a:endParaRPr lang="en-US" sz="4800" b="1" dirty="0">
              <a:solidFill>
                <a:schemeClr val="tx2"/>
              </a:solidFill>
              <a:cs typeface="DecoType Thuluth" pitchFamily="2" charset="-78"/>
            </a:endParaRPr>
          </a:p>
        </p:txBody>
      </p:sp>
      <p:sp>
        <p:nvSpPr>
          <p:cNvPr id="14" name="Subtitle 2"/>
          <p:cNvSpPr txBox="1">
            <a:spLocks/>
          </p:cNvSpPr>
          <p:nvPr/>
        </p:nvSpPr>
        <p:spPr>
          <a:xfrm>
            <a:off x="755576" y="3429000"/>
            <a:ext cx="7912968" cy="1800200"/>
          </a:xfrm>
          <a:prstGeom prst="rect">
            <a:avLst/>
          </a:prstGeom>
        </p:spPr>
        <p:txBody>
          <a:bodyPr vert="horz" lIns="91440" tIns="45720" rIns="91440" bIns="45720" rtlCol="0">
            <a:normAutofit/>
          </a:bodyPr>
          <a:lstStyle/>
          <a:p>
            <a:pPr marL="342900" lvl="0" indent="-342900" algn="just" rtl="1">
              <a:spcBef>
                <a:spcPct val="20000"/>
              </a:spcBef>
              <a:buFont typeface="Arial" pitchFamily="34" charset="0"/>
              <a:buChar char="•"/>
            </a:pPr>
            <a:endParaRPr kumimoji="0" lang="en-US" sz="2800" b="1" i="0" u="none" strike="noStrike" kern="1200" cap="none" spc="0" normalizeH="0" baseline="0" noProof="0" dirty="0" smtClean="0">
              <a:ln>
                <a:noFill/>
              </a:ln>
              <a:solidFill>
                <a:schemeClr val="tx1"/>
              </a:solidFill>
              <a:effectLst/>
              <a:uLnTx/>
              <a:uFillTx/>
              <a:latin typeface="+mn-lt"/>
              <a:ea typeface="+mn-ea"/>
              <a:cs typeface="DecoType Thuluth" pitchFamily="2" charset="-78"/>
            </a:endParaRPr>
          </a:p>
        </p:txBody>
      </p:sp>
      <p:graphicFrame>
        <p:nvGraphicFramePr>
          <p:cNvPr id="8" name="Diagram 7"/>
          <p:cNvGraphicFramePr/>
          <p:nvPr/>
        </p:nvGraphicFramePr>
        <p:xfrm>
          <a:off x="611560" y="1268760"/>
          <a:ext cx="7920880"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75735784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2" presetClass="entr" presetSubtype="1" fill="hold" grpId="0" nodeType="afterEffect">
                                  <p:stCondLst>
                                    <p:cond delay="0"/>
                                  </p:stCondLst>
                                  <p:childTnLst>
                                    <p:set>
                                      <p:cBhvr>
                                        <p:cTn id="12" dur="1" fill="hold">
                                          <p:stCondLst>
                                            <p:cond delay="0"/>
                                          </p:stCondLst>
                                        </p:cTn>
                                        <p:tgtEl>
                                          <p:spTgt spid="8">
                                            <p:graphicEl>
                                              <a:dgm id="{777743FF-BF3B-4335-A7FD-2E925C167C3E}"/>
                                            </p:graphicEl>
                                          </p:spTgt>
                                        </p:tgtEl>
                                        <p:attrNameLst>
                                          <p:attrName>style.visibility</p:attrName>
                                        </p:attrNameLst>
                                      </p:cBhvr>
                                      <p:to>
                                        <p:strVal val="visible"/>
                                      </p:to>
                                    </p:set>
                                    <p:animEffect transition="in" filter="wipe(up)">
                                      <p:cBhvr>
                                        <p:cTn id="13" dur="2000"/>
                                        <p:tgtEl>
                                          <p:spTgt spid="8">
                                            <p:graphicEl>
                                              <a:dgm id="{777743FF-BF3B-4335-A7FD-2E925C167C3E}"/>
                                            </p:graphicEl>
                                          </p:spTgt>
                                        </p:tgtEl>
                                      </p:cBhvr>
                                    </p:animEffect>
                                  </p:childTnLst>
                                </p:cTn>
                              </p:par>
                            </p:childTnLst>
                          </p:cTn>
                        </p:par>
                        <p:par>
                          <p:cTn id="14" fill="hold">
                            <p:stCondLst>
                              <p:cond delay="3000"/>
                            </p:stCondLst>
                            <p:childTnLst>
                              <p:par>
                                <p:cTn id="15" presetID="22" presetClass="entr" presetSubtype="1" fill="hold" grpId="0" nodeType="afterEffect">
                                  <p:stCondLst>
                                    <p:cond delay="500"/>
                                  </p:stCondLst>
                                  <p:childTnLst>
                                    <p:set>
                                      <p:cBhvr>
                                        <p:cTn id="16" dur="1" fill="hold">
                                          <p:stCondLst>
                                            <p:cond delay="0"/>
                                          </p:stCondLst>
                                        </p:cTn>
                                        <p:tgtEl>
                                          <p:spTgt spid="8">
                                            <p:graphicEl>
                                              <a:dgm id="{18A02999-C58A-44B7-A97A-93BADB5D3099}"/>
                                            </p:graphicEl>
                                          </p:spTgt>
                                        </p:tgtEl>
                                        <p:attrNameLst>
                                          <p:attrName>style.visibility</p:attrName>
                                        </p:attrNameLst>
                                      </p:cBhvr>
                                      <p:to>
                                        <p:strVal val="visible"/>
                                      </p:to>
                                    </p:set>
                                    <p:animEffect transition="in" filter="wipe(up)">
                                      <p:cBhvr>
                                        <p:cTn id="17" dur="2000"/>
                                        <p:tgtEl>
                                          <p:spTgt spid="8">
                                            <p:graphicEl>
                                              <a:dgm id="{18A02999-C58A-44B7-A97A-93BADB5D3099}"/>
                                            </p:graphicEl>
                                          </p:spTgt>
                                        </p:tgtEl>
                                      </p:cBhvr>
                                    </p:animEffect>
                                  </p:childTnLst>
                                </p:cTn>
                              </p:par>
                            </p:childTnLst>
                          </p:cTn>
                        </p:par>
                        <p:par>
                          <p:cTn id="18" fill="hold">
                            <p:stCondLst>
                              <p:cond delay="5500"/>
                            </p:stCondLst>
                            <p:childTnLst>
                              <p:par>
                                <p:cTn id="19" presetID="22" presetClass="entr" presetSubtype="1" fill="hold" grpId="0" nodeType="afterEffect">
                                  <p:stCondLst>
                                    <p:cond delay="500"/>
                                  </p:stCondLst>
                                  <p:childTnLst>
                                    <p:set>
                                      <p:cBhvr>
                                        <p:cTn id="20" dur="1" fill="hold">
                                          <p:stCondLst>
                                            <p:cond delay="0"/>
                                          </p:stCondLst>
                                        </p:cTn>
                                        <p:tgtEl>
                                          <p:spTgt spid="8">
                                            <p:graphicEl>
                                              <a:dgm id="{75515167-E5B4-4E9D-9C87-46484AAD397E}"/>
                                            </p:graphicEl>
                                          </p:spTgt>
                                        </p:tgtEl>
                                        <p:attrNameLst>
                                          <p:attrName>style.visibility</p:attrName>
                                        </p:attrNameLst>
                                      </p:cBhvr>
                                      <p:to>
                                        <p:strVal val="visible"/>
                                      </p:to>
                                    </p:set>
                                    <p:animEffect transition="in" filter="wipe(up)">
                                      <p:cBhvr>
                                        <p:cTn id="21" dur="2000"/>
                                        <p:tgtEl>
                                          <p:spTgt spid="8">
                                            <p:graphicEl>
                                              <a:dgm id="{75515167-E5B4-4E9D-9C87-46484AAD397E}"/>
                                            </p:graphicEl>
                                          </p:spTgt>
                                        </p:tgtEl>
                                      </p:cBhvr>
                                    </p:animEffect>
                                  </p:childTnLst>
                                </p:cTn>
                              </p:par>
                            </p:childTnLst>
                          </p:cTn>
                        </p:par>
                        <p:par>
                          <p:cTn id="22" fill="hold">
                            <p:stCondLst>
                              <p:cond delay="8000"/>
                            </p:stCondLst>
                            <p:childTnLst>
                              <p:par>
                                <p:cTn id="23" presetID="22" presetClass="entr" presetSubtype="1" fill="hold" grpId="0" nodeType="afterEffect">
                                  <p:stCondLst>
                                    <p:cond delay="500"/>
                                  </p:stCondLst>
                                  <p:childTnLst>
                                    <p:set>
                                      <p:cBhvr>
                                        <p:cTn id="24" dur="1" fill="hold">
                                          <p:stCondLst>
                                            <p:cond delay="0"/>
                                          </p:stCondLst>
                                        </p:cTn>
                                        <p:tgtEl>
                                          <p:spTgt spid="8">
                                            <p:graphicEl>
                                              <a:dgm id="{7C3E8E43-3D75-4AB7-A8C6-78CDE7AB5403}"/>
                                            </p:graphicEl>
                                          </p:spTgt>
                                        </p:tgtEl>
                                        <p:attrNameLst>
                                          <p:attrName>style.visibility</p:attrName>
                                        </p:attrNameLst>
                                      </p:cBhvr>
                                      <p:to>
                                        <p:strVal val="visible"/>
                                      </p:to>
                                    </p:set>
                                    <p:animEffect transition="in" filter="wipe(up)">
                                      <p:cBhvr>
                                        <p:cTn id="25" dur="2000"/>
                                        <p:tgtEl>
                                          <p:spTgt spid="8">
                                            <p:graphicEl>
                                              <a:dgm id="{7C3E8E43-3D75-4AB7-A8C6-78CDE7AB5403}"/>
                                            </p:graphicEl>
                                          </p:spTgt>
                                        </p:tgtEl>
                                      </p:cBhvr>
                                    </p:animEffect>
                                  </p:childTnLst>
                                </p:cTn>
                              </p:par>
                            </p:childTnLst>
                          </p:cTn>
                        </p:par>
                        <p:par>
                          <p:cTn id="26" fill="hold">
                            <p:stCondLst>
                              <p:cond delay="10500"/>
                            </p:stCondLst>
                            <p:childTnLst>
                              <p:par>
                                <p:cTn id="27" presetID="22" presetClass="entr" presetSubtype="1" fill="hold" grpId="0" nodeType="afterEffect">
                                  <p:stCondLst>
                                    <p:cond delay="500"/>
                                  </p:stCondLst>
                                  <p:childTnLst>
                                    <p:set>
                                      <p:cBhvr>
                                        <p:cTn id="28" dur="1" fill="hold">
                                          <p:stCondLst>
                                            <p:cond delay="0"/>
                                          </p:stCondLst>
                                        </p:cTn>
                                        <p:tgtEl>
                                          <p:spTgt spid="8">
                                            <p:graphicEl>
                                              <a:dgm id="{9352B695-FCCD-4571-AF7E-3EAFADC3B0D4}"/>
                                            </p:graphicEl>
                                          </p:spTgt>
                                        </p:tgtEl>
                                        <p:attrNameLst>
                                          <p:attrName>style.visibility</p:attrName>
                                        </p:attrNameLst>
                                      </p:cBhvr>
                                      <p:to>
                                        <p:strVal val="visible"/>
                                      </p:to>
                                    </p:set>
                                    <p:animEffect transition="in" filter="wipe(up)">
                                      <p:cBhvr>
                                        <p:cTn id="29" dur="2000"/>
                                        <p:tgtEl>
                                          <p:spTgt spid="8">
                                            <p:graphicEl>
                                              <a:dgm id="{9352B695-FCCD-4571-AF7E-3EAFADC3B0D4}"/>
                                            </p:graphicEl>
                                          </p:spTgt>
                                        </p:tgtEl>
                                      </p:cBhvr>
                                    </p:animEffect>
                                  </p:childTnLst>
                                </p:cTn>
                              </p:par>
                            </p:childTnLst>
                          </p:cTn>
                        </p:par>
                        <p:par>
                          <p:cTn id="30" fill="hold">
                            <p:stCondLst>
                              <p:cond delay="13000"/>
                            </p:stCondLst>
                            <p:childTnLst>
                              <p:par>
                                <p:cTn id="31" presetID="22" presetClass="entr" presetSubtype="1" fill="hold" grpId="0" nodeType="afterEffect">
                                  <p:stCondLst>
                                    <p:cond delay="500"/>
                                  </p:stCondLst>
                                  <p:childTnLst>
                                    <p:set>
                                      <p:cBhvr>
                                        <p:cTn id="32" dur="1" fill="hold">
                                          <p:stCondLst>
                                            <p:cond delay="0"/>
                                          </p:stCondLst>
                                        </p:cTn>
                                        <p:tgtEl>
                                          <p:spTgt spid="8">
                                            <p:graphicEl>
                                              <a:dgm id="{D91E1069-83C6-4F14-8D3B-AAEC3FE5D031}"/>
                                            </p:graphicEl>
                                          </p:spTgt>
                                        </p:tgtEl>
                                        <p:attrNameLst>
                                          <p:attrName>style.visibility</p:attrName>
                                        </p:attrNameLst>
                                      </p:cBhvr>
                                      <p:to>
                                        <p:strVal val="visible"/>
                                      </p:to>
                                    </p:set>
                                    <p:animEffect transition="in" filter="wipe(up)">
                                      <p:cBhvr>
                                        <p:cTn id="33" dur="2000"/>
                                        <p:tgtEl>
                                          <p:spTgt spid="8">
                                            <p:graphicEl>
                                              <a:dgm id="{D91E1069-83C6-4F14-8D3B-AAEC3FE5D031}"/>
                                            </p:graphicEl>
                                          </p:spTgt>
                                        </p:tgtEl>
                                      </p:cBhvr>
                                    </p:animEffect>
                                  </p:childTnLst>
                                </p:cTn>
                              </p:par>
                            </p:childTnLst>
                          </p:cTn>
                        </p:par>
                        <p:par>
                          <p:cTn id="34" fill="hold">
                            <p:stCondLst>
                              <p:cond delay="15500"/>
                            </p:stCondLst>
                            <p:childTnLst>
                              <p:par>
                                <p:cTn id="35" presetID="22" presetClass="entr" presetSubtype="1" fill="hold" grpId="0" nodeType="afterEffect">
                                  <p:stCondLst>
                                    <p:cond delay="500"/>
                                  </p:stCondLst>
                                  <p:childTnLst>
                                    <p:set>
                                      <p:cBhvr>
                                        <p:cTn id="36" dur="1" fill="hold">
                                          <p:stCondLst>
                                            <p:cond delay="0"/>
                                          </p:stCondLst>
                                        </p:cTn>
                                        <p:tgtEl>
                                          <p:spTgt spid="8">
                                            <p:graphicEl>
                                              <a:dgm id="{AC589166-F08D-4574-981C-E330D37AB3B3}"/>
                                            </p:graphicEl>
                                          </p:spTgt>
                                        </p:tgtEl>
                                        <p:attrNameLst>
                                          <p:attrName>style.visibility</p:attrName>
                                        </p:attrNameLst>
                                      </p:cBhvr>
                                      <p:to>
                                        <p:strVal val="visible"/>
                                      </p:to>
                                    </p:set>
                                    <p:animEffect transition="in" filter="wipe(up)">
                                      <p:cBhvr>
                                        <p:cTn id="37" dur="2000"/>
                                        <p:tgtEl>
                                          <p:spTgt spid="8">
                                            <p:graphicEl>
                                              <a:dgm id="{AC589166-F08D-4574-981C-E330D37AB3B3}"/>
                                            </p:graphicEl>
                                          </p:spTgt>
                                        </p:tgtEl>
                                      </p:cBhvr>
                                    </p:animEffect>
                                  </p:childTnLst>
                                </p:cTn>
                              </p:par>
                            </p:childTnLst>
                          </p:cTn>
                        </p:par>
                        <p:par>
                          <p:cTn id="38" fill="hold">
                            <p:stCondLst>
                              <p:cond delay="18000"/>
                            </p:stCondLst>
                            <p:childTnLst>
                              <p:par>
                                <p:cTn id="39" presetID="22" presetClass="entr" presetSubtype="1" fill="hold" grpId="0" nodeType="afterEffect">
                                  <p:stCondLst>
                                    <p:cond delay="500"/>
                                  </p:stCondLst>
                                  <p:childTnLst>
                                    <p:set>
                                      <p:cBhvr>
                                        <p:cTn id="40" dur="1" fill="hold">
                                          <p:stCondLst>
                                            <p:cond delay="0"/>
                                          </p:stCondLst>
                                        </p:cTn>
                                        <p:tgtEl>
                                          <p:spTgt spid="8">
                                            <p:graphicEl>
                                              <a:dgm id="{8C7E2971-9BF1-4EDB-9461-4F73EEBAE26B}"/>
                                            </p:graphicEl>
                                          </p:spTgt>
                                        </p:tgtEl>
                                        <p:attrNameLst>
                                          <p:attrName>style.visibility</p:attrName>
                                        </p:attrNameLst>
                                      </p:cBhvr>
                                      <p:to>
                                        <p:strVal val="visible"/>
                                      </p:to>
                                    </p:set>
                                    <p:animEffect transition="in" filter="wipe(up)">
                                      <p:cBhvr>
                                        <p:cTn id="41" dur="2000"/>
                                        <p:tgtEl>
                                          <p:spTgt spid="8">
                                            <p:graphicEl>
                                              <a:dgm id="{8C7E2971-9BF1-4EDB-9461-4F73EEBAE26B}"/>
                                            </p:graphicEl>
                                          </p:spTgt>
                                        </p:tgtEl>
                                      </p:cBhvr>
                                    </p:animEffect>
                                  </p:childTnLst>
                                </p:cTn>
                              </p:par>
                            </p:childTnLst>
                          </p:cTn>
                        </p:par>
                        <p:par>
                          <p:cTn id="42" fill="hold">
                            <p:stCondLst>
                              <p:cond delay="20500"/>
                            </p:stCondLst>
                            <p:childTnLst>
                              <p:par>
                                <p:cTn id="43" presetID="22" presetClass="entr" presetSubtype="1" fill="hold" grpId="0" nodeType="afterEffect">
                                  <p:stCondLst>
                                    <p:cond delay="500"/>
                                  </p:stCondLst>
                                  <p:childTnLst>
                                    <p:set>
                                      <p:cBhvr>
                                        <p:cTn id="44" dur="1" fill="hold">
                                          <p:stCondLst>
                                            <p:cond delay="0"/>
                                          </p:stCondLst>
                                        </p:cTn>
                                        <p:tgtEl>
                                          <p:spTgt spid="8">
                                            <p:graphicEl>
                                              <a:dgm id="{87547B5E-C920-4AB0-9D1B-3C096DCE4037}"/>
                                            </p:graphicEl>
                                          </p:spTgt>
                                        </p:tgtEl>
                                        <p:attrNameLst>
                                          <p:attrName>style.visibility</p:attrName>
                                        </p:attrNameLst>
                                      </p:cBhvr>
                                      <p:to>
                                        <p:strVal val="visible"/>
                                      </p:to>
                                    </p:set>
                                    <p:animEffect transition="in" filter="wipe(up)">
                                      <p:cBhvr>
                                        <p:cTn id="45" dur="2000"/>
                                        <p:tgtEl>
                                          <p:spTgt spid="8">
                                            <p:graphicEl>
                                              <a:dgm id="{87547B5E-C920-4AB0-9D1B-3C096DCE403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8" grpId="0" uiExpand="1">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229600" cy="1143000"/>
          </a:xfrm>
        </p:spPr>
        <p:txBody>
          <a:bodyPr>
            <a:normAutofit/>
          </a:bodyPr>
          <a:lstStyle/>
          <a:p>
            <a:r>
              <a:rPr lang="ar-EG" b="1" dirty="0" smtClean="0">
                <a:solidFill>
                  <a:schemeClr val="tx2"/>
                </a:solidFill>
                <a:cs typeface="DecoType Thuluth" pitchFamily="2" charset="-78"/>
              </a:rPr>
              <a:t>محاور عمل المجلس – تمكين المرأة</a:t>
            </a:r>
            <a:endParaRPr lang="en-US" b="1" dirty="0">
              <a:solidFill>
                <a:schemeClr val="tx2"/>
              </a:solidFill>
              <a:cs typeface="DecoType Thuluth" pitchFamily="2" charset="-78"/>
            </a:endParaRPr>
          </a:p>
        </p:txBody>
      </p:sp>
      <p:sp>
        <p:nvSpPr>
          <p:cNvPr id="7" name="TextBox 6"/>
          <p:cNvSpPr txBox="1"/>
          <p:nvPr/>
        </p:nvSpPr>
        <p:spPr>
          <a:xfrm>
            <a:off x="6552728" y="1631697"/>
            <a:ext cx="2411760" cy="489364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r" rtl="1" fontAlgn="base">
              <a:spcBef>
                <a:spcPts val="0"/>
              </a:spcBef>
            </a:pPr>
            <a:r>
              <a:rPr lang="ar-EG" sz="2400" b="1" dirty="0" smtClean="0">
                <a:solidFill>
                  <a:schemeClr val="bg1"/>
                </a:solidFill>
              </a:rPr>
              <a:t>مراجعة السياسات الاجتماعية والاقتصادية من منظور النوع الاجتماعي وتقديم الاقتراحات بشأن إدماج احتياجات المرأة الفعلية في السياسات والإصلاحات الاقتصادية واقتراح الإجراءات للتخفيف من الأعباء الملقاة على كاهل المرأة.</a:t>
            </a:r>
            <a:endParaRPr lang="en-US" sz="2400" dirty="0">
              <a:solidFill>
                <a:schemeClr val="bg1"/>
              </a:solidFill>
            </a:endParaRPr>
          </a:p>
        </p:txBody>
      </p:sp>
      <p:sp>
        <p:nvSpPr>
          <p:cNvPr id="8" name="TextBox 7"/>
          <p:cNvSpPr txBox="1"/>
          <p:nvPr/>
        </p:nvSpPr>
        <p:spPr>
          <a:xfrm>
            <a:off x="3995936" y="1640989"/>
            <a:ext cx="2448272" cy="489364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177800" algn="r" rtl="1" fontAlgn="base"/>
            <a:r>
              <a:rPr lang="ar-EG" sz="2400" b="1" dirty="0" smtClean="0">
                <a:solidFill>
                  <a:schemeClr val="bg1"/>
                </a:solidFill>
              </a:rPr>
              <a:t>العمل على اقتراح معايير  للخدمات الأساسية والحماية الاجتماعية بما في ذلك التدابير الخاصة بالفئات المهمشة ، وتقديم المقترحات بشأن إنفاذ مواد الدستور الخاصة بالحقوق الاجتماعية للمرأة.</a:t>
            </a:r>
          </a:p>
          <a:p>
            <a:pPr marL="177800" algn="r" rtl="1" fontAlgn="base"/>
            <a:endParaRPr lang="ar-EG" sz="2400" b="1" dirty="0" smtClean="0">
              <a:solidFill>
                <a:schemeClr val="bg1"/>
              </a:solidFill>
            </a:endParaRPr>
          </a:p>
          <a:p>
            <a:pPr marL="177800" algn="r" rtl="1" fontAlgn="base"/>
            <a:endParaRPr lang="ar-EG" sz="1400" b="1" dirty="0" smtClean="0">
              <a:solidFill>
                <a:schemeClr val="bg1"/>
              </a:solidFill>
              <a:latin typeface="Arial" pitchFamily="34" charset="0"/>
              <a:ea typeface="Arial" pitchFamily="34" charset="0"/>
            </a:endParaRPr>
          </a:p>
          <a:p>
            <a:pPr marL="177800" algn="r" rtl="1" fontAlgn="base"/>
            <a:endParaRPr lang="en-US" sz="1000" b="1" dirty="0">
              <a:solidFill>
                <a:schemeClr val="bg1"/>
              </a:solidFill>
              <a:latin typeface="Arial" pitchFamily="34" charset="0"/>
              <a:ea typeface="Arial" pitchFamily="34" charset="0"/>
            </a:endParaRPr>
          </a:p>
        </p:txBody>
      </p:sp>
      <p:sp>
        <p:nvSpPr>
          <p:cNvPr id="9" name="TextBox 8"/>
          <p:cNvSpPr txBox="1"/>
          <p:nvPr/>
        </p:nvSpPr>
        <p:spPr>
          <a:xfrm>
            <a:off x="323528" y="1696740"/>
            <a:ext cx="3491880" cy="193899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90488" algn="r" rtl="1" fontAlgn="base"/>
            <a:r>
              <a:rPr lang="ar-EG" sz="2400" b="1" dirty="0" smtClean="0">
                <a:solidFill>
                  <a:schemeClr val="bg1"/>
                </a:solidFill>
                <a:latin typeface="Arial" pitchFamily="34" charset="0"/>
                <a:ea typeface="Arial" pitchFamily="34" charset="0"/>
              </a:rPr>
              <a:t>حصول المرأة على حقها في المساواة الرسمية في المجال السياسي ومواقع صنع القرار وتهيئة المُناخ العام لتولي المرأة المناصب العليا.</a:t>
            </a:r>
            <a:endParaRPr lang="en-US" sz="2400" b="1" dirty="0" smtClean="0">
              <a:solidFill>
                <a:schemeClr val="bg1"/>
              </a:solidFill>
              <a:latin typeface="Arial" pitchFamily="34" charset="0"/>
              <a:ea typeface="Arial" pitchFamily="34" charset="0"/>
            </a:endParaRPr>
          </a:p>
        </p:txBody>
      </p:sp>
      <p:sp>
        <p:nvSpPr>
          <p:cNvPr id="10" name="TextBox 9"/>
          <p:cNvSpPr txBox="1"/>
          <p:nvPr/>
        </p:nvSpPr>
        <p:spPr>
          <a:xfrm>
            <a:off x="323528" y="4586352"/>
            <a:ext cx="3491880" cy="193899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90488" algn="r" rtl="1" fontAlgn="base"/>
            <a:r>
              <a:rPr lang="ar-EG" sz="2400" b="1" dirty="0" smtClean="0">
                <a:solidFill>
                  <a:schemeClr val="bg1"/>
                </a:solidFill>
                <a:latin typeface="Arial" pitchFamily="34" charset="0"/>
                <a:ea typeface="Arial" pitchFamily="34" charset="0"/>
              </a:rPr>
              <a:t>ضمان تنقية جميع التشريعات والقوانين من أي شبهة تمميز ضد المرأة سواء في نصوص القانون أو اللوائح التنفيذية.</a:t>
            </a:r>
          </a:p>
          <a:p>
            <a:pPr marL="90488" algn="r" rtl="1" fontAlgn="base"/>
            <a:endParaRPr lang="en-US" sz="2400" b="1" dirty="0" smtClean="0">
              <a:solidFill>
                <a:schemeClr val="bg1"/>
              </a:solidFill>
              <a:latin typeface="Arial" pitchFamily="34" charset="0"/>
              <a:ea typeface="Arial" pitchFamily="34" charset="0"/>
            </a:endParaRPr>
          </a:p>
        </p:txBody>
      </p:sp>
      <p:sp>
        <p:nvSpPr>
          <p:cNvPr id="11" name="TextBox 10"/>
          <p:cNvSpPr txBox="1"/>
          <p:nvPr/>
        </p:nvSpPr>
        <p:spPr>
          <a:xfrm>
            <a:off x="6588224" y="1124744"/>
            <a:ext cx="2411760"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r" rtl="1" fontAlgn="base">
              <a:spcBef>
                <a:spcPts val="0"/>
              </a:spcBef>
            </a:pPr>
            <a:r>
              <a:rPr lang="ar-EG" sz="2400" b="1" dirty="0" smtClean="0">
                <a:solidFill>
                  <a:schemeClr val="bg1"/>
                </a:solidFill>
              </a:rPr>
              <a:t>التمكين الاقتصادي</a:t>
            </a:r>
            <a:endParaRPr lang="en-US" sz="2400" dirty="0">
              <a:solidFill>
                <a:schemeClr val="bg1"/>
              </a:solidFill>
            </a:endParaRPr>
          </a:p>
        </p:txBody>
      </p:sp>
      <p:sp>
        <p:nvSpPr>
          <p:cNvPr id="12" name="TextBox 11"/>
          <p:cNvSpPr txBox="1"/>
          <p:nvPr/>
        </p:nvSpPr>
        <p:spPr>
          <a:xfrm>
            <a:off x="4032448" y="1124744"/>
            <a:ext cx="2411760"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rtl="1" fontAlgn="base">
              <a:spcBef>
                <a:spcPts val="0"/>
              </a:spcBef>
            </a:pPr>
            <a:r>
              <a:rPr lang="ar-EG" sz="2400" b="1" dirty="0" smtClean="0">
                <a:solidFill>
                  <a:schemeClr val="bg1"/>
                </a:solidFill>
              </a:rPr>
              <a:t>التمكين الاجتماعي</a:t>
            </a:r>
            <a:endParaRPr lang="en-US" sz="2400" dirty="0">
              <a:solidFill>
                <a:schemeClr val="bg1"/>
              </a:solidFill>
            </a:endParaRPr>
          </a:p>
        </p:txBody>
      </p:sp>
      <p:sp>
        <p:nvSpPr>
          <p:cNvPr id="13" name="TextBox 12"/>
          <p:cNvSpPr txBox="1"/>
          <p:nvPr/>
        </p:nvSpPr>
        <p:spPr>
          <a:xfrm>
            <a:off x="323528" y="1124744"/>
            <a:ext cx="3485412"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rtl="1" fontAlgn="base">
              <a:spcBef>
                <a:spcPts val="0"/>
              </a:spcBef>
            </a:pPr>
            <a:r>
              <a:rPr lang="ar-EG" sz="2400" b="1" dirty="0" smtClean="0">
                <a:solidFill>
                  <a:schemeClr val="bg1"/>
                </a:solidFill>
              </a:rPr>
              <a:t>التمكين السياسي</a:t>
            </a:r>
            <a:endParaRPr lang="en-US" sz="2400" dirty="0">
              <a:solidFill>
                <a:schemeClr val="bg1"/>
              </a:solidFill>
            </a:endParaRPr>
          </a:p>
        </p:txBody>
      </p:sp>
      <p:sp>
        <p:nvSpPr>
          <p:cNvPr id="14" name="TextBox 13"/>
          <p:cNvSpPr txBox="1"/>
          <p:nvPr/>
        </p:nvSpPr>
        <p:spPr>
          <a:xfrm>
            <a:off x="323528" y="4047455"/>
            <a:ext cx="3499926"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rtl="1" fontAlgn="base">
              <a:spcBef>
                <a:spcPts val="0"/>
              </a:spcBef>
            </a:pPr>
            <a:r>
              <a:rPr lang="ar-EG" sz="2400" b="1" dirty="0" smtClean="0">
                <a:solidFill>
                  <a:schemeClr val="bg1"/>
                </a:solidFill>
              </a:rPr>
              <a:t>التمكين القانوني</a:t>
            </a:r>
            <a:endParaRPr lang="en-US" sz="2400" dirty="0">
              <a:solidFill>
                <a:schemeClr val="bg1"/>
              </a:solidFill>
            </a:endParaRPr>
          </a:p>
        </p:txBody>
      </p:sp>
    </p:spTree>
    <p:extLst>
      <p:ext uri="{BB962C8B-B14F-4D97-AF65-F5344CB8AC3E}">
        <p14:creationId xmlns:p14="http://schemas.microsoft.com/office/powerpoint/2010/main" xmlns="" val="385410906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2" presetClass="entr" presetSubtype="1"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up)">
                                      <p:cBhvr>
                                        <p:cTn id="13" dur="1000"/>
                                        <p:tgtEl>
                                          <p:spTgt spid="11"/>
                                        </p:tgtEl>
                                      </p:cBhvr>
                                    </p:animEffect>
                                  </p:childTnLst>
                                </p:cTn>
                              </p:par>
                            </p:childTnLst>
                          </p:cTn>
                        </p:par>
                        <p:par>
                          <p:cTn id="14" fill="hold">
                            <p:stCondLst>
                              <p:cond delay="2000"/>
                            </p:stCondLst>
                            <p:childTnLst>
                              <p:par>
                                <p:cTn id="15" presetID="22" presetClass="entr" presetSubtype="1"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1000"/>
                                        <p:tgtEl>
                                          <p:spTgt spid="7"/>
                                        </p:tgtEl>
                                      </p:cBhvr>
                                    </p:animEffect>
                                  </p:childTnLst>
                                </p:cTn>
                              </p:par>
                            </p:childTnLst>
                          </p:cTn>
                        </p:par>
                        <p:par>
                          <p:cTn id="18" fill="hold">
                            <p:stCondLst>
                              <p:cond delay="3000"/>
                            </p:stCondLst>
                            <p:childTnLst>
                              <p:par>
                                <p:cTn id="19" presetID="22" presetClass="entr" presetSubtype="1"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up)">
                                      <p:cBhvr>
                                        <p:cTn id="21" dur="1000"/>
                                        <p:tgtEl>
                                          <p:spTgt spid="12"/>
                                        </p:tgtEl>
                                      </p:cBhvr>
                                    </p:animEffect>
                                  </p:childTnLst>
                                </p:cTn>
                              </p:par>
                            </p:childTnLst>
                          </p:cTn>
                        </p:par>
                        <p:par>
                          <p:cTn id="22" fill="hold">
                            <p:stCondLst>
                              <p:cond delay="4000"/>
                            </p:stCondLst>
                            <p:childTnLst>
                              <p:par>
                                <p:cTn id="23" presetID="22" presetClass="entr" presetSubtype="1"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1000"/>
                                        <p:tgtEl>
                                          <p:spTgt spid="8"/>
                                        </p:tgtEl>
                                      </p:cBhvr>
                                    </p:animEffect>
                                  </p:childTnLst>
                                </p:cTn>
                              </p:par>
                            </p:childTnLst>
                          </p:cTn>
                        </p:par>
                        <p:par>
                          <p:cTn id="26" fill="hold">
                            <p:stCondLst>
                              <p:cond delay="5000"/>
                            </p:stCondLst>
                            <p:childTnLst>
                              <p:par>
                                <p:cTn id="27" presetID="22" presetClass="entr" presetSubtype="1"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up)">
                                      <p:cBhvr>
                                        <p:cTn id="29" dur="1000"/>
                                        <p:tgtEl>
                                          <p:spTgt spid="13"/>
                                        </p:tgtEl>
                                      </p:cBhvr>
                                    </p:animEffect>
                                  </p:childTnLst>
                                </p:cTn>
                              </p:par>
                            </p:childTnLst>
                          </p:cTn>
                        </p:par>
                        <p:par>
                          <p:cTn id="30" fill="hold">
                            <p:stCondLst>
                              <p:cond delay="6000"/>
                            </p:stCondLst>
                            <p:childTnLst>
                              <p:par>
                                <p:cTn id="31" presetID="22" presetClass="entr" presetSubtype="1"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up)">
                                      <p:cBhvr>
                                        <p:cTn id="33" dur="1000"/>
                                        <p:tgtEl>
                                          <p:spTgt spid="9"/>
                                        </p:tgtEl>
                                      </p:cBhvr>
                                    </p:animEffect>
                                  </p:childTnLst>
                                </p:cTn>
                              </p:par>
                            </p:childTnLst>
                          </p:cTn>
                        </p:par>
                        <p:par>
                          <p:cTn id="34" fill="hold">
                            <p:stCondLst>
                              <p:cond delay="7000"/>
                            </p:stCondLst>
                            <p:childTnLst>
                              <p:par>
                                <p:cTn id="35" presetID="22" presetClass="entr" presetSubtype="1"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up)">
                                      <p:cBhvr>
                                        <p:cTn id="37" dur="1000"/>
                                        <p:tgtEl>
                                          <p:spTgt spid="14"/>
                                        </p:tgtEl>
                                      </p:cBhvr>
                                    </p:animEffect>
                                  </p:childTnLst>
                                </p:cTn>
                              </p:par>
                            </p:childTnLst>
                          </p:cTn>
                        </p:par>
                        <p:par>
                          <p:cTn id="38" fill="hold">
                            <p:stCondLst>
                              <p:cond delay="8000"/>
                            </p:stCondLst>
                            <p:childTnLst>
                              <p:par>
                                <p:cTn id="39" presetID="22" presetClass="entr" presetSubtype="1"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up)">
                                      <p:cBhvr>
                                        <p:cTn id="4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395536" y="2780928"/>
            <a:ext cx="8273008" cy="2808312"/>
          </a:xfrm>
          <a:prstGeom prst="rect">
            <a:avLst/>
          </a:prstGeom>
          <a:ln>
            <a:noFill/>
          </a:ln>
        </p:spPr>
        <p:txBody>
          <a:bodyPr vert="horz" lIns="91440" tIns="45720" rIns="91440" bIns="45720" rtlCol="0">
            <a:noAutofit/>
          </a:bodyPr>
          <a:lstStyle/>
          <a:p>
            <a:pPr marL="342900" lvl="0" indent="-342900" algn="just" rtl="1">
              <a:spcBef>
                <a:spcPct val="20000"/>
              </a:spcBef>
              <a:defRPr/>
            </a:pPr>
            <a:r>
              <a:rPr lang="ar-EG" sz="2400" dirty="0" smtClean="0"/>
              <a:t>   </a:t>
            </a:r>
          </a:p>
        </p:txBody>
      </p:sp>
      <p:sp>
        <p:nvSpPr>
          <p:cNvPr id="7" name="Title 6"/>
          <p:cNvSpPr>
            <a:spLocks noGrp="1"/>
          </p:cNvSpPr>
          <p:nvPr>
            <p:ph type="title"/>
          </p:nvPr>
        </p:nvSpPr>
        <p:spPr>
          <a:xfrm>
            <a:off x="657348" y="356604"/>
            <a:ext cx="7200800" cy="1215008"/>
          </a:xfrm>
          <a:ln/>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lvl="0"/>
            <a:r>
              <a:rPr lang="ar-EG" sz="2000" b="1" dirty="0" smtClean="0">
                <a:solidFill>
                  <a:schemeClr val="bg1"/>
                </a:solidFill>
                <a:latin typeface="+mn-lt"/>
                <a:ea typeface="+mn-ea"/>
                <a:cs typeface="+mn-cs"/>
              </a:rPr>
              <a:t/>
            </a:r>
            <a:br>
              <a:rPr lang="ar-EG" sz="2000" b="1" dirty="0" smtClean="0">
                <a:solidFill>
                  <a:schemeClr val="bg1"/>
                </a:solidFill>
                <a:latin typeface="+mn-lt"/>
                <a:ea typeface="+mn-ea"/>
                <a:cs typeface="+mn-cs"/>
              </a:rPr>
            </a:br>
            <a:r>
              <a:rPr lang="ar-EG" sz="2000" b="1" dirty="0" smtClean="0">
                <a:solidFill>
                  <a:schemeClr val="bg1"/>
                </a:solidFill>
                <a:latin typeface="+mn-lt"/>
                <a:ea typeface="+mn-ea"/>
                <a:cs typeface="+mn-cs"/>
              </a:rPr>
              <a:t>عقد المؤتمرات والندوات وحلقات النقاش والبحث في الموضوعات التي تخص المرأة - تنظيم دورات تدريبية للتوعية بدور المرأة في المجتمع وبحقوقها وواجباتها - إصدرا النشرات والمجلات والمطبوعات المتصلة بأهداف المجلس واختصاصاته</a:t>
            </a:r>
            <a:r>
              <a:rPr lang="en-US" sz="2000" b="1" dirty="0" smtClean="0">
                <a:solidFill>
                  <a:schemeClr val="bg1"/>
                </a:solidFill>
                <a:latin typeface="+mn-lt"/>
                <a:ea typeface="+mn-ea"/>
                <a:cs typeface="+mn-cs"/>
              </a:rPr>
              <a:t/>
            </a:r>
            <a:br>
              <a:rPr lang="en-US" sz="2000" b="1" dirty="0" smtClean="0">
                <a:solidFill>
                  <a:schemeClr val="bg1"/>
                </a:solidFill>
                <a:latin typeface="+mn-lt"/>
                <a:ea typeface="+mn-ea"/>
                <a:cs typeface="+mn-cs"/>
              </a:rPr>
            </a:br>
            <a:endParaRPr lang="en-US" sz="2000" b="1" dirty="0">
              <a:solidFill>
                <a:schemeClr val="bg1"/>
              </a:solidFill>
              <a:latin typeface="+mn-lt"/>
              <a:ea typeface="+mn-ea"/>
              <a:cs typeface="+mn-cs"/>
            </a:endParaRPr>
          </a:p>
        </p:txBody>
      </p:sp>
      <p:sp>
        <p:nvSpPr>
          <p:cNvPr id="10" name="Subtitle 2"/>
          <p:cNvSpPr txBox="1">
            <a:spLocks/>
          </p:cNvSpPr>
          <p:nvPr/>
        </p:nvSpPr>
        <p:spPr>
          <a:xfrm>
            <a:off x="323528" y="1925382"/>
            <a:ext cx="8273008" cy="432048"/>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p>
            <a:pPr indent="-342900" algn="ctr" rtl="1">
              <a:spcBef>
                <a:spcPct val="20000"/>
              </a:spcBef>
              <a:defRPr/>
            </a:pPr>
            <a:r>
              <a:rPr lang="ar-EG" sz="2400" dirty="0" smtClean="0">
                <a:solidFill>
                  <a:schemeClr val="accent1">
                    <a:lumMod val="75000"/>
                  </a:schemeClr>
                </a:solidFill>
              </a:rPr>
              <a:t>التواصل والاتصال ورفع الوعي </a:t>
            </a:r>
            <a:endParaRPr lang="en-US" sz="2400" dirty="0" smtClean="0">
              <a:solidFill>
                <a:schemeClr val="accent1">
                  <a:lumMod val="75000"/>
                </a:schemeClr>
              </a:solidFill>
            </a:endParaRPr>
          </a:p>
        </p:txBody>
      </p:sp>
      <p:graphicFrame>
        <p:nvGraphicFramePr>
          <p:cNvPr id="12" name="Diagram 11"/>
          <p:cNvGraphicFramePr/>
          <p:nvPr/>
        </p:nvGraphicFramePr>
        <p:xfrm>
          <a:off x="395536" y="2357430"/>
          <a:ext cx="828092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12">
                                            <p:graphicEl>
                                              <a:dgm id="{C07C6F1F-8B4E-46E5-8A67-2DCA5768DC55}"/>
                                            </p:graphicEl>
                                          </p:spTgt>
                                        </p:tgtEl>
                                        <p:attrNameLst>
                                          <p:attrName>style.visibility</p:attrName>
                                        </p:attrNameLst>
                                      </p:cBhvr>
                                      <p:to>
                                        <p:strVal val="visible"/>
                                      </p:to>
                                    </p:set>
                                    <p:animEffect transition="in" filter="fade">
                                      <p:cBhvr>
                                        <p:cTn id="19" dur="1000"/>
                                        <p:tgtEl>
                                          <p:spTgt spid="12">
                                            <p:graphicEl>
                                              <a:dgm id="{C07C6F1F-8B4E-46E5-8A67-2DCA5768DC55}"/>
                                            </p:graphic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12">
                                            <p:graphicEl>
                                              <a:dgm id="{F567E78E-4B4C-4EB9-A195-31B10702DCD3}"/>
                                            </p:graphicEl>
                                          </p:spTgt>
                                        </p:tgtEl>
                                        <p:attrNameLst>
                                          <p:attrName>style.visibility</p:attrName>
                                        </p:attrNameLst>
                                      </p:cBhvr>
                                      <p:to>
                                        <p:strVal val="visible"/>
                                      </p:to>
                                    </p:set>
                                    <p:animEffect transition="in" filter="fade">
                                      <p:cBhvr>
                                        <p:cTn id="23" dur="1000"/>
                                        <p:tgtEl>
                                          <p:spTgt spid="12">
                                            <p:graphicEl>
                                              <a:dgm id="{F567E78E-4B4C-4EB9-A195-31B10702DCD3}"/>
                                            </p:graphicEl>
                                          </p:spTgt>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12">
                                            <p:graphicEl>
                                              <a:dgm id="{69F6ADD5-C012-41AF-9E5B-FF477716E94C}"/>
                                            </p:graphicEl>
                                          </p:spTgt>
                                        </p:tgtEl>
                                        <p:attrNameLst>
                                          <p:attrName>style.visibility</p:attrName>
                                        </p:attrNameLst>
                                      </p:cBhvr>
                                      <p:to>
                                        <p:strVal val="visible"/>
                                      </p:to>
                                    </p:set>
                                    <p:animEffect transition="in" filter="fade">
                                      <p:cBhvr>
                                        <p:cTn id="27" dur="1000"/>
                                        <p:tgtEl>
                                          <p:spTgt spid="12">
                                            <p:graphicEl>
                                              <a:dgm id="{69F6ADD5-C012-41AF-9E5B-FF477716E94C}"/>
                                            </p:graphicEl>
                                          </p:spTgt>
                                        </p:tgtEl>
                                      </p:cBhvr>
                                    </p:animEffect>
                                  </p:childTnLst>
                                </p:cTn>
                              </p:par>
                            </p:childTnLst>
                          </p:cTn>
                        </p:par>
                        <p:par>
                          <p:cTn id="28" fill="hold">
                            <p:stCondLst>
                              <p:cond delay="5000"/>
                            </p:stCondLst>
                            <p:childTnLst>
                              <p:par>
                                <p:cTn id="29" presetID="10" presetClass="entr" presetSubtype="0" fill="hold" grpId="0" nodeType="afterEffect">
                                  <p:stCondLst>
                                    <p:cond delay="0"/>
                                  </p:stCondLst>
                                  <p:childTnLst>
                                    <p:set>
                                      <p:cBhvr>
                                        <p:cTn id="30" dur="1" fill="hold">
                                          <p:stCondLst>
                                            <p:cond delay="0"/>
                                          </p:stCondLst>
                                        </p:cTn>
                                        <p:tgtEl>
                                          <p:spTgt spid="12">
                                            <p:graphicEl>
                                              <a:dgm id="{CEBAEB07-9B81-4E24-AFBE-4D5014267E7F}"/>
                                            </p:graphicEl>
                                          </p:spTgt>
                                        </p:tgtEl>
                                        <p:attrNameLst>
                                          <p:attrName>style.visibility</p:attrName>
                                        </p:attrNameLst>
                                      </p:cBhvr>
                                      <p:to>
                                        <p:strVal val="visible"/>
                                      </p:to>
                                    </p:set>
                                    <p:animEffect transition="in" filter="fade">
                                      <p:cBhvr>
                                        <p:cTn id="31" dur="1000"/>
                                        <p:tgtEl>
                                          <p:spTgt spid="12">
                                            <p:graphicEl>
                                              <a:dgm id="{CEBAEB07-9B81-4E24-AFBE-4D5014267E7F}"/>
                                            </p:graphicEl>
                                          </p:spTgt>
                                        </p:tgtEl>
                                      </p:cBhvr>
                                    </p:animEffect>
                                  </p:childTnLst>
                                </p:cTn>
                              </p:par>
                            </p:childTnLst>
                          </p:cTn>
                        </p:par>
                        <p:par>
                          <p:cTn id="32" fill="hold">
                            <p:stCondLst>
                              <p:cond delay="6000"/>
                            </p:stCondLst>
                            <p:childTnLst>
                              <p:par>
                                <p:cTn id="33" presetID="10" presetClass="entr" presetSubtype="0" fill="hold" grpId="0" nodeType="afterEffect">
                                  <p:stCondLst>
                                    <p:cond delay="0"/>
                                  </p:stCondLst>
                                  <p:childTnLst>
                                    <p:set>
                                      <p:cBhvr>
                                        <p:cTn id="34" dur="1" fill="hold">
                                          <p:stCondLst>
                                            <p:cond delay="0"/>
                                          </p:stCondLst>
                                        </p:cTn>
                                        <p:tgtEl>
                                          <p:spTgt spid="12">
                                            <p:graphicEl>
                                              <a:dgm id="{56250B39-575E-4CAE-90C9-355DC455E011}"/>
                                            </p:graphicEl>
                                          </p:spTgt>
                                        </p:tgtEl>
                                        <p:attrNameLst>
                                          <p:attrName>style.visibility</p:attrName>
                                        </p:attrNameLst>
                                      </p:cBhvr>
                                      <p:to>
                                        <p:strVal val="visible"/>
                                      </p:to>
                                    </p:set>
                                    <p:animEffect transition="in" filter="fade">
                                      <p:cBhvr>
                                        <p:cTn id="35" dur="1000"/>
                                        <p:tgtEl>
                                          <p:spTgt spid="12">
                                            <p:graphicEl>
                                              <a:dgm id="{56250B39-575E-4CAE-90C9-355DC455E01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Graphic spid="12"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14298"/>
            <a:ext cx="8229600" cy="1143000"/>
          </a:xfrm>
        </p:spPr>
        <p:txBody>
          <a:bodyPr>
            <a:normAutofit/>
          </a:bodyPr>
          <a:lstStyle/>
          <a:p>
            <a:r>
              <a:rPr lang="ar-EG" sz="5400" b="1" dirty="0" smtClean="0">
                <a:solidFill>
                  <a:schemeClr val="tx2"/>
                </a:solidFill>
                <a:cs typeface="DecoType Thuluth" pitchFamily="2" charset="-78"/>
              </a:rPr>
              <a:t>آليات عمل المجلس</a:t>
            </a:r>
            <a:endParaRPr lang="en-US" sz="5400" b="1" dirty="0">
              <a:solidFill>
                <a:schemeClr val="tx2"/>
              </a:solidFill>
              <a:cs typeface="DecoType Thuluth" pitchFamily="2" charset="-78"/>
            </a:endParaRPr>
          </a:p>
        </p:txBody>
      </p:sp>
      <p:sp>
        <p:nvSpPr>
          <p:cNvPr id="14" name="Subtitle 2"/>
          <p:cNvSpPr txBox="1">
            <a:spLocks/>
          </p:cNvSpPr>
          <p:nvPr/>
        </p:nvSpPr>
        <p:spPr>
          <a:xfrm>
            <a:off x="755576" y="3429000"/>
            <a:ext cx="7912968" cy="1800200"/>
          </a:xfrm>
          <a:prstGeom prst="rect">
            <a:avLst/>
          </a:prstGeom>
        </p:spPr>
        <p:txBody>
          <a:bodyPr vert="horz" lIns="91440" tIns="45720" rIns="91440" bIns="45720" rtlCol="0">
            <a:normAutofit/>
          </a:bodyPr>
          <a:lstStyle/>
          <a:p>
            <a:pPr marL="342900" lvl="0" indent="-342900" algn="just" rtl="1">
              <a:spcBef>
                <a:spcPct val="20000"/>
              </a:spcBef>
              <a:buFont typeface="Arial" pitchFamily="34" charset="0"/>
              <a:buChar char="•"/>
            </a:pPr>
            <a:endParaRPr kumimoji="0" lang="en-US" sz="2800" b="1" i="0" u="none" strike="noStrike" kern="1200" cap="none" spc="0" normalizeH="0" baseline="0" noProof="0" dirty="0" smtClean="0">
              <a:ln>
                <a:noFill/>
              </a:ln>
              <a:solidFill>
                <a:schemeClr val="tx1"/>
              </a:solidFill>
              <a:effectLst/>
              <a:uLnTx/>
              <a:uFillTx/>
              <a:latin typeface="+mn-lt"/>
              <a:ea typeface="+mn-ea"/>
              <a:cs typeface="DecoType Thuluth" pitchFamily="2" charset="-78"/>
            </a:endParaRPr>
          </a:p>
        </p:txBody>
      </p:sp>
      <p:graphicFrame>
        <p:nvGraphicFramePr>
          <p:cNvPr id="5" name="Diagram 4"/>
          <p:cNvGraphicFramePr/>
          <p:nvPr/>
        </p:nvGraphicFramePr>
        <p:xfrm>
          <a:off x="144016" y="1397000"/>
          <a:ext cx="8892480" cy="48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7" name="Straight Connector 6"/>
          <p:cNvCxnSpPr/>
          <p:nvPr/>
        </p:nvCxnSpPr>
        <p:spPr>
          <a:xfrm>
            <a:off x="9900592" y="3140968"/>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7090622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2" presetClass="entr" presetSubtype="2" fill="hold" grpId="0" nodeType="afterEffect">
                                  <p:stCondLst>
                                    <p:cond delay="0"/>
                                  </p:stCondLst>
                                  <p:childTnLst>
                                    <p:set>
                                      <p:cBhvr>
                                        <p:cTn id="12" dur="1" fill="hold">
                                          <p:stCondLst>
                                            <p:cond delay="0"/>
                                          </p:stCondLst>
                                        </p:cTn>
                                        <p:tgtEl>
                                          <p:spTgt spid="5">
                                            <p:graphicEl>
                                              <a:dgm id="{3CAC4ED2-B43E-4857-B1B5-14191C406FAD}"/>
                                            </p:graphicEl>
                                          </p:spTgt>
                                        </p:tgtEl>
                                        <p:attrNameLst>
                                          <p:attrName>style.visibility</p:attrName>
                                        </p:attrNameLst>
                                      </p:cBhvr>
                                      <p:to>
                                        <p:strVal val="visible"/>
                                      </p:to>
                                    </p:set>
                                    <p:animEffect transition="in" filter="wipe(right)">
                                      <p:cBhvr>
                                        <p:cTn id="13" dur="1000"/>
                                        <p:tgtEl>
                                          <p:spTgt spid="5">
                                            <p:graphicEl>
                                              <a:dgm id="{3CAC4ED2-B43E-4857-B1B5-14191C406FAD}"/>
                                            </p:graphicEl>
                                          </p:spTgt>
                                        </p:tgtEl>
                                      </p:cBhvr>
                                    </p:animEffect>
                                  </p:childTnLst>
                                </p:cTn>
                              </p:par>
                            </p:childTnLst>
                          </p:cTn>
                        </p:par>
                        <p:par>
                          <p:cTn id="14" fill="hold">
                            <p:stCondLst>
                              <p:cond delay="2000"/>
                            </p:stCondLst>
                            <p:childTnLst>
                              <p:par>
                                <p:cTn id="15" presetID="22" presetClass="entr" presetSubtype="2" fill="hold" grpId="0" nodeType="afterEffect">
                                  <p:stCondLst>
                                    <p:cond delay="0"/>
                                  </p:stCondLst>
                                  <p:childTnLst>
                                    <p:set>
                                      <p:cBhvr>
                                        <p:cTn id="16" dur="1" fill="hold">
                                          <p:stCondLst>
                                            <p:cond delay="0"/>
                                          </p:stCondLst>
                                        </p:cTn>
                                        <p:tgtEl>
                                          <p:spTgt spid="5">
                                            <p:graphicEl>
                                              <a:dgm id="{6F6A5F3E-A4B0-47C4-A8FD-650D43086844}"/>
                                            </p:graphicEl>
                                          </p:spTgt>
                                        </p:tgtEl>
                                        <p:attrNameLst>
                                          <p:attrName>style.visibility</p:attrName>
                                        </p:attrNameLst>
                                      </p:cBhvr>
                                      <p:to>
                                        <p:strVal val="visible"/>
                                      </p:to>
                                    </p:set>
                                    <p:animEffect transition="in" filter="wipe(right)">
                                      <p:cBhvr>
                                        <p:cTn id="17" dur="1000"/>
                                        <p:tgtEl>
                                          <p:spTgt spid="5">
                                            <p:graphicEl>
                                              <a:dgm id="{6F6A5F3E-A4B0-47C4-A8FD-650D43086844}"/>
                                            </p:graphicEl>
                                          </p:spTgt>
                                        </p:tgtEl>
                                      </p:cBhvr>
                                    </p:animEffect>
                                  </p:childTnLst>
                                </p:cTn>
                              </p:par>
                            </p:childTnLst>
                          </p:cTn>
                        </p:par>
                        <p:par>
                          <p:cTn id="18" fill="hold">
                            <p:stCondLst>
                              <p:cond delay="3000"/>
                            </p:stCondLst>
                            <p:childTnLst>
                              <p:par>
                                <p:cTn id="19" presetID="22" presetClass="entr" presetSubtype="2" fill="hold" grpId="0" nodeType="afterEffect">
                                  <p:stCondLst>
                                    <p:cond delay="0"/>
                                  </p:stCondLst>
                                  <p:childTnLst>
                                    <p:set>
                                      <p:cBhvr>
                                        <p:cTn id="20" dur="1" fill="hold">
                                          <p:stCondLst>
                                            <p:cond delay="0"/>
                                          </p:stCondLst>
                                        </p:cTn>
                                        <p:tgtEl>
                                          <p:spTgt spid="5">
                                            <p:graphicEl>
                                              <a:dgm id="{29111440-04CC-4E82-806A-9AFF871FCEA6}"/>
                                            </p:graphicEl>
                                          </p:spTgt>
                                        </p:tgtEl>
                                        <p:attrNameLst>
                                          <p:attrName>style.visibility</p:attrName>
                                        </p:attrNameLst>
                                      </p:cBhvr>
                                      <p:to>
                                        <p:strVal val="visible"/>
                                      </p:to>
                                    </p:set>
                                    <p:animEffect transition="in" filter="wipe(right)">
                                      <p:cBhvr>
                                        <p:cTn id="21" dur="1000"/>
                                        <p:tgtEl>
                                          <p:spTgt spid="5">
                                            <p:graphicEl>
                                              <a:dgm id="{29111440-04CC-4E82-806A-9AFF871FCEA6}"/>
                                            </p:graphicEl>
                                          </p:spTgt>
                                        </p:tgtEl>
                                      </p:cBhvr>
                                    </p:animEffect>
                                  </p:childTnLst>
                                </p:cTn>
                              </p:par>
                            </p:childTnLst>
                          </p:cTn>
                        </p:par>
                        <p:par>
                          <p:cTn id="22" fill="hold">
                            <p:stCondLst>
                              <p:cond delay="4000"/>
                            </p:stCondLst>
                            <p:childTnLst>
                              <p:par>
                                <p:cTn id="23" presetID="22" presetClass="entr" presetSubtype="2" fill="hold" grpId="0" nodeType="afterEffect">
                                  <p:stCondLst>
                                    <p:cond delay="0"/>
                                  </p:stCondLst>
                                  <p:childTnLst>
                                    <p:set>
                                      <p:cBhvr>
                                        <p:cTn id="24" dur="1" fill="hold">
                                          <p:stCondLst>
                                            <p:cond delay="0"/>
                                          </p:stCondLst>
                                        </p:cTn>
                                        <p:tgtEl>
                                          <p:spTgt spid="5">
                                            <p:graphicEl>
                                              <a:dgm id="{142C64D4-054E-4633-A8C2-494FBFC0E86A}"/>
                                            </p:graphicEl>
                                          </p:spTgt>
                                        </p:tgtEl>
                                        <p:attrNameLst>
                                          <p:attrName>style.visibility</p:attrName>
                                        </p:attrNameLst>
                                      </p:cBhvr>
                                      <p:to>
                                        <p:strVal val="visible"/>
                                      </p:to>
                                    </p:set>
                                    <p:animEffect transition="in" filter="wipe(right)">
                                      <p:cBhvr>
                                        <p:cTn id="25" dur="1000"/>
                                        <p:tgtEl>
                                          <p:spTgt spid="5">
                                            <p:graphicEl>
                                              <a:dgm id="{142C64D4-054E-4633-A8C2-494FBFC0E86A}"/>
                                            </p:graphicEl>
                                          </p:spTgt>
                                        </p:tgtEl>
                                      </p:cBhvr>
                                    </p:animEffect>
                                  </p:childTnLst>
                                </p:cTn>
                              </p:par>
                            </p:childTnLst>
                          </p:cTn>
                        </p:par>
                        <p:par>
                          <p:cTn id="26" fill="hold">
                            <p:stCondLst>
                              <p:cond delay="5000"/>
                            </p:stCondLst>
                            <p:childTnLst>
                              <p:par>
                                <p:cTn id="27" presetID="22" presetClass="entr" presetSubtype="2" fill="hold" grpId="0" nodeType="afterEffect">
                                  <p:stCondLst>
                                    <p:cond delay="0"/>
                                  </p:stCondLst>
                                  <p:childTnLst>
                                    <p:set>
                                      <p:cBhvr>
                                        <p:cTn id="28" dur="1" fill="hold">
                                          <p:stCondLst>
                                            <p:cond delay="0"/>
                                          </p:stCondLst>
                                        </p:cTn>
                                        <p:tgtEl>
                                          <p:spTgt spid="5">
                                            <p:graphicEl>
                                              <a:dgm id="{E0E65743-194F-44F8-A9B6-16FB8FEBE667}"/>
                                            </p:graphicEl>
                                          </p:spTgt>
                                        </p:tgtEl>
                                        <p:attrNameLst>
                                          <p:attrName>style.visibility</p:attrName>
                                        </p:attrNameLst>
                                      </p:cBhvr>
                                      <p:to>
                                        <p:strVal val="visible"/>
                                      </p:to>
                                    </p:set>
                                    <p:animEffect transition="in" filter="wipe(right)">
                                      <p:cBhvr>
                                        <p:cTn id="29" dur="1000"/>
                                        <p:tgtEl>
                                          <p:spTgt spid="5">
                                            <p:graphicEl>
                                              <a:dgm id="{E0E65743-194F-44F8-A9B6-16FB8FEBE667}"/>
                                            </p:graphicEl>
                                          </p:spTgt>
                                        </p:tgtEl>
                                      </p:cBhvr>
                                    </p:animEffect>
                                  </p:childTnLst>
                                </p:cTn>
                              </p:par>
                            </p:childTnLst>
                          </p:cTn>
                        </p:par>
                        <p:par>
                          <p:cTn id="30" fill="hold">
                            <p:stCondLst>
                              <p:cond delay="6000"/>
                            </p:stCondLst>
                            <p:childTnLst>
                              <p:par>
                                <p:cTn id="31" presetID="22" presetClass="entr" presetSubtype="2" fill="hold" grpId="0" nodeType="afterEffect">
                                  <p:stCondLst>
                                    <p:cond delay="0"/>
                                  </p:stCondLst>
                                  <p:childTnLst>
                                    <p:set>
                                      <p:cBhvr>
                                        <p:cTn id="32" dur="1" fill="hold">
                                          <p:stCondLst>
                                            <p:cond delay="0"/>
                                          </p:stCondLst>
                                        </p:cTn>
                                        <p:tgtEl>
                                          <p:spTgt spid="5">
                                            <p:graphicEl>
                                              <a:dgm id="{E3404DE9-E239-4F94-80E7-3B36C8618E95}"/>
                                            </p:graphicEl>
                                          </p:spTgt>
                                        </p:tgtEl>
                                        <p:attrNameLst>
                                          <p:attrName>style.visibility</p:attrName>
                                        </p:attrNameLst>
                                      </p:cBhvr>
                                      <p:to>
                                        <p:strVal val="visible"/>
                                      </p:to>
                                    </p:set>
                                    <p:animEffect transition="in" filter="wipe(right)">
                                      <p:cBhvr>
                                        <p:cTn id="33" dur="1000"/>
                                        <p:tgtEl>
                                          <p:spTgt spid="5">
                                            <p:graphicEl>
                                              <a:dgm id="{E3404DE9-E239-4F94-80E7-3B36C8618E95}"/>
                                            </p:graphicEl>
                                          </p:spTgt>
                                        </p:tgtEl>
                                      </p:cBhvr>
                                    </p:animEffect>
                                  </p:childTnLst>
                                </p:cTn>
                              </p:par>
                            </p:childTnLst>
                          </p:cTn>
                        </p:par>
                        <p:par>
                          <p:cTn id="34" fill="hold">
                            <p:stCondLst>
                              <p:cond delay="7000"/>
                            </p:stCondLst>
                            <p:childTnLst>
                              <p:par>
                                <p:cTn id="35" presetID="22" presetClass="entr" presetSubtype="2" fill="hold" grpId="0" nodeType="afterEffect">
                                  <p:stCondLst>
                                    <p:cond delay="0"/>
                                  </p:stCondLst>
                                  <p:childTnLst>
                                    <p:set>
                                      <p:cBhvr>
                                        <p:cTn id="36" dur="1" fill="hold">
                                          <p:stCondLst>
                                            <p:cond delay="0"/>
                                          </p:stCondLst>
                                        </p:cTn>
                                        <p:tgtEl>
                                          <p:spTgt spid="5">
                                            <p:graphicEl>
                                              <a:dgm id="{CB6DD40F-EAAE-4503-B25C-64E4722BB379}"/>
                                            </p:graphicEl>
                                          </p:spTgt>
                                        </p:tgtEl>
                                        <p:attrNameLst>
                                          <p:attrName>style.visibility</p:attrName>
                                        </p:attrNameLst>
                                      </p:cBhvr>
                                      <p:to>
                                        <p:strVal val="visible"/>
                                      </p:to>
                                    </p:set>
                                    <p:animEffect transition="in" filter="wipe(right)">
                                      <p:cBhvr>
                                        <p:cTn id="37" dur="1000"/>
                                        <p:tgtEl>
                                          <p:spTgt spid="5">
                                            <p:graphicEl>
                                              <a:dgm id="{CB6DD40F-EAAE-4503-B25C-64E4722BB379}"/>
                                            </p:graphicEl>
                                          </p:spTgt>
                                        </p:tgtEl>
                                      </p:cBhvr>
                                    </p:animEffect>
                                  </p:childTnLst>
                                </p:cTn>
                              </p:par>
                            </p:childTnLst>
                          </p:cTn>
                        </p:par>
                        <p:par>
                          <p:cTn id="38" fill="hold">
                            <p:stCondLst>
                              <p:cond delay="8000"/>
                            </p:stCondLst>
                            <p:childTnLst>
                              <p:par>
                                <p:cTn id="39" presetID="22" presetClass="entr" presetSubtype="2" fill="hold" grpId="0" nodeType="afterEffect">
                                  <p:stCondLst>
                                    <p:cond delay="0"/>
                                  </p:stCondLst>
                                  <p:childTnLst>
                                    <p:set>
                                      <p:cBhvr>
                                        <p:cTn id="40" dur="1" fill="hold">
                                          <p:stCondLst>
                                            <p:cond delay="0"/>
                                          </p:stCondLst>
                                        </p:cTn>
                                        <p:tgtEl>
                                          <p:spTgt spid="5">
                                            <p:graphicEl>
                                              <a:dgm id="{B30A21B1-77C1-4BC4-AB7E-65B905F53CB1}"/>
                                            </p:graphicEl>
                                          </p:spTgt>
                                        </p:tgtEl>
                                        <p:attrNameLst>
                                          <p:attrName>style.visibility</p:attrName>
                                        </p:attrNameLst>
                                      </p:cBhvr>
                                      <p:to>
                                        <p:strVal val="visible"/>
                                      </p:to>
                                    </p:set>
                                    <p:animEffect transition="in" filter="wipe(right)">
                                      <p:cBhvr>
                                        <p:cTn id="41" dur="1000"/>
                                        <p:tgtEl>
                                          <p:spTgt spid="5">
                                            <p:graphicEl>
                                              <a:dgm id="{B30A21B1-77C1-4BC4-AB7E-65B905F53CB1}"/>
                                            </p:graphicEl>
                                          </p:spTgt>
                                        </p:tgtEl>
                                      </p:cBhvr>
                                    </p:animEffect>
                                  </p:childTnLst>
                                </p:cTn>
                              </p:par>
                            </p:childTnLst>
                          </p:cTn>
                        </p:par>
                        <p:par>
                          <p:cTn id="42" fill="hold">
                            <p:stCondLst>
                              <p:cond delay="9000"/>
                            </p:stCondLst>
                            <p:childTnLst>
                              <p:par>
                                <p:cTn id="43" presetID="22" presetClass="entr" presetSubtype="2" fill="hold" grpId="0" nodeType="afterEffect">
                                  <p:stCondLst>
                                    <p:cond delay="0"/>
                                  </p:stCondLst>
                                  <p:childTnLst>
                                    <p:set>
                                      <p:cBhvr>
                                        <p:cTn id="44" dur="1" fill="hold">
                                          <p:stCondLst>
                                            <p:cond delay="0"/>
                                          </p:stCondLst>
                                        </p:cTn>
                                        <p:tgtEl>
                                          <p:spTgt spid="5">
                                            <p:graphicEl>
                                              <a:dgm id="{1137D4EA-19C8-4EFB-B037-BF30C7025582}"/>
                                            </p:graphicEl>
                                          </p:spTgt>
                                        </p:tgtEl>
                                        <p:attrNameLst>
                                          <p:attrName>style.visibility</p:attrName>
                                        </p:attrNameLst>
                                      </p:cBhvr>
                                      <p:to>
                                        <p:strVal val="visible"/>
                                      </p:to>
                                    </p:set>
                                    <p:animEffect transition="in" filter="wipe(right)">
                                      <p:cBhvr>
                                        <p:cTn id="45" dur="1000"/>
                                        <p:tgtEl>
                                          <p:spTgt spid="5">
                                            <p:graphicEl>
                                              <a:dgm id="{1137D4EA-19C8-4EFB-B037-BF30C7025582}"/>
                                            </p:graphicEl>
                                          </p:spTgt>
                                        </p:tgtEl>
                                      </p:cBhvr>
                                    </p:animEffect>
                                  </p:childTnLst>
                                </p:cTn>
                              </p:par>
                            </p:childTnLst>
                          </p:cTn>
                        </p:par>
                        <p:par>
                          <p:cTn id="46" fill="hold">
                            <p:stCondLst>
                              <p:cond delay="10000"/>
                            </p:stCondLst>
                            <p:childTnLst>
                              <p:par>
                                <p:cTn id="47" presetID="22" presetClass="entr" presetSubtype="2" fill="hold" grpId="0" nodeType="afterEffect">
                                  <p:stCondLst>
                                    <p:cond delay="0"/>
                                  </p:stCondLst>
                                  <p:childTnLst>
                                    <p:set>
                                      <p:cBhvr>
                                        <p:cTn id="48" dur="1" fill="hold">
                                          <p:stCondLst>
                                            <p:cond delay="0"/>
                                          </p:stCondLst>
                                        </p:cTn>
                                        <p:tgtEl>
                                          <p:spTgt spid="5">
                                            <p:graphicEl>
                                              <a:dgm id="{9E9FD47D-56CB-4674-836F-2DD36BA9764D}"/>
                                            </p:graphicEl>
                                          </p:spTgt>
                                        </p:tgtEl>
                                        <p:attrNameLst>
                                          <p:attrName>style.visibility</p:attrName>
                                        </p:attrNameLst>
                                      </p:cBhvr>
                                      <p:to>
                                        <p:strVal val="visible"/>
                                      </p:to>
                                    </p:set>
                                    <p:animEffect transition="in" filter="wipe(right)">
                                      <p:cBhvr>
                                        <p:cTn id="49" dur="1000"/>
                                        <p:tgtEl>
                                          <p:spTgt spid="5">
                                            <p:graphicEl>
                                              <a:dgm id="{9E9FD47D-56CB-4674-836F-2DD36BA9764D}"/>
                                            </p:graphicEl>
                                          </p:spTgt>
                                        </p:tgtEl>
                                      </p:cBhvr>
                                    </p:animEffect>
                                  </p:childTnLst>
                                </p:cTn>
                              </p:par>
                            </p:childTnLst>
                          </p:cTn>
                        </p:par>
                        <p:par>
                          <p:cTn id="50" fill="hold">
                            <p:stCondLst>
                              <p:cond delay="11000"/>
                            </p:stCondLst>
                            <p:childTnLst>
                              <p:par>
                                <p:cTn id="51" presetID="22" presetClass="entr" presetSubtype="2" fill="hold" grpId="0" nodeType="afterEffect">
                                  <p:stCondLst>
                                    <p:cond delay="0"/>
                                  </p:stCondLst>
                                  <p:childTnLst>
                                    <p:set>
                                      <p:cBhvr>
                                        <p:cTn id="52" dur="1" fill="hold">
                                          <p:stCondLst>
                                            <p:cond delay="0"/>
                                          </p:stCondLst>
                                        </p:cTn>
                                        <p:tgtEl>
                                          <p:spTgt spid="5">
                                            <p:graphicEl>
                                              <a:dgm id="{81E1499D-FF7C-44D5-8363-550728581AEF}"/>
                                            </p:graphicEl>
                                          </p:spTgt>
                                        </p:tgtEl>
                                        <p:attrNameLst>
                                          <p:attrName>style.visibility</p:attrName>
                                        </p:attrNameLst>
                                      </p:cBhvr>
                                      <p:to>
                                        <p:strVal val="visible"/>
                                      </p:to>
                                    </p:set>
                                    <p:animEffect transition="in" filter="wipe(right)">
                                      <p:cBhvr>
                                        <p:cTn id="53" dur="1000"/>
                                        <p:tgtEl>
                                          <p:spTgt spid="5">
                                            <p:graphicEl>
                                              <a:dgm id="{81E1499D-FF7C-44D5-8363-550728581AE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sz="5400" b="1" dirty="0" smtClean="0">
                <a:solidFill>
                  <a:schemeClr val="tx2"/>
                </a:solidFill>
                <a:cs typeface="DecoType Thuluth" pitchFamily="2" charset="-78"/>
              </a:rPr>
              <a:t>اللجان الدائمة بالمجلس</a:t>
            </a:r>
            <a:endParaRPr lang="en-US" sz="5400" b="1" dirty="0">
              <a:solidFill>
                <a:schemeClr val="tx2"/>
              </a:solidFill>
              <a:cs typeface="DecoType Thuluth" pitchFamily="2" charset="-78"/>
            </a:endParaRPr>
          </a:p>
        </p:txBody>
      </p:sp>
      <p:graphicFrame>
        <p:nvGraphicFramePr>
          <p:cNvPr id="25" name="Diagram 24"/>
          <p:cNvGraphicFramePr/>
          <p:nvPr/>
        </p:nvGraphicFramePr>
        <p:xfrm>
          <a:off x="4499992" y="1628800"/>
          <a:ext cx="3480048" cy="4136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8" name="Diagram 27"/>
          <p:cNvGraphicFramePr/>
          <p:nvPr/>
        </p:nvGraphicFramePr>
        <p:xfrm>
          <a:off x="899592" y="1628800"/>
          <a:ext cx="3480048" cy="417646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25">
                                            <p:graphicEl>
                                              <a:dgm id="{67D9BC49-B078-47E5-9076-E565681396E5}"/>
                                            </p:graphicEl>
                                          </p:spTgt>
                                        </p:tgtEl>
                                        <p:attrNameLst>
                                          <p:attrName>style.visibility</p:attrName>
                                        </p:attrNameLst>
                                      </p:cBhvr>
                                      <p:to>
                                        <p:strVal val="visible"/>
                                      </p:to>
                                    </p:set>
                                    <p:animEffect transition="in" filter="fade">
                                      <p:cBhvr>
                                        <p:cTn id="13" dur="500"/>
                                        <p:tgtEl>
                                          <p:spTgt spid="25">
                                            <p:graphicEl>
                                              <a:dgm id="{67D9BC49-B078-47E5-9076-E565681396E5}"/>
                                            </p:graphicEl>
                                          </p:spTgt>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25">
                                            <p:graphicEl>
                                              <a:dgm id="{F0CA7C9F-10A0-4408-ADE4-4010082BB907}"/>
                                            </p:graphicEl>
                                          </p:spTgt>
                                        </p:tgtEl>
                                        <p:attrNameLst>
                                          <p:attrName>style.visibility</p:attrName>
                                        </p:attrNameLst>
                                      </p:cBhvr>
                                      <p:to>
                                        <p:strVal val="visible"/>
                                      </p:to>
                                    </p:set>
                                    <p:animEffect transition="in" filter="fade">
                                      <p:cBhvr>
                                        <p:cTn id="17" dur="500"/>
                                        <p:tgtEl>
                                          <p:spTgt spid="25">
                                            <p:graphicEl>
                                              <a:dgm id="{F0CA7C9F-10A0-4408-ADE4-4010082BB907}"/>
                                            </p:graphic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25">
                                            <p:graphicEl>
                                              <a:dgm id="{2FBD35C1-1B9A-4451-8117-4ACEA0E57D4D}"/>
                                            </p:graphicEl>
                                          </p:spTgt>
                                        </p:tgtEl>
                                        <p:attrNameLst>
                                          <p:attrName>style.visibility</p:attrName>
                                        </p:attrNameLst>
                                      </p:cBhvr>
                                      <p:to>
                                        <p:strVal val="visible"/>
                                      </p:to>
                                    </p:set>
                                    <p:animEffect transition="in" filter="fade">
                                      <p:cBhvr>
                                        <p:cTn id="21" dur="500"/>
                                        <p:tgtEl>
                                          <p:spTgt spid="25">
                                            <p:graphicEl>
                                              <a:dgm id="{2FBD35C1-1B9A-4451-8117-4ACEA0E57D4D}"/>
                                            </p:graphicEl>
                                          </p:spTgt>
                                        </p:tgtEl>
                                      </p:cBhvr>
                                    </p:animEffect>
                                  </p:childTnLst>
                                </p:cTn>
                              </p:par>
                            </p:childTnLst>
                          </p:cTn>
                        </p:par>
                        <p:par>
                          <p:cTn id="22" fill="hold">
                            <p:stCondLst>
                              <p:cond delay="2500"/>
                            </p:stCondLst>
                            <p:childTnLst>
                              <p:par>
                                <p:cTn id="23" presetID="10" presetClass="entr" presetSubtype="0" fill="hold" grpId="0" nodeType="afterEffect">
                                  <p:stCondLst>
                                    <p:cond delay="0"/>
                                  </p:stCondLst>
                                  <p:childTnLst>
                                    <p:set>
                                      <p:cBhvr>
                                        <p:cTn id="24" dur="1" fill="hold">
                                          <p:stCondLst>
                                            <p:cond delay="0"/>
                                          </p:stCondLst>
                                        </p:cTn>
                                        <p:tgtEl>
                                          <p:spTgt spid="25">
                                            <p:graphicEl>
                                              <a:dgm id="{2606DE35-04BB-429F-B0B8-BC1FE7A0A0BB}"/>
                                            </p:graphicEl>
                                          </p:spTgt>
                                        </p:tgtEl>
                                        <p:attrNameLst>
                                          <p:attrName>style.visibility</p:attrName>
                                        </p:attrNameLst>
                                      </p:cBhvr>
                                      <p:to>
                                        <p:strVal val="visible"/>
                                      </p:to>
                                    </p:set>
                                    <p:animEffect transition="in" filter="fade">
                                      <p:cBhvr>
                                        <p:cTn id="25" dur="500"/>
                                        <p:tgtEl>
                                          <p:spTgt spid="25">
                                            <p:graphicEl>
                                              <a:dgm id="{2606DE35-04BB-429F-B0B8-BC1FE7A0A0BB}"/>
                                            </p:graphicEl>
                                          </p:spTgt>
                                        </p:tgtEl>
                                      </p:cBhvr>
                                    </p:animEffect>
                                  </p:childTnLst>
                                </p:cTn>
                              </p:par>
                            </p:childTnLst>
                          </p:cTn>
                        </p:par>
                        <p:par>
                          <p:cTn id="26" fill="hold">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25">
                                            <p:graphicEl>
                                              <a:dgm id="{C42F3E97-98FC-4815-9B7F-D8F4D8E74863}"/>
                                            </p:graphicEl>
                                          </p:spTgt>
                                        </p:tgtEl>
                                        <p:attrNameLst>
                                          <p:attrName>style.visibility</p:attrName>
                                        </p:attrNameLst>
                                      </p:cBhvr>
                                      <p:to>
                                        <p:strVal val="visible"/>
                                      </p:to>
                                    </p:set>
                                    <p:animEffect transition="in" filter="fade">
                                      <p:cBhvr>
                                        <p:cTn id="29" dur="500"/>
                                        <p:tgtEl>
                                          <p:spTgt spid="25">
                                            <p:graphicEl>
                                              <a:dgm id="{C42F3E97-98FC-4815-9B7F-D8F4D8E74863}"/>
                                            </p:graphicEl>
                                          </p:spTgt>
                                        </p:tgtEl>
                                      </p:cBhvr>
                                    </p:animEffect>
                                  </p:childTnLst>
                                </p:cTn>
                              </p:par>
                            </p:childTnLst>
                          </p:cTn>
                        </p:par>
                        <p:par>
                          <p:cTn id="30" fill="hold">
                            <p:stCondLst>
                              <p:cond delay="3500"/>
                            </p:stCondLst>
                            <p:childTnLst>
                              <p:par>
                                <p:cTn id="31" presetID="10" presetClass="entr" presetSubtype="0" fill="hold" grpId="0" nodeType="afterEffect">
                                  <p:stCondLst>
                                    <p:cond delay="0"/>
                                  </p:stCondLst>
                                  <p:childTnLst>
                                    <p:set>
                                      <p:cBhvr>
                                        <p:cTn id="32" dur="1" fill="hold">
                                          <p:stCondLst>
                                            <p:cond delay="0"/>
                                          </p:stCondLst>
                                        </p:cTn>
                                        <p:tgtEl>
                                          <p:spTgt spid="25">
                                            <p:graphicEl>
                                              <a:dgm id="{D4A010F6-BD49-4BDD-8722-06EC777A9AB8}"/>
                                            </p:graphicEl>
                                          </p:spTgt>
                                        </p:tgtEl>
                                        <p:attrNameLst>
                                          <p:attrName>style.visibility</p:attrName>
                                        </p:attrNameLst>
                                      </p:cBhvr>
                                      <p:to>
                                        <p:strVal val="visible"/>
                                      </p:to>
                                    </p:set>
                                    <p:animEffect transition="in" filter="fade">
                                      <p:cBhvr>
                                        <p:cTn id="33" dur="500"/>
                                        <p:tgtEl>
                                          <p:spTgt spid="25">
                                            <p:graphicEl>
                                              <a:dgm id="{D4A010F6-BD49-4BDD-8722-06EC777A9AB8}"/>
                                            </p:graphicEl>
                                          </p:spTgt>
                                        </p:tgtEl>
                                      </p:cBhvr>
                                    </p:animEffect>
                                  </p:childTnLst>
                                </p:cTn>
                              </p:par>
                            </p:childTnLst>
                          </p:cTn>
                        </p:par>
                        <p:par>
                          <p:cTn id="34" fill="hold">
                            <p:stCondLst>
                              <p:cond delay="4000"/>
                            </p:stCondLst>
                            <p:childTnLst>
                              <p:par>
                                <p:cTn id="35" presetID="10" presetClass="entr" presetSubtype="0" fill="hold" grpId="0" nodeType="afterEffect">
                                  <p:stCondLst>
                                    <p:cond delay="0"/>
                                  </p:stCondLst>
                                  <p:childTnLst>
                                    <p:set>
                                      <p:cBhvr>
                                        <p:cTn id="36" dur="1" fill="hold">
                                          <p:stCondLst>
                                            <p:cond delay="0"/>
                                          </p:stCondLst>
                                        </p:cTn>
                                        <p:tgtEl>
                                          <p:spTgt spid="25">
                                            <p:graphicEl>
                                              <a:dgm id="{20CE7032-992E-42EB-8733-FFD934DE7516}"/>
                                            </p:graphicEl>
                                          </p:spTgt>
                                        </p:tgtEl>
                                        <p:attrNameLst>
                                          <p:attrName>style.visibility</p:attrName>
                                        </p:attrNameLst>
                                      </p:cBhvr>
                                      <p:to>
                                        <p:strVal val="visible"/>
                                      </p:to>
                                    </p:set>
                                    <p:animEffect transition="in" filter="fade">
                                      <p:cBhvr>
                                        <p:cTn id="37" dur="500"/>
                                        <p:tgtEl>
                                          <p:spTgt spid="25">
                                            <p:graphicEl>
                                              <a:dgm id="{20CE7032-992E-42EB-8733-FFD934DE7516}"/>
                                            </p:graphicEl>
                                          </p:spTgt>
                                        </p:tgtEl>
                                      </p:cBhvr>
                                    </p:animEffect>
                                  </p:childTnLst>
                                </p:cTn>
                              </p:par>
                            </p:childTnLst>
                          </p:cTn>
                        </p:par>
                        <p:par>
                          <p:cTn id="38" fill="hold">
                            <p:stCondLst>
                              <p:cond delay="4500"/>
                            </p:stCondLst>
                            <p:childTnLst>
                              <p:par>
                                <p:cTn id="39" presetID="10" presetClass="entr" presetSubtype="0" fill="hold" grpId="0" nodeType="afterEffect">
                                  <p:stCondLst>
                                    <p:cond delay="0"/>
                                  </p:stCondLst>
                                  <p:childTnLst>
                                    <p:set>
                                      <p:cBhvr>
                                        <p:cTn id="40" dur="1" fill="hold">
                                          <p:stCondLst>
                                            <p:cond delay="0"/>
                                          </p:stCondLst>
                                        </p:cTn>
                                        <p:tgtEl>
                                          <p:spTgt spid="25">
                                            <p:graphicEl>
                                              <a:dgm id="{9ADDF116-2D5B-46D4-8C3E-3272254B7E49}"/>
                                            </p:graphicEl>
                                          </p:spTgt>
                                        </p:tgtEl>
                                        <p:attrNameLst>
                                          <p:attrName>style.visibility</p:attrName>
                                        </p:attrNameLst>
                                      </p:cBhvr>
                                      <p:to>
                                        <p:strVal val="visible"/>
                                      </p:to>
                                    </p:set>
                                    <p:animEffect transition="in" filter="fade">
                                      <p:cBhvr>
                                        <p:cTn id="41" dur="500"/>
                                        <p:tgtEl>
                                          <p:spTgt spid="25">
                                            <p:graphicEl>
                                              <a:dgm id="{9ADDF116-2D5B-46D4-8C3E-3272254B7E49}"/>
                                            </p:graphicEl>
                                          </p:spTgt>
                                        </p:tgtEl>
                                      </p:cBhvr>
                                    </p:animEffect>
                                  </p:childTnLst>
                                </p:cTn>
                              </p:par>
                            </p:childTnLst>
                          </p:cTn>
                        </p:par>
                        <p:par>
                          <p:cTn id="42" fill="hold">
                            <p:stCondLst>
                              <p:cond delay="5000"/>
                            </p:stCondLst>
                            <p:childTnLst>
                              <p:par>
                                <p:cTn id="43" presetID="10" presetClass="entr" presetSubtype="0" fill="hold" grpId="0" nodeType="afterEffect">
                                  <p:stCondLst>
                                    <p:cond delay="0"/>
                                  </p:stCondLst>
                                  <p:childTnLst>
                                    <p:set>
                                      <p:cBhvr>
                                        <p:cTn id="44" dur="1" fill="hold">
                                          <p:stCondLst>
                                            <p:cond delay="0"/>
                                          </p:stCondLst>
                                        </p:cTn>
                                        <p:tgtEl>
                                          <p:spTgt spid="25">
                                            <p:graphicEl>
                                              <a:dgm id="{2904448C-80BD-4B14-9F02-3015829981B3}"/>
                                            </p:graphicEl>
                                          </p:spTgt>
                                        </p:tgtEl>
                                        <p:attrNameLst>
                                          <p:attrName>style.visibility</p:attrName>
                                        </p:attrNameLst>
                                      </p:cBhvr>
                                      <p:to>
                                        <p:strVal val="visible"/>
                                      </p:to>
                                    </p:set>
                                    <p:animEffect transition="in" filter="fade">
                                      <p:cBhvr>
                                        <p:cTn id="45" dur="500"/>
                                        <p:tgtEl>
                                          <p:spTgt spid="25">
                                            <p:graphicEl>
                                              <a:dgm id="{2904448C-80BD-4B14-9F02-3015829981B3}"/>
                                            </p:graphic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8">
                                            <p:graphicEl>
                                              <a:dgm id="{67D9BC49-B078-47E5-9076-E565681396E5}"/>
                                            </p:graphicEl>
                                          </p:spTgt>
                                        </p:tgtEl>
                                        <p:attrNameLst>
                                          <p:attrName>style.visibility</p:attrName>
                                        </p:attrNameLst>
                                      </p:cBhvr>
                                      <p:to>
                                        <p:strVal val="visible"/>
                                      </p:to>
                                    </p:set>
                                    <p:animEffect transition="in" filter="fade">
                                      <p:cBhvr>
                                        <p:cTn id="48" dur="500"/>
                                        <p:tgtEl>
                                          <p:spTgt spid="28">
                                            <p:graphicEl>
                                              <a:dgm id="{67D9BC49-B078-47E5-9076-E565681396E5}"/>
                                            </p:graphicEl>
                                          </p:spTgt>
                                        </p:tgtEl>
                                      </p:cBhvr>
                                    </p:animEffect>
                                  </p:childTnLst>
                                </p:cTn>
                              </p:par>
                            </p:childTnLst>
                          </p:cTn>
                        </p:par>
                        <p:par>
                          <p:cTn id="49" fill="hold">
                            <p:stCondLst>
                              <p:cond delay="5500"/>
                            </p:stCondLst>
                            <p:childTnLst>
                              <p:par>
                                <p:cTn id="50" presetID="10" presetClass="entr" presetSubtype="0" fill="hold" grpId="0" nodeType="afterEffect">
                                  <p:stCondLst>
                                    <p:cond delay="0"/>
                                  </p:stCondLst>
                                  <p:childTnLst>
                                    <p:set>
                                      <p:cBhvr>
                                        <p:cTn id="51" dur="1" fill="hold">
                                          <p:stCondLst>
                                            <p:cond delay="0"/>
                                          </p:stCondLst>
                                        </p:cTn>
                                        <p:tgtEl>
                                          <p:spTgt spid="28">
                                            <p:graphicEl>
                                              <a:dgm id="{F0CA7C9F-10A0-4408-ADE4-4010082BB907}"/>
                                            </p:graphicEl>
                                          </p:spTgt>
                                        </p:tgtEl>
                                        <p:attrNameLst>
                                          <p:attrName>style.visibility</p:attrName>
                                        </p:attrNameLst>
                                      </p:cBhvr>
                                      <p:to>
                                        <p:strVal val="visible"/>
                                      </p:to>
                                    </p:set>
                                    <p:animEffect transition="in" filter="fade">
                                      <p:cBhvr>
                                        <p:cTn id="52" dur="500"/>
                                        <p:tgtEl>
                                          <p:spTgt spid="28">
                                            <p:graphicEl>
                                              <a:dgm id="{F0CA7C9F-10A0-4408-ADE4-4010082BB907}"/>
                                            </p:graphicEl>
                                          </p:spTgt>
                                        </p:tgtEl>
                                      </p:cBhvr>
                                    </p:animEffect>
                                  </p:childTnLst>
                                </p:cTn>
                              </p:par>
                            </p:childTnLst>
                          </p:cTn>
                        </p:par>
                        <p:par>
                          <p:cTn id="53" fill="hold">
                            <p:stCondLst>
                              <p:cond delay="6000"/>
                            </p:stCondLst>
                            <p:childTnLst>
                              <p:par>
                                <p:cTn id="54" presetID="10" presetClass="entr" presetSubtype="0" fill="hold" grpId="0" nodeType="afterEffect">
                                  <p:stCondLst>
                                    <p:cond delay="0"/>
                                  </p:stCondLst>
                                  <p:childTnLst>
                                    <p:set>
                                      <p:cBhvr>
                                        <p:cTn id="55" dur="1" fill="hold">
                                          <p:stCondLst>
                                            <p:cond delay="0"/>
                                          </p:stCondLst>
                                        </p:cTn>
                                        <p:tgtEl>
                                          <p:spTgt spid="28">
                                            <p:graphicEl>
                                              <a:dgm id="{2FBD35C1-1B9A-4451-8117-4ACEA0E57D4D}"/>
                                            </p:graphicEl>
                                          </p:spTgt>
                                        </p:tgtEl>
                                        <p:attrNameLst>
                                          <p:attrName>style.visibility</p:attrName>
                                        </p:attrNameLst>
                                      </p:cBhvr>
                                      <p:to>
                                        <p:strVal val="visible"/>
                                      </p:to>
                                    </p:set>
                                    <p:animEffect transition="in" filter="fade">
                                      <p:cBhvr>
                                        <p:cTn id="56" dur="500"/>
                                        <p:tgtEl>
                                          <p:spTgt spid="28">
                                            <p:graphicEl>
                                              <a:dgm id="{2FBD35C1-1B9A-4451-8117-4ACEA0E57D4D}"/>
                                            </p:graphicEl>
                                          </p:spTgt>
                                        </p:tgtEl>
                                      </p:cBhvr>
                                    </p:animEffect>
                                  </p:childTnLst>
                                </p:cTn>
                              </p:par>
                            </p:childTnLst>
                          </p:cTn>
                        </p:par>
                        <p:par>
                          <p:cTn id="57" fill="hold">
                            <p:stCondLst>
                              <p:cond delay="6500"/>
                            </p:stCondLst>
                            <p:childTnLst>
                              <p:par>
                                <p:cTn id="58" presetID="10" presetClass="entr" presetSubtype="0" fill="hold" grpId="0" nodeType="afterEffect">
                                  <p:stCondLst>
                                    <p:cond delay="0"/>
                                  </p:stCondLst>
                                  <p:childTnLst>
                                    <p:set>
                                      <p:cBhvr>
                                        <p:cTn id="59" dur="1" fill="hold">
                                          <p:stCondLst>
                                            <p:cond delay="0"/>
                                          </p:stCondLst>
                                        </p:cTn>
                                        <p:tgtEl>
                                          <p:spTgt spid="28">
                                            <p:graphicEl>
                                              <a:dgm id="{2606DE35-04BB-429F-B0B8-BC1FE7A0A0BB}"/>
                                            </p:graphicEl>
                                          </p:spTgt>
                                        </p:tgtEl>
                                        <p:attrNameLst>
                                          <p:attrName>style.visibility</p:attrName>
                                        </p:attrNameLst>
                                      </p:cBhvr>
                                      <p:to>
                                        <p:strVal val="visible"/>
                                      </p:to>
                                    </p:set>
                                    <p:animEffect transition="in" filter="fade">
                                      <p:cBhvr>
                                        <p:cTn id="60" dur="500"/>
                                        <p:tgtEl>
                                          <p:spTgt spid="28">
                                            <p:graphicEl>
                                              <a:dgm id="{2606DE35-04BB-429F-B0B8-BC1FE7A0A0BB}"/>
                                            </p:graphicEl>
                                          </p:spTgt>
                                        </p:tgtEl>
                                      </p:cBhvr>
                                    </p:animEffect>
                                  </p:childTnLst>
                                </p:cTn>
                              </p:par>
                            </p:childTnLst>
                          </p:cTn>
                        </p:par>
                        <p:par>
                          <p:cTn id="61" fill="hold">
                            <p:stCondLst>
                              <p:cond delay="7000"/>
                            </p:stCondLst>
                            <p:childTnLst>
                              <p:par>
                                <p:cTn id="62" presetID="10" presetClass="entr" presetSubtype="0" fill="hold" grpId="0" nodeType="afterEffect">
                                  <p:stCondLst>
                                    <p:cond delay="0"/>
                                  </p:stCondLst>
                                  <p:childTnLst>
                                    <p:set>
                                      <p:cBhvr>
                                        <p:cTn id="63" dur="1" fill="hold">
                                          <p:stCondLst>
                                            <p:cond delay="0"/>
                                          </p:stCondLst>
                                        </p:cTn>
                                        <p:tgtEl>
                                          <p:spTgt spid="28">
                                            <p:graphicEl>
                                              <a:dgm id="{C42F3E97-98FC-4815-9B7F-D8F4D8E74863}"/>
                                            </p:graphicEl>
                                          </p:spTgt>
                                        </p:tgtEl>
                                        <p:attrNameLst>
                                          <p:attrName>style.visibility</p:attrName>
                                        </p:attrNameLst>
                                      </p:cBhvr>
                                      <p:to>
                                        <p:strVal val="visible"/>
                                      </p:to>
                                    </p:set>
                                    <p:animEffect transition="in" filter="fade">
                                      <p:cBhvr>
                                        <p:cTn id="64" dur="500"/>
                                        <p:tgtEl>
                                          <p:spTgt spid="28">
                                            <p:graphicEl>
                                              <a:dgm id="{C42F3E97-98FC-4815-9B7F-D8F4D8E74863}"/>
                                            </p:graphicEl>
                                          </p:spTgt>
                                        </p:tgtEl>
                                      </p:cBhvr>
                                    </p:animEffect>
                                  </p:childTnLst>
                                </p:cTn>
                              </p:par>
                            </p:childTnLst>
                          </p:cTn>
                        </p:par>
                        <p:par>
                          <p:cTn id="65" fill="hold">
                            <p:stCondLst>
                              <p:cond delay="7500"/>
                            </p:stCondLst>
                            <p:childTnLst>
                              <p:par>
                                <p:cTn id="66" presetID="10" presetClass="entr" presetSubtype="0" fill="hold" grpId="0" nodeType="afterEffect">
                                  <p:stCondLst>
                                    <p:cond delay="0"/>
                                  </p:stCondLst>
                                  <p:childTnLst>
                                    <p:set>
                                      <p:cBhvr>
                                        <p:cTn id="67" dur="1" fill="hold">
                                          <p:stCondLst>
                                            <p:cond delay="0"/>
                                          </p:stCondLst>
                                        </p:cTn>
                                        <p:tgtEl>
                                          <p:spTgt spid="28">
                                            <p:graphicEl>
                                              <a:dgm id="{74F2D2E9-E252-429C-8B93-234A4AE98F1A}"/>
                                            </p:graphicEl>
                                          </p:spTgt>
                                        </p:tgtEl>
                                        <p:attrNameLst>
                                          <p:attrName>style.visibility</p:attrName>
                                        </p:attrNameLst>
                                      </p:cBhvr>
                                      <p:to>
                                        <p:strVal val="visible"/>
                                      </p:to>
                                    </p:set>
                                    <p:animEffect transition="in" filter="fade">
                                      <p:cBhvr>
                                        <p:cTn id="68" dur="500"/>
                                        <p:tgtEl>
                                          <p:spTgt spid="28">
                                            <p:graphicEl>
                                              <a:dgm id="{74F2D2E9-E252-429C-8B93-234A4AE98F1A}"/>
                                            </p:graphicEl>
                                          </p:spTgt>
                                        </p:tgtEl>
                                      </p:cBhvr>
                                    </p:animEffect>
                                  </p:childTnLst>
                                </p:cTn>
                              </p:par>
                            </p:childTnLst>
                          </p:cTn>
                        </p:par>
                        <p:par>
                          <p:cTn id="69" fill="hold">
                            <p:stCondLst>
                              <p:cond delay="8000"/>
                            </p:stCondLst>
                            <p:childTnLst>
                              <p:par>
                                <p:cTn id="70" presetID="10" presetClass="entr" presetSubtype="0" fill="hold" grpId="0" nodeType="afterEffect">
                                  <p:stCondLst>
                                    <p:cond delay="0"/>
                                  </p:stCondLst>
                                  <p:childTnLst>
                                    <p:set>
                                      <p:cBhvr>
                                        <p:cTn id="71" dur="1" fill="hold">
                                          <p:stCondLst>
                                            <p:cond delay="0"/>
                                          </p:stCondLst>
                                        </p:cTn>
                                        <p:tgtEl>
                                          <p:spTgt spid="28">
                                            <p:graphicEl>
                                              <a:dgm id="{12029314-AA8E-4F83-A0E6-023BD1AC2FC9}"/>
                                            </p:graphicEl>
                                          </p:spTgt>
                                        </p:tgtEl>
                                        <p:attrNameLst>
                                          <p:attrName>style.visibility</p:attrName>
                                        </p:attrNameLst>
                                      </p:cBhvr>
                                      <p:to>
                                        <p:strVal val="visible"/>
                                      </p:to>
                                    </p:set>
                                    <p:animEffect transition="in" filter="fade">
                                      <p:cBhvr>
                                        <p:cTn id="72" dur="500"/>
                                        <p:tgtEl>
                                          <p:spTgt spid="28">
                                            <p:graphicEl>
                                              <a:dgm id="{12029314-AA8E-4F83-A0E6-023BD1AC2FC9}"/>
                                            </p:graphicEl>
                                          </p:spTgt>
                                        </p:tgtEl>
                                      </p:cBhvr>
                                    </p:animEffect>
                                  </p:childTnLst>
                                </p:cTn>
                              </p:par>
                            </p:childTnLst>
                          </p:cTn>
                        </p:par>
                        <p:par>
                          <p:cTn id="73" fill="hold">
                            <p:stCondLst>
                              <p:cond delay="8500"/>
                            </p:stCondLst>
                            <p:childTnLst>
                              <p:par>
                                <p:cTn id="74" presetID="10" presetClass="entr" presetSubtype="0" fill="hold" grpId="0" nodeType="afterEffect">
                                  <p:stCondLst>
                                    <p:cond delay="0"/>
                                  </p:stCondLst>
                                  <p:childTnLst>
                                    <p:set>
                                      <p:cBhvr>
                                        <p:cTn id="75" dur="1" fill="hold">
                                          <p:stCondLst>
                                            <p:cond delay="0"/>
                                          </p:stCondLst>
                                        </p:cTn>
                                        <p:tgtEl>
                                          <p:spTgt spid="28">
                                            <p:graphicEl>
                                              <a:dgm id="{671DCE79-1ADE-4B82-920A-513C0672B110}"/>
                                            </p:graphicEl>
                                          </p:spTgt>
                                        </p:tgtEl>
                                        <p:attrNameLst>
                                          <p:attrName>style.visibility</p:attrName>
                                        </p:attrNameLst>
                                      </p:cBhvr>
                                      <p:to>
                                        <p:strVal val="visible"/>
                                      </p:to>
                                    </p:set>
                                    <p:animEffect transition="in" filter="fade">
                                      <p:cBhvr>
                                        <p:cTn id="76" dur="500"/>
                                        <p:tgtEl>
                                          <p:spTgt spid="28">
                                            <p:graphicEl>
                                              <a:dgm id="{671DCE79-1ADE-4B82-920A-513C0672B11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25" grpId="0">
        <p:bldSub>
          <a:bldDgm bld="one"/>
        </p:bldSub>
      </p:bldGraphic>
      <p:bldGraphic spid="28" grpId="0">
        <p:bldSub>
          <a:bldDgm bld="one"/>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4547</TotalTime>
  <Words>2132</Words>
  <Application>Microsoft Office PowerPoint</Application>
  <PresentationFormat>On-screen Show (4:3)</PresentationFormat>
  <Paragraphs>320</Paragraphs>
  <Slides>21</Slides>
  <Notes>11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المجلس القومي للمرأة</vt:lpstr>
      <vt:lpstr>المبادئ الحاكمة لعمل المجلس</vt:lpstr>
      <vt:lpstr>Slide 4</vt:lpstr>
      <vt:lpstr>أدوار المجلس</vt:lpstr>
      <vt:lpstr>محاور عمل المجلس – تمكين المرأة</vt:lpstr>
      <vt:lpstr> عقد المؤتمرات والندوات وحلقات النقاش والبحث في الموضوعات التي تخص المرأة - تنظيم دورات تدريبية للتوعية بدور المرأة في المجتمع وبحقوقها وواجباتها - إصدرا النشرات والمجلات والمطبوعات المتصلة بأهداف المجلس واختصاصاته </vt:lpstr>
      <vt:lpstr>آليات عمل المجلس</vt:lpstr>
      <vt:lpstr>اللجان الدائمة بالمجلس</vt:lpstr>
      <vt:lpstr>استراتيجية عمل المجلس في إطار اختصاصته</vt:lpstr>
      <vt:lpstr>Slide 11</vt:lpstr>
      <vt:lpstr>العمل مع الشركاء لتمكين المرأة</vt:lpstr>
      <vt:lpstr>نظرة إحصائية على وضع المرأة</vt:lpstr>
      <vt:lpstr>نظرة إحصائية على وضع المرأة</vt:lpstr>
      <vt:lpstr>نظرة إحصائية على وضع المرأة</vt:lpstr>
      <vt:lpstr>المشروعات والمبادرات </vt:lpstr>
      <vt:lpstr>التحديات</vt:lpstr>
      <vt:lpstr>التحديات</vt:lpstr>
      <vt:lpstr>Slide 19</vt:lpstr>
      <vt:lpstr>منظمة المؤتمر الإسلامى لتنمية المرأة بالقاهرة</vt:lpstr>
      <vt:lpstr>شكــــــــــــــــــــــــــراً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المجلس القومي للمرأة</dc:title>
  <dc:creator>safaa</dc:creator>
  <cp:lastModifiedBy>usr</cp:lastModifiedBy>
  <cp:revision>127</cp:revision>
  <dcterms:created xsi:type="dcterms:W3CDTF">2016-02-08T00:30:24Z</dcterms:created>
  <dcterms:modified xsi:type="dcterms:W3CDTF">2016-10-04T05:58:40Z</dcterms:modified>
</cp:coreProperties>
</file>