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72" r:id="rId2"/>
    <p:sldId id="265" r:id="rId3"/>
    <p:sldId id="278" r:id="rId4"/>
    <p:sldId id="273" r:id="rId5"/>
    <p:sldId id="279" r:id="rId6"/>
    <p:sldId id="274" r:id="rId7"/>
    <p:sldId id="275" r:id="rId8"/>
    <p:sldId id="276" r:id="rId9"/>
    <p:sldId id="277" r:id="rId10"/>
    <p:sldId id="280" r:id="rId11"/>
    <p:sldId id="261"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4" d="100"/>
          <a:sy n="114" d="100"/>
        </p:scale>
        <p:origin x="-72" y="-3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Header Placeholder 1"/>
          <p:cNvSpPr txBox="1">
            <a:spLocks noGrp="1"/>
          </p:cNvSpPr>
          <p:nvPr>
            <p:ph type="hdr" sz="quarter"/>
          </p:nvPr>
        </p:nvSpPr>
        <p:spPr>
          <a:xfrm>
            <a:off x="0" y="0"/>
            <a:ext cx="2971800" cy="458791"/>
          </a:xfrm>
          <a:prstGeom prst="rect">
            <a:avLst/>
          </a:prstGeom>
          <a:noFill/>
          <a:ln>
            <a:noFill/>
          </a:ln>
        </p:spPr>
        <p:txBody>
          <a:bodyPr vert="horz" wrap="square" lIns="91440" tIns="45720" rIns="91440" bIns="45720" anchor="t"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200" b="0" i="0" u="none" strike="noStrike" kern="1200" cap="none" spc="0" baseline="0">
              <a:solidFill>
                <a:srgbClr val="404040"/>
              </a:solidFill>
              <a:uFillTx/>
              <a:latin typeface="Century Gothic"/>
            </a:endParaRPr>
          </a:p>
        </p:txBody>
      </p:sp>
      <p:sp>
        <p:nvSpPr>
          <p:cNvPr id="3" name="Date Placeholder 2"/>
          <p:cNvSpPr txBox="1">
            <a:spLocks noGrp="1"/>
          </p:cNvSpPr>
          <p:nvPr>
            <p:ph type="dt" sz="quarter" idx="1"/>
          </p:nvPr>
        </p:nvSpPr>
        <p:spPr>
          <a:xfrm>
            <a:off x="3884608" y="0"/>
            <a:ext cx="2971800" cy="458791"/>
          </a:xfrm>
          <a:prstGeom prst="rect">
            <a:avLst/>
          </a:prstGeom>
          <a:noFill/>
          <a:ln>
            <a:noFill/>
          </a:ln>
        </p:spPr>
        <p:txBody>
          <a:bodyPr vert="horz" wrap="square" lIns="91440" tIns="45720" rIns="91440" bIns="45720" anchor="t" anchorCtr="0" compatLnSpc="1"/>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C4F833E9-F972-43D4-8BFE-65200B59B130}" type="datetime1">
              <a:rPr lang="en-US" sz="1200" b="0" i="0" u="none" strike="noStrike" kern="1200" cap="none" spc="0" baseline="0">
                <a:solidFill>
                  <a:srgbClr val="404040"/>
                </a:solidFill>
                <a:uFillTx/>
                <a:latin typeface="Century Gothic"/>
              </a:rPr>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t>11/11/2016</a:t>
            </a:fld>
            <a:endParaRPr lang="en-US" sz="1200" b="0" i="0" u="none" strike="noStrike" kern="1200" cap="none" spc="0" baseline="0">
              <a:solidFill>
                <a:srgbClr val="404040"/>
              </a:solidFill>
              <a:uFillTx/>
              <a:latin typeface="Century Gothic"/>
            </a:endParaRPr>
          </a:p>
        </p:txBody>
      </p:sp>
      <p:sp>
        <p:nvSpPr>
          <p:cNvPr id="4" name="Footer Placeholder 3"/>
          <p:cNvSpPr txBox="1">
            <a:spLocks noGrp="1"/>
          </p:cNvSpPr>
          <p:nvPr>
            <p:ph type="ftr" sz="quarter" idx="2"/>
          </p:nvPr>
        </p:nvSpPr>
        <p:spPr>
          <a:xfrm>
            <a:off x="0" y="8685208"/>
            <a:ext cx="2971800" cy="458791"/>
          </a:xfrm>
          <a:prstGeom prst="rect">
            <a:avLst/>
          </a:prstGeom>
          <a:noFill/>
          <a:ln>
            <a:noFill/>
          </a:ln>
        </p:spPr>
        <p:txBody>
          <a:bodyPr vert="horz" wrap="square" lIns="91440" tIns="45720" rIns="91440" bIns="45720" anchor="b"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200" b="0" i="0" u="none" strike="noStrike" kern="1200" cap="none" spc="0" baseline="0">
              <a:solidFill>
                <a:srgbClr val="404040"/>
              </a:solidFill>
              <a:uFillTx/>
              <a:latin typeface="Century Gothic"/>
            </a:endParaRPr>
          </a:p>
        </p:txBody>
      </p:sp>
      <p:sp>
        <p:nvSpPr>
          <p:cNvPr id="5" name="Slide Number Placeholder 4"/>
          <p:cNvSpPr txBox="1">
            <a:spLocks noGrp="1"/>
          </p:cNvSpPr>
          <p:nvPr>
            <p:ph type="sldNum" sz="quarter" idx="3"/>
          </p:nvPr>
        </p:nvSpPr>
        <p:spPr>
          <a:xfrm>
            <a:off x="3884608" y="8685208"/>
            <a:ext cx="2971800" cy="458791"/>
          </a:xfrm>
          <a:prstGeom prst="rect">
            <a:avLst/>
          </a:prstGeom>
          <a:noFill/>
          <a:ln>
            <a:noFill/>
          </a:ln>
        </p:spPr>
        <p:txBody>
          <a:bodyPr vert="horz" wrap="square" lIns="91440" tIns="45720" rIns="91440" bIns="45720" anchor="b" anchorCtr="0" compatLnSpc="1"/>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1BC3C77F-F4B4-453B-BC37-DB3ECCC4CFFC}" type="slidenum">
              <a:t>‹#›</a:t>
            </a:fld>
            <a:endParaRPr lang="fr-FR" sz="1200" b="0" i="0" u="none" strike="noStrike" kern="1200" cap="none" spc="0" baseline="0">
              <a:solidFill>
                <a:srgbClr val="404040"/>
              </a:solidFill>
              <a:uFillTx/>
              <a:latin typeface="Century Gothic"/>
            </a:endParaRPr>
          </a:p>
        </p:txBody>
      </p:sp>
    </p:spTree>
    <p:extLst>
      <p:ext uri="{BB962C8B-B14F-4D97-AF65-F5344CB8AC3E}">
        <p14:creationId xmlns:p14="http://schemas.microsoft.com/office/powerpoint/2010/main" val="17676850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Header Placeholder 1"/>
          <p:cNvSpPr txBox="1">
            <a:spLocks noGrp="1"/>
          </p:cNvSpPr>
          <p:nvPr>
            <p:ph type="hdr" sz="quarter"/>
          </p:nvPr>
        </p:nvSpPr>
        <p:spPr>
          <a:xfrm>
            <a:off x="0" y="0"/>
            <a:ext cx="2971800" cy="458791"/>
          </a:xfrm>
          <a:prstGeom prst="rect">
            <a:avLst/>
          </a:prstGeom>
          <a:noFill/>
          <a:ln>
            <a:noFill/>
          </a:ln>
        </p:spPr>
        <p:txBody>
          <a:bodyPr vert="horz" wrap="square" lIns="91440" tIns="45720" rIns="91440" bIns="45720" anchor="t" anchorCtr="0" compatLnSpc="1"/>
          <a:lstStyle>
            <a:lvl1pPr marL="0" marR="0" lvl="0" indent="0" algn="l" defTabSz="914400" rtl="0" fontAlgn="auto" hangingPunct="1">
              <a:lnSpc>
                <a:spcPct val="100000"/>
              </a:lnSpc>
              <a:spcBef>
                <a:spcPts val="0"/>
              </a:spcBef>
              <a:spcAft>
                <a:spcPts val="0"/>
              </a:spcAft>
              <a:buNone/>
              <a:tabLst/>
              <a:defRPr lang="fr-FR" sz="1200" b="0" i="0" u="none" strike="noStrike" kern="1200" cap="none" spc="0" baseline="0">
                <a:solidFill>
                  <a:srgbClr val="404040"/>
                </a:solidFill>
                <a:uFillTx/>
                <a:latin typeface="Century Gothic"/>
              </a:defRPr>
            </a:lvl1pPr>
          </a:lstStyle>
          <a:p>
            <a:pPr lvl="0"/>
            <a:endParaRPr lang="fr-FR"/>
          </a:p>
        </p:txBody>
      </p:sp>
      <p:sp>
        <p:nvSpPr>
          <p:cNvPr id="3" name="Date Placeholder 2"/>
          <p:cNvSpPr txBox="1">
            <a:spLocks noGrp="1"/>
          </p:cNvSpPr>
          <p:nvPr>
            <p:ph type="dt" idx="1"/>
          </p:nvPr>
        </p:nvSpPr>
        <p:spPr>
          <a:xfrm>
            <a:off x="3884608" y="0"/>
            <a:ext cx="2971800" cy="458791"/>
          </a:xfrm>
          <a:prstGeom prst="rect">
            <a:avLst/>
          </a:prstGeom>
          <a:noFill/>
          <a:ln>
            <a:noFill/>
          </a:ln>
        </p:spPr>
        <p:txBody>
          <a:bodyPr vert="horz" wrap="square" lIns="91440" tIns="45720" rIns="91440" bIns="45720" anchor="t" anchorCtr="0" compatLnSpc="1"/>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404040"/>
                </a:solidFill>
                <a:uFillTx/>
                <a:latin typeface="Century Gothic"/>
              </a:defRPr>
            </a:lvl1pPr>
          </a:lstStyle>
          <a:p>
            <a:pPr lvl="0"/>
            <a:fld id="{7C593F75-77EF-40DA-9642-C3274211BFA8}" type="datetime1">
              <a:rPr lang="en-US"/>
              <a:pPr lvl="0"/>
              <a:t>11/11/2016</a:t>
            </a:fld>
            <a:endParaRPr lang="en-US"/>
          </a:p>
        </p:txBody>
      </p:sp>
      <p:sp>
        <p:nvSpPr>
          <p:cNvPr id="4" name="Slide Image Placeholder 3"/>
          <p:cNvSpPr>
            <a:spLocks noGrp="1" noRot="1" noChangeAspect="1"/>
          </p:cNvSpPr>
          <p:nvPr>
            <p:ph type="sldImg" idx="2"/>
          </p:nvPr>
        </p:nvSpPr>
        <p:spPr>
          <a:xfrm>
            <a:off x="685800" y="1143000"/>
            <a:ext cx="5486400" cy="3086099"/>
          </a:xfrm>
          <a:prstGeom prst="rect">
            <a:avLst/>
          </a:prstGeom>
          <a:noFill/>
          <a:ln w="12701">
            <a:solidFill>
              <a:srgbClr val="000000"/>
            </a:solidFill>
            <a:prstDash val="solid"/>
          </a:ln>
        </p:spPr>
      </p:sp>
      <p:sp>
        <p:nvSpPr>
          <p:cNvPr id="5" name="Notes Placeholder 4"/>
          <p:cNvSpPr txBox="1">
            <a:spLocks noGrp="1"/>
          </p:cNvSpPr>
          <p:nvPr>
            <p:ph type="body" sz="quarter" idx="3"/>
          </p:nvPr>
        </p:nvSpPr>
        <p:spPr>
          <a:xfrm>
            <a:off x="685800" y="4400549"/>
            <a:ext cx="5486400" cy="3086099"/>
          </a:xfrm>
          <a:prstGeom prst="rect">
            <a:avLst/>
          </a:prstGeom>
          <a:noFill/>
          <a:ln>
            <a:noFill/>
          </a:ln>
        </p:spPr>
        <p:txBody>
          <a:bodyPr vert="horz" wrap="square" lIns="91440" tIns="45720" rIns="91440" bIns="45720" anchor="t" anchorCtr="0" compatLnSpc="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txBox="1">
            <a:spLocks noGrp="1"/>
          </p:cNvSpPr>
          <p:nvPr>
            <p:ph type="ftr" sz="quarter" idx="4"/>
          </p:nvPr>
        </p:nvSpPr>
        <p:spPr>
          <a:xfrm>
            <a:off x="0" y="8685208"/>
            <a:ext cx="2971800" cy="458791"/>
          </a:xfrm>
          <a:prstGeom prst="rect">
            <a:avLst/>
          </a:prstGeom>
          <a:noFill/>
          <a:ln>
            <a:noFill/>
          </a:ln>
        </p:spPr>
        <p:txBody>
          <a:bodyPr vert="horz" wrap="square" lIns="91440" tIns="45720" rIns="91440" bIns="45720" anchor="b" anchorCtr="0" compatLnSpc="1"/>
          <a:lstStyle>
            <a:lvl1pPr marL="0" marR="0" lvl="0" indent="0" algn="l" defTabSz="914400" rtl="0" fontAlgn="auto" hangingPunct="1">
              <a:lnSpc>
                <a:spcPct val="100000"/>
              </a:lnSpc>
              <a:spcBef>
                <a:spcPts val="0"/>
              </a:spcBef>
              <a:spcAft>
                <a:spcPts val="0"/>
              </a:spcAft>
              <a:buNone/>
              <a:tabLst/>
              <a:defRPr lang="fr-FR" sz="1200" b="0" i="0" u="none" strike="noStrike" kern="1200" cap="none" spc="0" baseline="0">
                <a:solidFill>
                  <a:srgbClr val="404040"/>
                </a:solidFill>
                <a:uFillTx/>
                <a:latin typeface="Century Gothic"/>
              </a:defRPr>
            </a:lvl1pPr>
          </a:lstStyle>
          <a:p>
            <a:pPr lvl="0"/>
            <a:endParaRPr lang="fr-FR"/>
          </a:p>
        </p:txBody>
      </p:sp>
      <p:sp>
        <p:nvSpPr>
          <p:cNvPr id="7" name="Slide Number Placeholder 6"/>
          <p:cNvSpPr txBox="1">
            <a:spLocks noGrp="1"/>
          </p:cNvSpPr>
          <p:nvPr>
            <p:ph type="sldNum" sz="quarter" idx="5"/>
          </p:nvPr>
        </p:nvSpPr>
        <p:spPr>
          <a:xfrm>
            <a:off x="3884608" y="8685208"/>
            <a:ext cx="2971800" cy="458791"/>
          </a:xfrm>
          <a:prstGeom prst="rect">
            <a:avLst/>
          </a:prstGeom>
          <a:noFill/>
          <a:ln>
            <a:noFill/>
          </a:ln>
        </p:spPr>
        <p:txBody>
          <a:bodyPr vert="horz" wrap="square" lIns="91440" tIns="45720" rIns="91440" bIns="45720" anchor="b" anchorCtr="0" compatLnSpc="1"/>
          <a:lstStyle>
            <a:lvl1pPr marL="0" marR="0" lvl="0" indent="0" algn="r" defTabSz="914400" rtl="0" fontAlgn="auto" hangingPunct="1">
              <a:lnSpc>
                <a:spcPct val="100000"/>
              </a:lnSpc>
              <a:spcBef>
                <a:spcPts val="0"/>
              </a:spcBef>
              <a:spcAft>
                <a:spcPts val="0"/>
              </a:spcAft>
              <a:buNone/>
              <a:tabLst/>
              <a:defRPr lang="fr-FR" sz="1200" b="0" i="0" u="none" strike="noStrike" kern="1200" cap="none" spc="0" baseline="0">
                <a:solidFill>
                  <a:srgbClr val="404040"/>
                </a:solidFill>
                <a:uFillTx/>
                <a:latin typeface="Century Gothic"/>
              </a:defRPr>
            </a:lvl1pPr>
          </a:lstStyle>
          <a:p>
            <a:pPr lvl="0"/>
            <a:fld id="{18A109B0-74DC-4DB9-9F5D-415A66031AA5}" type="slidenum">
              <a:t>‹#›</a:t>
            </a:fld>
            <a:endParaRPr lang="fr-FR"/>
          </a:p>
        </p:txBody>
      </p:sp>
    </p:spTree>
    <p:extLst>
      <p:ext uri="{BB962C8B-B14F-4D97-AF65-F5344CB8AC3E}">
        <p14:creationId xmlns:p14="http://schemas.microsoft.com/office/powerpoint/2010/main" val="648571237"/>
      </p:ext>
    </p:extLst>
  </p:cSld>
  <p:clrMap bg1="lt1" tx1="dk1" bg2="lt2" tx2="dk2" accent1="accent1" accent2="accent2" accent3="accent3" accent4="accent4" accent5="accent5" accent6="accent6" hlink="hlink" folHlink="folHlink"/>
  <p:notes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404040"/>
        </a:solidFill>
        <a:uFillTx/>
        <a:latin typeface="Century Gothic"/>
      </a:defRPr>
    </a:lvl1pPr>
    <a:lvl2pPr marL="457200" marR="0" lvl="1" indent="0" algn="l" defTabSz="914400" rtl="0" fontAlgn="auto" hangingPunct="1">
      <a:lnSpc>
        <a:spcPct val="100000"/>
      </a:lnSpc>
      <a:spcBef>
        <a:spcPts val="0"/>
      </a:spcBef>
      <a:spcAft>
        <a:spcPts val="0"/>
      </a:spcAft>
      <a:buNone/>
      <a:tabLst/>
      <a:defRPr lang="en-US" sz="1200" b="0" i="0" u="none" strike="noStrike" kern="1200" cap="none" spc="0" baseline="0">
        <a:solidFill>
          <a:srgbClr val="404040"/>
        </a:solidFill>
        <a:uFillTx/>
        <a:latin typeface="Century Gothic"/>
      </a:defRPr>
    </a:lvl2pPr>
    <a:lvl3pPr marL="914400" marR="0" lvl="2" indent="0" algn="l" defTabSz="914400" rtl="0" fontAlgn="auto" hangingPunct="1">
      <a:lnSpc>
        <a:spcPct val="100000"/>
      </a:lnSpc>
      <a:spcBef>
        <a:spcPts val="0"/>
      </a:spcBef>
      <a:spcAft>
        <a:spcPts val="0"/>
      </a:spcAft>
      <a:buNone/>
      <a:tabLst/>
      <a:defRPr lang="en-US" sz="1200" b="0" i="0" u="none" strike="noStrike" kern="1200" cap="none" spc="0" baseline="0">
        <a:solidFill>
          <a:srgbClr val="404040"/>
        </a:solidFill>
        <a:uFillTx/>
        <a:latin typeface="Century Gothic"/>
      </a:defRPr>
    </a:lvl3pPr>
    <a:lvl4pPr marL="1371600" marR="0" lvl="3" indent="0" algn="l" defTabSz="914400" rtl="0" fontAlgn="auto" hangingPunct="1">
      <a:lnSpc>
        <a:spcPct val="100000"/>
      </a:lnSpc>
      <a:spcBef>
        <a:spcPts val="0"/>
      </a:spcBef>
      <a:spcAft>
        <a:spcPts val="0"/>
      </a:spcAft>
      <a:buNone/>
      <a:tabLst/>
      <a:defRPr lang="en-US" sz="1200" b="0" i="0" u="none" strike="noStrike" kern="1200" cap="none" spc="0" baseline="0">
        <a:solidFill>
          <a:srgbClr val="404040"/>
        </a:solidFill>
        <a:uFillTx/>
        <a:latin typeface="Century Gothic"/>
      </a:defRPr>
    </a:lvl4pPr>
    <a:lvl5pPr marL="1828800" marR="0" lvl="4" indent="0" algn="l" defTabSz="914400" rtl="0" fontAlgn="auto" hangingPunct="1">
      <a:lnSpc>
        <a:spcPct val="100000"/>
      </a:lnSpc>
      <a:spcBef>
        <a:spcPts val="0"/>
      </a:spcBef>
      <a:spcAft>
        <a:spcPts val="0"/>
      </a:spcAft>
      <a:buNone/>
      <a:tabLst/>
      <a:defRPr lang="en-US" sz="1200" b="0" i="0" u="none" strike="noStrike" kern="1200" cap="none" spc="0" baseline="0">
        <a:solidFill>
          <a:srgbClr val="404040"/>
        </a:solidFill>
        <a:uFillTx/>
        <a:latin typeface="Century Gothic"/>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685800" y="1143000"/>
            <a:ext cx="5486400" cy="3086100"/>
          </a:xfrm>
        </p:spPr>
      </p:sp>
      <p:sp>
        <p:nvSpPr>
          <p:cNvPr id="3" name="Espace réservé des commentaires 2"/>
          <p:cNvSpPr txBox="1">
            <a:spLocks noGrp="1"/>
          </p:cNvSpPr>
          <p:nvPr>
            <p:ph type="body" sz="quarter" idx="1"/>
          </p:nvPr>
        </p:nvSpPr>
        <p:spPr/>
        <p:txBody>
          <a:bodyPr/>
          <a:lstStyle/>
          <a:p>
            <a:endParaRPr lang="tr-TR"/>
          </a:p>
        </p:txBody>
      </p:sp>
      <p:sp>
        <p:nvSpPr>
          <p:cNvPr id="4" name="Espace réservé du numéro de diapositive 3"/>
          <p:cNvSpPr txBox="1"/>
          <p:nvPr/>
        </p:nvSpPr>
        <p:spPr>
          <a:xfrm>
            <a:off x="3884608" y="8685208"/>
            <a:ext cx="2971800" cy="458791"/>
          </a:xfrm>
          <a:prstGeom prst="rect">
            <a:avLst/>
          </a:prstGeom>
          <a:noFill/>
          <a:ln>
            <a:noFill/>
          </a:ln>
        </p:spPr>
        <p:txBody>
          <a:bodyPr vert="horz" wrap="square" lIns="91440" tIns="45720" rIns="91440" bIns="45720" anchor="b" anchorCtr="0" compatLnSpc="1"/>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DD4114A5-DE3D-4222-B012-D92670A48270}" type="slidenum">
              <a:t>1</a:t>
            </a:fld>
            <a:endParaRPr lang="fr-FR" sz="1200" b="0" i="0" u="none" strike="noStrike" kern="1200" cap="none" spc="0" baseline="0">
              <a:solidFill>
                <a:srgbClr val="404040"/>
              </a:solidFill>
              <a:uFillTx/>
              <a:latin typeface="Century Gothic"/>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685800" y="1143000"/>
            <a:ext cx="5486400" cy="3086100"/>
          </a:xfrm>
        </p:spPr>
      </p:sp>
      <p:sp>
        <p:nvSpPr>
          <p:cNvPr id="3" name="Espace réservé des commentaires 2"/>
          <p:cNvSpPr txBox="1">
            <a:spLocks noGrp="1"/>
          </p:cNvSpPr>
          <p:nvPr>
            <p:ph type="body" sz="quarter" idx="1"/>
          </p:nvPr>
        </p:nvSpPr>
        <p:spPr/>
        <p:txBody>
          <a:bodyPr/>
          <a:lstStyle/>
          <a:p>
            <a:endParaRPr lang="tr-TR"/>
          </a:p>
        </p:txBody>
      </p:sp>
      <p:sp>
        <p:nvSpPr>
          <p:cNvPr id="4" name="Espace réservé du numéro de diapositive 3"/>
          <p:cNvSpPr txBox="1"/>
          <p:nvPr/>
        </p:nvSpPr>
        <p:spPr>
          <a:xfrm>
            <a:off x="3884608" y="8685208"/>
            <a:ext cx="2971800" cy="458791"/>
          </a:xfrm>
          <a:prstGeom prst="rect">
            <a:avLst/>
          </a:prstGeom>
          <a:noFill/>
          <a:ln>
            <a:noFill/>
          </a:ln>
        </p:spPr>
        <p:txBody>
          <a:bodyPr vert="horz" wrap="square" lIns="91440" tIns="45720" rIns="91440" bIns="45720" anchor="b" anchorCtr="0" compatLnSpc="1"/>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C098A14E-F09C-4C0F-8471-E86770748DC1}" type="slidenum">
              <a:t>2</a:t>
            </a:fld>
            <a:endParaRPr lang="fr-FR" sz="1200" b="0" i="0" u="none" strike="noStrike" kern="1200" cap="none" spc="0" baseline="0">
              <a:solidFill>
                <a:srgbClr val="404040"/>
              </a:solidFill>
              <a:uFillTx/>
              <a:latin typeface="Century Gothic"/>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Pr>
        <a:gradFill>
          <a:gsLst>
            <a:gs pos="0">
              <a:srgbClr val="E3F3D8">
                <a:alpha val="85000"/>
              </a:srgbClr>
            </a:gs>
            <a:gs pos="100000">
              <a:srgbClr val="FFFFFF">
                <a:alpha val="40000"/>
              </a:srgbClr>
            </a:gs>
          </a:gsLst>
          <a:lin ang="5400000"/>
        </a:gradFill>
        <a:effectLst/>
      </p:bgPr>
    </p:bg>
    <p:spTree>
      <p:nvGrpSpPr>
        <p:cNvPr id="1" name=""/>
        <p:cNvGrpSpPr/>
        <p:nvPr/>
      </p:nvGrpSpPr>
      <p:grpSpPr>
        <a:xfrm>
          <a:off x="0" y="0"/>
          <a:ext cx="0" cy="0"/>
          <a:chOff x="0" y="0"/>
          <a:chExt cx="0" cy="0"/>
        </a:xfrm>
      </p:grpSpPr>
      <p:grpSp>
        <p:nvGrpSpPr>
          <p:cNvPr id="2" name="Group 5"/>
          <p:cNvGrpSpPr/>
          <p:nvPr/>
        </p:nvGrpSpPr>
        <p:grpSpPr>
          <a:xfrm>
            <a:off x="0" y="0"/>
            <a:ext cx="12188823" cy="713232"/>
            <a:chOff x="0" y="0"/>
            <a:chExt cx="12188823" cy="713232"/>
          </a:xfrm>
        </p:grpSpPr>
        <p:sp>
          <p:nvSpPr>
            <p:cNvPr id="3" name="Rectangle 6"/>
            <p:cNvSpPr/>
            <p:nvPr/>
          </p:nvSpPr>
          <p:spPr>
            <a:xfrm flipV="1">
              <a:off x="0" y="73152"/>
              <a:ext cx="12188823" cy="640080"/>
            </a:xfrm>
            <a:prstGeom prst="rect">
              <a:avLst/>
            </a:prstGeom>
            <a:solidFill>
              <a:srgbClr val="72C23C">
                <a:alpha val="16863"/>
              </a:srgbClr>
            </a:solidFill>
            <a:ln>
              <a:noFill/>
              <a:prstDash val="solid"/>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FFFFFF"/>
                </a:solidFill>
                <a:uFillTx/>
                <a:latin typeface="Century Gothic"/>
              </a:endParaRPr>
            </a:p>
          </p:txBody>
        </p:sp>
        <p:sp>
          <p:nvSpPr>
            <p:cNvPr id="4" name="Rectangle 9"/>
            <p:cNvSpPr/>
            <p:nvPr/>
          </p:nvSpPr>
          <p:spPr>
            <a:xfrm flipV="1">
              <a:off x="0" y="0"/>
              <a:ext cx="12188823" cy="201168"/>
            </a:xfrm>
            <a:prstGeom prst="rect">
              <a:avLst/>
            </a:prstGeom>
            <a:solidFill>
              <a:srgbClr val="72C23C">
                <a:alpha val="27843"/>
              </a:srgbClr>
            </a:solidFill>
            <a:ln>
              <a:noFill/>
              <a:prstDash val="solid"/>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FFFFFF"/>
                </a:solidFill>
                <a:uFillTx/>
                <a:latin typeface="Century Gothic"/>
              </a:endParaRPr>
            </a:p>
          </p:txBody>
        </p:sp>
      </p:grpSp>
      <p:grpSp>
        <p:nvGrpSpPr>
          <p:cNvPr id="5" name="Group 10"/>
          <p:cNvGrpSpPr/>
          <p:nvPr/>
        </p:nvGrpSpPr>
        <p:grpSpPr>
          <a:xfrm>
            <a:off x="0" y="0"/>
            <a:ext cx="713232" cy="6858000"/>
            <a:chOff x="0" y="0"/>
            <a:chExt cx="713232" cy="6858000"/>
          </a:xfrm>
        </p:grpSpPr>
        <p:sp>
          <p:nvSpPr>
            <p:cNvPr id="6" name="Rectangle 11"/>
            <p:cNvSpPr/>
            <p:nvPr/>
          </p:nvSpPr>
          <p:spPr>
            <a:xfrm flipH="1">
              <a:off x="73152" y="0"/>
              <a:ext cx="640080" cy="6858000"/>
            </a:xfrm>
            <a:prstGeom prst="rect">
              <a:avLst/>
            </a:prstGeom>
            <a:solidFill>
              <a:srgbClr val="72C23C">
                <a:alpha val="16863"/>
              </a:srgbClr>
            </a:solidFill>
            <a:ln>
              <a:noFill/>
              <a:prstDash val="solid"/>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FFFFFF"/>
                </a:solidFill>
                <a:uFillTx/>
                <a:latin typeface="Century Gothic"/>
              </a:endParaRPr>
            </a:p>
          </p:txBody>
        </p:sp>
        <p:sp>
          <p:nvSpPr>
            <p:cNvPr id="7" name="Rectangle 12"/>
            <p:cNvSpPr/>
            <p:nvPr/>
          </p:nvSpPr>
          <p:spPr>
            <a:xfrm flipH="1">
              <a:off x="0" y="0"/>
              <a:ext cx="202722" cy="6858000"/>
            </a:xfrm>
            <a:prstGeom prst="rect">
              <a:avLst/>
            </a:prstGeom>
            <a:solidFill>
              <a:srgbClr val="72C23C">
                <a:alpha val="27843"/>
              </a:srgbClr>
            </a:solidFill>
            <a:ln>
              <a:noFill/>
              <a:prstDash val="solid"/>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FFFFFF"/>
                </a:solidFill>
                <a:uFillTx/>
                <a:latin typeface="Century Gothic"/>
              </a:endParaRPr>
            </a:p>
          </p:txBody>
        </p:sp>
      </p:grpSp>
      <p:grpSp>
        <p:nvGrpSpPr>
          <p:cNvPr id="8" name="Group 13"/>
          <p:cNvGrpSpPr/>
          <p:nvPr/>
        </p:nvGrpSpPr>
        <p:grpSpPr>
          <a:xfrm>
            <a:off x="11476762" y="0"/>
            <a:ext cx="746890" cy="6858000"/>
            <a:chOff x="11476762" y="0"/>
            <a:chExt cx="746890" cy="6858000"/>
          </a:xfrm>
        </p:grpSpPr>
        <p:sp>
          <p:nvSpPr>
            <p:cNvPr id="9" name="Rectangle 14"/>
            <p:cNvSpPr/>
            <p:nvPr/>
          </p:nvSpPr>
          <p:spPr>
            <a:xfrm flipH="1">
              <a:off x="11476762" y="0"/>
              <a:ext cx="640080" cy="6858000"/>
            </a:xfrm>
            <a:prstGeom prst="rect">
              <a:avLst/>
            </a:prstGeom>
            <a:solidFill>
              <a:srgbClr val="72C23C">
                <a:alpha val="16863"/>
              </a:srgbClr>
            </a:solidFill>
            <a:ln>
              <a:noFill/>
              <a:prstDash val="solid"/>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FFFFFF"/>
                </a:solidFill>
                <a:uFillTx/>
                <a:latin typeface="Century Gothic"/>
              </a:endParaRPr>
            </a:p>
          </p:txBody>
        </p:sp>
        <p:sp>
          <p:nvSpPr>
            <p:cNvPr id="10" name="Rectangle 15"/>
            <p:cNvSpPr/>
            <p:nvPr/>
          </p:nvSpPr>
          <p:spPr>
            <a:xfrm flipH="1">
              <a:off x="12020930" y="0"/>
              <a:ext cx="202722" cy="6858000"/>
            </a:xfrm>
            <a:prstGeom prst="rect">
              <a:avLst/>
            </a:prstGeom>
            <a:solidFill>
              <a:srgbClr val="72C23C">
                <a:alpha val="27843"/>
              </a:srgbClr>
            </a:solidFill>
            <a:ln>
              <a:noFill/>
              <a:prstDash val="solid"/>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FFFFFF"/>
                </a:solidFill>
                <a:uFillTx/>
                <a:latin typeface="Century Gothic"/>
              </a:endParaRPr>
            </a:p>
          </p:txBody>
        </p:sp>
      </p:grpSp>
      <p:grpSp>
        <p:nvGrpSpPr>
          <p:cNvPr id="11" name="Group 16"/>
          <p:cNvGrpSpPr/>
          <p:nvPr/>
        </p:nvGrpSpPr>
        <p:grpSpPr>
          <a:xfrm>
            <a:off x="0" y="6144768"/>
            <a:ext cx="12188823" cy="713232"/>
            <a:chOff x="0" y="6144768"/>
            <a:chExt cx="12188823" cy="713232"/>
          </a:xfrm>
        </p:grpSpPr>
        <p:sp>
          <p:nvSpPr>
            <p:cNvPr id="12" name="Rectangle 17"/>
            <p:cNvSpPr/>
            <p:nvPr/>
          </p:nvSpPr>
          <p:spPr>
            <a:xfrm>
              <a:off x="0" y="6144768"/>
              <a:ext cx="12188823" cy="640080"/>
            </a:xfrm>
            <a:prstGeom prst="rect">
              <a:avLst/>
            </a:prstGeom>
            <a:solidFill>
              <a:srgbClr val="72C23C">
                <a:alpha val="16863"/>
              </a:srgbClr>
            </a:solidFill>
            <a:ln>
              <a:noFill/>
              <a:prstDash val="solid"/>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FFFFFF"/>
                </a:solidFill>
                <a:uFillTx/>
                <a:latin typeface="Century Gothic"/>
              </a:endParaRPr>
            </a:p>
          </p:txBody>
        </p:sp>
        <p:sp>
          <p:nvSpPr>
            <p:cNvPr id="13" name="Rectangle 18"/>
            <p:cNvSpPr/>
            <p:nvPr/>
          </p:nvSpPr>
          <p:spPr>
            <a:xfrm>
              <a:off x="0" y="6656832"/>
              <a:ext cx="12188823" cy="201168"/>
            </a:xfrm>
            <a:prstGeom prst="rect">
              <a:avLst/>
            </a:prstGeom>
            <a:solidFill>
              <a:srgbClr val="72C23C">
                <a:alpha val="27843"/>
              </a:srgbClr>
            </a:solidFill>
            <a:ln>
              <a:noFill/>
              <a:prstDash val="solid"/>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FFFFFF"/>
                </a:solidFill>
                <a:uFillTx/>
                <a:latin typeface="Century Gothic"/>
              </a:endParaRPr>
            </a:p>
          </p:txBody>
        </p:sp>
      </p:grpSp>
      <p:sp>
        <p:nvSpPr>
          <p:cNvPr id="14" name="Title 1"/>
          <p:cNvSpPr txBox="1">
            <a:spLocks noGrp="1"/>
          </p:cNvSpPr>
          <p:nvPr>
            <p:ph type="ctrTitle"/>
          </p:nvPr>
        </p:nvSpPr>
        <p:spPr>
          <a:xfrm>
            <a:off x="1295403" y="1188720"/>
            <a:ext cx="9601200" cy="2514600"/>
          </a:xfrm>
        </p:spPr>
        <p:txBody>
          <a:bodyPr anchorCtr="1"/>
          <a:lstStyle>
            <a:lvl1pPr algn="ctr">
              <a:defRPr sz="6000"/>
            </a:lvl1pPr>
          </a:lstStyle>
          <a:p>
            <a:pPr lvl="0"/>
            <a:r>
              <a:rPr lang="tr-TR" smtClean="0"/>
              <a:t>Asıl başlık stili için tıklatın</a:t>
            </a:r>
            <a:endParaRPr lang="fr-FR"/>
          </a:p>
        </p:txBody>
      </p:sp>
      <p:sp>
        <p:nvSpPr>
          <p:cNvPr id="15" name="Subtitle 2"/>
          <p:cNvSpPr txBox="1">
            <a:spLocks noGrp="1"/>
          </p:cNvSpPr>
          <p:nvPr>
            <p:ph type="subTitle" idx="1"/>
          </p:nvPr>
        </p:nvSpPr>
        <p:spPr>
          <a:xfrm>
            <a:off x="1295403" y="3749039"/>
            <a:ext cx="9601200" cy="914400"/>
          </a:xfrm>
        </p:spPr>
        <p:txBody>
          <a:bodyPr anchorCtr="1"/>
          <a:lstStyle>
            <a:lvl1pPr marL="0" indent="0" algn="ctr">
              <a:spcBef>
                <a:spcPts val="0"/>
              </a:spcBef>
              <a:buNone/>
              <a:defRPr sz="2400" cap="all"/>
            </a:lvl1pPr>
          </a:lstStyle>
          <a:p>
            <a:pPr lvl="0"/>
            <a:r>
              <a:rPr lang="tr-TR" smtClean="0"/>
              <a:t>Asıl alt başlık stilini düzenlemek için tıklatın</a:t>
            </a:r>
            <a:endParaRPr lang="fr-FR"/>
          </a:p>
        </p:txBody>
      </p:sp>
    </p:spTree>
    <p:extLst>
      <p:ext uri="{BB962C8B-B14F-4D97-AF65-F5344CB8AC3E}">
        <p14:creationId xmlns:p14="http://schemas.microsoft.com/office/powerpoint/2010/main" val="1985053212"/>
      </p:ext>
    </p:extLst>
  </p:cSld>
  <p:clrMapOvr>
    <a:masterClrMapping/>
  </p:clrMapOvr>
  <p:transition spd="med">
    <p:fade/>
  </p:transition>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tr-TR" smtClean="0"/>
              <a:t>Asıl başlık stili için tıklatın</a:t>
            </a:r>
            <a:endParaRPr lang="fr-FR"/>
          </a:p>
        </p:txBody>
      </p:sp>
      <p:sp>
        <p:nvSpPr>
          <p:cNvPr id="3" name="Vertical Text Placeholder 2"/>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fr-FR"/>
          </a:p>
        </p:txBody>
      </p:sp>
      <p:sp>
        <p:nvSpPr>
          <p:cNvPr id="4" name="Date Placeholder 3"/>
          <p:cNvSpPr txBox="1">
            <a:spLocks noGrp="1"/>
          </p:cNvSpPr>
          <p:nvPr>
            <p:ph type="dt" sz="half" idx="7"/>
          </p:nvPr>
        </p:nvSpPr>
        <p:spPr/>
        <p:txBody>
          <a:bodyPr/>
          <a:lstStyle>
            <a:lvl1pPr>
              <a:defRPr/>
            </a:lvl1pPr>
          </a:lstStyle>
          <a:p>
            <a:pPr lvl="0"/>
            <a:r>
              <a:rPr lang="fr-FR"/>
              <a:t>10/21/2016</a:t>
            </a:r>
            <a:endParaRPr lang="en-US"/>
          </a:p>
        </p:txBody>
      </p:sp>
      <p:sp>
        <p:nvSpPr>
          <p:cNvPr id="5" name="Footer Placeholder 4"/>
          <p:cNvSpPr txBox="1">
            <a:spLocks noGrp="1"/>
          </p:cNvSpPr>
          <p:nvPr>
            <p:ph type="ftr" sz="quarter" idx="9"/>
          </p:nvPr>
        </p:nvSpPr>
        <p:spPr/>
        <p:txBody>
          <a:bodyPr/>
          <a:lstStyle>
            <a:lvl1pPr>
              <a:defRPr/>
            </a:lvl1pPr>
          </a:lstStyle>
          <a:p>
            <a:pPr lvl="0"/>
            <a:endParaRPr lang="fr-FR"/>
          </a:p>
        </p:txBody>
      </p:sp>
      <p:sp>
        <p:nvSpPr>
          <p:cNvPr id="6" name="Slide Number Placeholder 5"/>
          <p:cNvSpPr txBox="1">
            <a:spLocks noGrp="1"/>
          </p:cNvSpPr>
          <p:nvPr>
            <p:ph type="sldNum" sz="quarter" idx="8"/>
          </p:nvPr>
        </p:nvSpPr>
        <p:spPr/>
        <p:txBody>
          <a:bodyPr/>
          <a:lstStyle>
            <a:lvl1pPr>
              <a:defRPr/>
            </a:lvl1pPr>
          </a:lstStyle>
          <a:p>
            <a:pPr lvl="0"/>
            <a:fld id="{6FF6D8ED-EF4C-4540-A094-D4975D871D4F}" type="slidenum">
              <a:t>‹#›</a:t>
            </a:fld>
            <a:endParaRPr lang="fr-FR"/>
          </a:p>
        </p:txBody>
      </p:sp>
    </p:spTree>
    <p:extLst>
      <p:ext uri="{BB962C8B-B14F-4D97-AF65-F5344CB8AC3E}">
        <p14:creationId xmlns:p14="http://schemas.microsoft.com/office/powerpoint/2010/main" val="3173164364"/>
      </p:ext>
    </p:extLst>
  </p:cSld>
  <p:clrMapOvr>
    <a:masterClrMapping/>
  </p:clrMapOvr>
  <p:transition spd="med">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2" name="Vertical Title 1"/>
          <p:cNvSpPr txBox="1">
            <a:spLocks noGrp="1"/>
          </p:cNvSpPr>
          <p:nvPr>
            <p:ph type="title" orient="vert"/>
          </p:nvPr>
        </p:nvSpPr>
        <p:spPr>
          <a:xfrm>
            <a:off x="8724903" y="274640"/>
            <a:ext cx="2628899" cy="5897559"/>
          </a:xfrm>
        </p:spPr>
        <p:txBody>
          <a:bodyPr vert="eaVert"/>
          <a:lstStyle>
            <a:lvl1pPr>
              <a:defRPr/>
            </a:lvl1pPr>
          </a:lstStyle>
          <a:p>
            <a:pPr lvl="0"/>
            <a:r>
              <a:rPr lang="tr-TR" smtClean="0"/>
              <a:t>Asıl başlık stili için tıklatın</a:t>
            </a:r>
            <a:endParaRPr lang="fr-FR"/>
          </a:p>
        </p:txBody>
      </p:sp>
      <p:sp>
        <p:nvSpPr>
          <p:cNvPr id="3" name="Vertical Text Placeholder 2"/>
          <p:cNvSpPr txBox="1">
            <a:spLocks noGrp="1"/>
          </p:cNvSpPr>
          <p:nvPr>
            <p:ph type="body" orient="vert" idx="1"/>
          </p:nvPr>
        </p:nvSpPr>
        <p:spPr>
          <a:xfrm>
            <a:off x="838203" y="274640"/>
            <a:ext cx="7734296" cy="5897559"/>
          </a:xfrm>
        </p:spPr>
        <p:txBody>
          <a:bodyPr vert="eaVert"/>
          <a:lstStyle>
            <a:lvl1pPr>
              <a:defRPr/>
            </a:lvl1pPr>
            <a:lvl2pPr>
              <a:defRPr/>
            </a:lvl2pPr>
            <a:lvl3pPr>
              <a:defRPr/>
            </a:lvl3pPr>
            <a:lvl4pPr>
              <a:defRPr/>
            </a:lvl4pPr>
            <a:lvl5pPr>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fr-FR"/>
          </a:p>
        </p:txBody>
      </p:sp>
      <p:sp>
        <p:nvSpPr>
          <p:cNvPr id="4" name="Date Placeholder 3"/>
          <p:cNvSpPr txBox="1">
            <a:spLocks noGrp="1"/>
          </p:cNvSpPr>
          <p:nvPr>
            <p:ph type="dt" sz="half" idx="7"/>
          </p:nvPr>
        </p:nvSpPr>
        <p:spPr/>
        <p:txBody>
          <a:bodyPr/>
          <a:lstStyle>
            <a:lvl1pPr>
              <a:defRPr/>
            </a:lvl1pPr>
          </a:lstStyle>
          <a:p>
            <a:pPr lvl="0"/>
            <a:r>
              <a:rPr lang="fr-FR"/>
              <a:t>10/21/2016</a:t>
            </a:r>
            <a:endParaRPr lang="en-US"/>
          </a:p>
        </p:txBody>
      </p:sp>
      <p:sp>
        <p:nvSpPr>
          <p:cNvPr id="5" name="Footer Placeholder 4"/>
          <p:cNvSpPr txBox="1">
            <a:spLocks noGrp="1"/>
          </p:cNvSpPr>
          <p:nvPr>
            <p:ph type="ftr" sz="quarter" idx="9"/>
          </p:nvPr>
        </p:nvSpPr>
        <p:spPr/>
        <p:txBody>
          <a:bodyPr/>
          <a:lstStyle>
            <a:lvl1pPr>
              <a:defRPr/>
            </a:lvl1pPr>
          </a:lstStyle>
          <a:p>
            <a:pPr lvl="0"/>
            <a:endParaRPr lang="fr-FR"/>
          </a:p>
        </p:txBody>
      </p:sp>
      <p:sp>
        <p:nvSpPr>
          <p:cNvPr id="6" name="Slide Number Placeholder 5"/>
          <p:cNvSpPr txBox="1">
            <a:spLocks noGrp="1"/>
          </p:cNvSpPr>
          <p:nvPr>
            <p:ph type="sldNum" sz="quarter" idx="8"/>
          </p:nvPr>
        </p:nvSpPr>
        <p:spPr/>
        <p:txBody>
          <a:bodyPr/>
          <a:lstStyle>
            <a:lvl1pPr>
              <a:defRPr/>
            </a:lvl1pPr>
          </a:lstStyle>
          <a:p>
            <a:pPr lvl="0"/>
            <a:fld id="{769EA6D0-1E59-48A6-9199-AD0B73095BC9}" type="slidenum">
              <a:t>‹#›</a:t>
            </a:fld>
            <a:endParaRPr lang="fr-FR"/>
          </a:p>
        </p:txBody>
      </p:sp>
    </p:spTree>
    <p:extLst>
      <p:ext uri="{BB962C8B-B14F-4D97-AF65-F5344CB8AC3E}">
        <p14:creationId xmlns:p14="http://schemas.microsoft.com/office/powerpoint/2010/main" val="2385138503"/>
      </p:ext>
    </p:extLst>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tr-TR" smtClean="0"/>
              <a:t>Asıl başlık stili için tıklatın</a:t>
            </a:r>
            <a:endParaRPr lang="fr-FR"/>
          </a:p>
        </p:txBody>
      </p:sp>
      <p:sp>
        <p:nvSpPr>
          <p:cNvPr id="3" name="Content Placeholder 2"/>
          <p:cNvSpPr txBox="1">
            <a:spLocks noGrp="1"/>
          </p:cNvSpPr>
          <p:nvPr>
            <p:ph idx="1"/>
          </p:nvPr>
        </p:nvSpPr>
        <p:spPr/>
        <p:txBody>
          <a:bodyPr/>
          <a:lstStyle>
            <a:lvl1pPr>
              <a:defRPr/>
            </a:lvl1pPr>
            <a:lvl2pPr>
              <a:defRPr/>
            </a:lvl2pPr>
            <a:lvl3pPr>
              <a:defRPr/>
            </a:lvl3pPr>
            <a:lvl4pPr>
              <a:defRPr/>
            </a:lvl4pPr>
            <a:lvl5pPr>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fr-FR"/>
          </a:p>
        </p:txBody>
      </p:sp>
      <p:sp>
        <p:nvSpPr>
          <p:cNvPr id="4" name="Date Placeholder 3"/>
          <p:cNvSpPr txBox="1">
            <a:spLocks noGrp="1"/>
          </p:cNvSpPr>
          <p:nvPr>
            <p:ph type="dt" sz="half" idx="7"/>
          </p:nvPr>
        </p:nvSpPr>
        <p:spPr/>
        <p:txBody>
          <a:bodyPr/>
          <a:lstStyle>
            <a:lvl1pPr>
              <a:defRPr/>
            </a:lvl1pPr>
          </a:lstStyle>
          <a:p>
            <a:pPr lvl="0"/>
            <a:r>
              <a:rPr lang="fr-FR"/>
              <a:t>10/21/2016</a:t>
            </a:r>
            <a:endParaRPr lang="en-US"/>
          </a:p>
        </p:txBody>
      </p:sp>
      <p:sp>
        <p:nvSpPr>
          <p:cNvPr id="5" name="Footer Placeholder 4"/>
          <p:cNvSpPr txBox="1">
            <a:spLocks noGrp="1"/>
          </p:cNvSpPr>
          <p:nvPr>
            <p:ph type="ftr" sz="quarter" idx="9"/>
          </p:nvPr>
        </p:nvSpPr>
        <p:spPr/>
        <p:txBody>
          <a:bodyPr/>
          <a:lstStyle>
            <a:lvl1pPr>
              <a:defRPr/>
            </a:lvl1pPr>
          </a:lstStyle>
          <a:p>
            <a:pPr lvl="0"/>
            <a:endParaRPr lang="fr-FR"/>
          </a:p>
        </p:txBody>
      </p:sp>
      <p:sp>
        <p:nvSpPr>
          <p:cNvPr id="6" name="Slide Number Placeholder 5"/>
          <p:cNvSpPr txBox="1">
            <a:spLocks noGrp="1"/>
          </p:cNvSpPr>
          <p:nvPr>
            <p:ph type="sldNum" sz="quarter" idx="8"/>
          </p:nvPr>
        </p:nvSpPr>
        <p:spPr/>
        <p:txBody>
          <a:bodyPr/>
          <a:lstStyle>
            <a:lvl1pPr>
              <a:defRPr/>
            </a:lvl1pPr>
          </a:lstStyle>
          <a:p>
            <a:pPr lvl="0"/>
            <a:fld id="{B1E243AD-C77A-4BAD-A9AD-986BCB122670}" type="slidenum">
              <a:t>‹#›</a:t>
            </a:fld>
            <a:endParaRPr lang="fr-FR"/>
          </a:p>
        </p:txBody>
      </p:sp>
    </p:spTree>
    <p:extLst>
      <p:ext uri="{BB962C8B-B14F-4D97-AF65-F5344CB8AC3E}">
        <p14:creationId xmlns:p14="http://schemas.microsoft.com/office/powerpoint/2010/main" val="2192724931"/>
      </p:ext>
    </p:extLst>
  </p:cSld>
  <p:clrMapOvr>
    <a:masterClrMapping/>
  </p:clrMapOvr>
  <p:transition spd="med">
    <p:fade/>
  </p:transition>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grpSp>
        <p:nvGrpSpPr>
          <p:cNvPr id="2" name="Group 7"/>
          <p:cNvGrpSpPr/>
          <p:nvPr/>
        </p:nvGrpSpPr>
        <p:grpSpPr>
          <a:xfrm>
            <a:off x="0" y="6309360"/>
            <a:ext cx="12188823" cy="548639"/>
            <a:chOff x="0" y="6309360"/>
            <a:chExt cx="12188823" cy="548639"/>
          </a:xfrm>
        </p:grpSpPr>
        <p:sp>
          <p:nvSpPr>
            <p:cNvPr id="3" name="Rectangle 8"/>
            <p:cNvSpPr/>
            <p:nvPr/>
          </p:nvSpPr>
          <p:spPr>
            <a:xfrm>
              <a:off x="0" y="6309360"/>
              <a:ext cx="12188823" cy="502920"/>
            </a:xfrm>
            <a:prstGeom prst="rect">
              <a:avLst/>
            </a:prstGeom>
            <a:solidFill>
              <a:srgbClr val="72C23C">
                <a:alpha val="16863"/>
              </a:srgbClr>
            </a:solidFill>
            <a:ln>
              <a:noFill/>
              <a:prstDash val="solid"/>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FFFFFF"/>
                </a:solidFill>
                <a:uFillTx/>
                <a:latin typeface="Century Gothic"/>
              </a:endParaRPr>
            </a:p>
          </p:txBody>
        </p:sp>
        <p:sp>
          <p:nvSpPr>
            <p:cNvPr id="4" name="Rectangle 9"/>
            <p:cNvSpPr/>
            <p:nvPr/>
          </p:nvSpPr>
          <p:spPr>
            <a:xfrm>
              <a:off x="0" y="6703256"/>
              <a:ext cx="12188823" cy="154743"/>
            </a:xfrm>
            <a:prstGeom prst="rect">
              <a:avLst/>
            </a:prstGeom>
            <a:solidFill>
              <a:srgbClr val="72C23C">
                <a:alpha val="27843"/>
              </a:srgbClr>
            </a:solidFill>
            <a:ln>
              <a:noFill/>
              <a:prstDash val="solid"/>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FFFFFF"/>
                </a:solidFill>
                <a:uFillTx/>
                <a:latin typeface="Century Gothic"/>
              </a:endParaRPr>
            </a:p>
          </p:txBody>
        </p:sp>
      </p:grpSp>
      <p:grpSp>
        <p:nvGrpSpPr>
          <p:cNvPr id="5" name="Group 10"/>
          <p:cNvGrpSpPr/>
          <p:nvPr/>
        </p:nvGrpSpPr>
        <p:grpSpPr>
          <a:xfrm>
            <a:off x="16733" y="0"/>
            <a:ext cx="12188823" cy="548640"/>
            <a:chOff x="16733" y="0"/>
            <a:chExt cx="12188823" cy="548640"/>
          </a:xfrm>
        </p:grpSpPr>
        <p:sp>
          <p:nvSpPr>
            <p:cNvPr id="6" name="Rectangle 11"/>
            <p:cNvSpPr/>
            <p:nvPr/>
          </p:nvSpPr>
          <p:spPr>
            <a:xfrm flipV="1">
              <a:off x="16733" y="45720"/>
              <a:ext cx="12188823" cy="502920"/>
            </a:xfrm>
            <a:prstGeom prst="rect">
              <a:avLst/>
            </a:prstGeom>
            <a:solidFill>
              <a:srgbClr val="72C23C">
                <a:alpha val="16863"/>
              </a:srgbClr>
            </a:solidFill>
            <a:ln>
              <a:noFill/>
              <a:prstDash val="solid"/>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FFFFFF"/>
                </a:solidFill>
                <a:uFillTx/>
                <a:latin typeface="Century Gothic"/>
              </a:endParaRPr>
            </a:p>
          </p:txBody>
        </p:sp>
        <p:sp>
          <p:nvSpPr>
            <p:cNvPr id="7" name="Rectangle 12"/>
            <p:cNvSpPr/>
            <p:nvPr/>
          </p:nvSpPr>
          <p:spPr>
            <a:xfrm flipV="1">
              <a:off x="16733" y="0"/>
              <a:ext cx="12188823" cy="154743"/>
            </a:xfrm>
            <a:prstGeom prst="rect">
              <a:avLst/>
            </a:prstGeom>
            <a:solidFill>
              <a:srgbClr val="72C23C">
                <a:alpha val="27843"/>
              </a:srgbClr>
            </a:solidFill>
            <a:ln>
              <a:noFill/>
              <a:prstDash val="solid"/>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FFFFFF"/>
                </a:solidFill>
                <a:uFillTx/>
                <a:latin typeface="Century Gothic"/>
              </a:endParaRPr>
            </a:p>
          </p:txBody>
        </p:sp>
      </p:grpSp>
      <p:sp>
        <p:nvSpPr>
          <p:cNvPr id="8" name="Date Placeholder 3"/>
          <p:cNvSpPr txBox="1">
            <a:spLocks noGrp="1"/>
          </p:cNvSpPr>
          <p:nvPr>
            <p:ph type="dt" sz="half" idx="7"/>
          </p:nvPr>
        </p:nvSpPr>
        <p:spPr/>
        <p:txBody>
          <a:bodyPr/>
          <a:lstStyle>
            <a:lvl1pPr>
              <a:defRPr/>
            </a:lvl1pPr>
          </a:lstStyle>
          <a:p>
            <a:pPr lvl="0"/>
            <a:r>
              <a:rPr lang="fr-FR"/>
              <a:t>10/21/2016</a:t>
            </a:r>
            <a:endParaRPr lang="en-US"/>
          </a:p>
        </p:txBody>
      </p:sp>
      <p:sp>
        <p:nvSpPr>
          <p:cNvPr id="9" name="Footer Placeholder 4"/>
          <p:cNvSpPr txBox="1">
            <a:spLocks noGrp="1"/>
          </p:cNvSpPr>
          <p:nvPr>
            <p:ph type="ftr" sz="quarter" idx="9"/>
          </p:nvPr>
        </p:nvSpPr>
        <p:spPr/>
        <p:txBody>
          <a:bodyPr/>
          <a:lstStyle>
            <a:lvl1pPr>
              <a:defRPr/>
            </a:lvl1pPr>
          </a:lstStyle>
          <a:p>
            <a:pPr lvl="0"/>
            <a:endParaRPr lang="fr-FR"/>
          </a:p>
        </p:txBody>
      </p:sp>
      <p:sp>
        <p:nvSpPr>
          <p:cNvPr id="10" name="Slide Number Placeholder 5"/>
          <p:cNvSpPr txBox="1">
            <a:spLocks noGrp="1"/>
          </p:cNvSpPr>
          <p:nvPr>
            <p:ph type="sldNum" sz="quarter" idx="8"/>
          </p:nvPr>
        </p:nvSpPr>
        <p:spPr/>
        <p:txBody>
          <a:bodyPr/>
          <a:lstStyle>
            <a:lvl1pPr>
              <a:defRPr/>
            </a:lvl1pPr>
          </a:lstStyle>
          <a:p>
            <a:pPr lvl="0"/>
            <a:fld id="{1B08CFCE-D215-42DF-8B07-C96DAC62678E}" type="slidenum">
              <a:t>‹#›</a:t>
            </a:fld>
            <a:endParaRPr lang="fr-FR"/>
          </a:p>
        </p:txBody>
      </p:sp>
      <p:sp>
        <p:nvSpPr>
          <p:cNvPr id="11" name="Title 1"/>
          <p:cNvSpPr txBox="1">
            <a:spLocks noGrp="1"/>
          </p:cNvSpPr>
          <p:nvPr>
            <p:ph type="title"/>
          </p:nvPr>
        </p:nvSpPr>
        <p:spPr>
          <a:xfrm>
            <a:off x="1295403" y="1188720"/>
            <a:ext cx="9601200" cy="2514600"/>
          </a:xfrm>
        </p:spPr>
        <p:txBody>
          <a:bodyPr anchorCtr="1"/>
          <a:lstStyle>
            <a:lvl1pPr algn="ctr">
              <a:defRPr sz="5400"/>
            </a:lvl1pPr>
          </a:lstStyle>
          <a:p>
            <a:pPr lvl="0"/>
            <a:r>
              <a:rPr lang="tr-TR" smtClean="0"/>
              <a:t>Asıl başlık stili için tıklatın</a:t>
            </a:r>
            <a:endParaRPr lang="fr-FR"/>
          </a:p>
        </p:txBody>
      </p:sp>
      <p:sp>
        <p:nvSpPr>
          <p:cNvPr id="12" name="Text Placeholder 2"/>
          <p:cNvSpPr txBox="1">
            <a:spLocks noGrp="1"/>
          </p:cNvSpPr>
          <p:nvPr>
            <p:ph type="body" idx="1"/>
          </p:nvPr>
        </p:nvSpPr>
        <p:spPr>
          <a:xfrm>
            <a:off x="1295403" y="3749039"/>
            <a:ext cx="9601200" cy="914400"/>
          </a:xfrm>
        </p:spPr>
        <p:txBody>
          <a:bodyPr anchorCtr="1"/>
          <a:lstStyle>
            <a:lvl1pPr marL="0" indent="0" algn="ctr">
              <a:spcBef>
                <a:spcPts val="0"/>
              </a:spcBef>
              <a:buNone/>
              <a:defRPr cap="all"/>
            </a:lvl1pPr>
          </a:lstStyle>
          <a:p>
            <a:pPr lvl="0"/>
            <a:r>
              <a:rPr lang="tr-TR" smtClean="0"/>
              <a:t>Asıl metin stillerini düzenlemek için tıklatın</a:t>
            </a:r>
          </a:p>
        </p:txBody>
      </p:sp>
    </p:spTree>
    <p:extLst>
      <p:ext uri="{BB962C8B-B14F-4D97-AF65-F5344CB8AC3E}">
        <p14:creationId xmlns:p14="http://schemas.microsoft.com/office/powerpoint/2010/main" val="4154820680"/>
      </p:ext>
    </p:extLst>
  </p:cSld>
  <p:clrMapOvr>
    <a:masterClrMapping/>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tr-TR" smtClean="0"/>
              <a:t>Asıl başlık stili için tıklatın</a:t>
            </a:r>
            <a:endParaRPr lang="fr-FR"/>
          </a:p>
        </p:txBody>
      </p:sp>
      <p:sp>
        <p:nvSpPr>
          <p:cNvPr id="3" name="Content Placeholder 2"/>
          <p:cNvSpPr txBox="1">
            <a:spLocks noGrp="1"/>
          </p:cNvSpPr>
          <p:nvPr>
            <p:ph idx="1"/>
          </p:nvPr>
        </p:nvSpPr>
        <p:spPr>
          <a:xfrm>
            <a:off x="1341123" y="1673352"/>
            <a:ext cx="4572000" cy="4343400"/>
          </a:xfrm>
        </p:spPr>
        <p:txBody>
          <a:bodyPr/>
          <a:lstStyle>
            <a:lvl1pPr>
              <a:defRPr/>
            </a:lvl1pPr>
            <a:lvl2pPr>
              <a:defRPr/>
            </a:lvl2pPr>
            <a:lvl3pPr>
              <a:defRPr/>
            </a:lvl3pPr>
            <a:lvl4pPr>
              <a:defRPr/>
            </a:lvl4pPr>
            <a:lvl5pPr>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fr-FR"/>
          </a:p>
        </p:txBody>
      </p:sp>
      <p:sp>
        <p:nvSpPr>
          <p:cNvPr id="4" name="Content Placeholder 3"/>
          <p:cNvSpPr txBox="1">
            <a:spLocks noGrp="1"/>
          </p:cNvSpPr>
          <p:nvPr>
            <p:ph idx="2"/>
          </p:nvPr>
        </p:nvSpPr>
        <p:spPr>
          <a:xfrm>
            <a:off x="6278883" y="1673352"/>
            <a:ext cx="4572000" cy="4343400"/>
          </a:xfrm>
        </p:spPr>
        <p:txBody>
          <a:bodyPr/>
          <a:lstStyle>
            <a:lvl1pPr>
              <a:defRPr/>
            </a:lvl1pPr>
            <a:lvl2pPr>
              <a:defRPr/>
            </a:lvl2pPr>
            <a:lvl3pPr>
              <a:defRPr/>
            </a:lvl3pPr>
            <a:lvl4pPr>
              <a:defRPr/>
            </a:lvl4pPr>
            <a:lvl5pPr>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fr-FR"/>
          </a:p>
        </p:txBody>
      </p:sp>
      <p:sp>
        <p:nvSpPr>
          <p:cNvPr id="5" name="Date Placeholder 4"/>
          <p:cNvSpPr txBox="1">
            <a:spLocks noGrp="1"/>
          </p:cNvSpPr>
          <p:nvPr>
            <p:ph type="dt" sz="half" idx="7"/>
          </p:nvPr>
        </p:nvSpPr>
        <p:spPr/>
        <p:txBody>
          <a:bodyPr/>
          <a:lstStyle>
            <a:lvl1pPr>
              <a:defRPr/>
            </a:lvl1pPr>
          </a:lstStyle>
          <a:p>
            <a:pPr lvl="0"/>
            <a:r>
              <a:rPr lang="fr-FR"/>
              <a:t>10/21/2016</a:t>
            </a:r>
            <a:endParaRPr lang="en-US"/>
          </a:p>
        </p:txBody>
      </p:sp>
      <p:sp>
        <p:nvSpPr>
          <p:cNvPr id="6" name="Footer Placeholder 5"/>
          <p:cNvSpPr txBox="1">
            <a:spLocks noGrp="1"/>
          </p:cNvSpPr>
          <p:nvPr>
            <p:ph type="ftr" sz="quarter" idx="9"/>
          </p:nvPr>
        </p:nvSpPr>
        <p:spPr/>
        <p:txBody>
          <a:bodyPr/>
          <a:lstStyle>
            <a:lvl1pPr>
              <a:defRPr/>
            </a:lvl1pPr>
          </a:lstStyle>
          <a:p>
            <a:pPr lvl="0"/>
            <a:endParaRPr lang="fr-FR"/>
          </a:p>
        </p:txBody>
      </p:sp>
      <p:sp>
        <p:nvSpPr>
          <p:cNvPr id="7" name="Slide Number Placeholder 6"/>
          <p:cNvSpPr txBox="1">
            <a:spLocks noGrp="1"/>
          </p:cNvSpPr>
          <p:nvPr>
            <p:ph type="sldNum" sz="quarter" idx="8"/>
          </p:nvPr>
        </p:nvSpPr>
        <p:spPr/>
        <p:txBody>
          <a:bodyPr/>
          <a:lstStyle>
            <a:lvl1pPr>
              <a:defRPr/>
            </a:lvl1pPr>
          </a:lstStyle>
          <a:p>
            <a:pPr lvl="0"/>
            <a:fld id="{A5DAE4B7-F23B-4D9D-B730-B9B26A4BA838}" type="slidenum">
              <a:t>‹#›</a:t>
            </a:fld>
            <a:endParaRPr lang="fr-FR"/>
          </a:p>
        </p:txBody>
      </p:sp>
    </p:spTree>
    <p:extLst>
      <p:ext uri="{BB962C8B-B14F-4D97-AF65-F5344CB8AC3E}">
        <p14:creationId xmlns:p14="http://schemas.microsoft.com/office/powerpoint/2010/main" val="323727366"/>
      </p:ext>
    </p:extLst>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aison">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tr-TR" smtClean="0"/>
              <a:t>Asıl başlık stili için tıklatın</a:t>
            </a:r>
            <a:endParaRPr lang="fr-FR"/>
          </a:p>
        </p:txBody>
      </p:sp>
      <p:sp>
        <p:nvSpPr>
          <p:cNvPr id="3" name="Text Placeholder 2"/>
          <p:cNvSpPr txBox="1">
            <a:spLocks noGrp="1"/>
          </p:cNvSpPr>
          <p:nvPr>
            <p:ph type="body" idx="4294967295"/>
          </p:nvPr>
        </p:nvSpPr>
        <p:spPr>
          <a:xfrm>
            <a:off x="1341123" y="1600200"/>
            <a:ext cx="4572000" cy="758952"/>
          </a:xfrm>
        </p:spPr>
        <p:txBody>
          <a:bodyPr anchor="ctr"/>
          <a:lstStyle>
            <a:lvl1pPr marL="0" indent="0">
              <a:spcBef>
                <a:spcPts val="0"/>
              </a:spcBef>
              <a:buNone/>
              <a:defRPr cap="all"/>
            </a:lvl1pPr>
          </a:lstStyle>
          <a:p>
            <a:pPr lvl="0"/>
            <a:r>
              <a:rPr lang="tr-TR" smtClean="0"/>
              <a:t>Asıl metin stillerini düzenlemek için tıklatın</a:t>
            </a:r>
          </a:p>
        </p:txBody>
      </p:sp>
      <p:sp>
        <p:nvSpPr>
          <p:cNvPr id="4" name="Content Placeholder 3"/>
          <p:cNvSpPr txBox="1">
            <a:spLocks noGrp="1"/>
          </p:cNvSpPr>
          <p:nvPr>
            <p:ph idx="4294967295"/>
          </p:nvPr>
        </p:nvSpPr>
        <p:spPr>
          <a:xfrm>
            <a:off x="1341123" y="2441448"/>
            <a:ext cx="4572000" cy="3584448"/>
          </a:xfrm>
        </p:spPr>
        <p:txBody>
          <a:bodyPr/>
          <a:lstStyle>
            <a:lvl1pPr>
              <a:defRPr sz="1800"/>
            </a:lvl1pPr>
            <a:lvl2pPr>
              <a:defRPr sz="1600"/>
            </a:lvl2pPr>
            <a:lvl3pPr>
              <a:defRPr sz="1400"/>
            </a:lvl3pPr>
            <a:lvl4pPr>
              <a:defRPr sz="1200"/>
            </a:lvl4pPr>
            <a:lvl5pPr>
              <a:defRPr sz="12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fr-FR"/>
          </a:p>
        </p:txBody>
      </p:sp>
      <p:sp>
        <p:nvSpPr>
          <p:cNvPr id="5" name="Text Placeholder 4"/>
          <p:cNvSpPr txBox="1">
            <a:spLocks noGrp="1"/>
          </p:cNvSpPr>
          <p:nvPr>
            <p:ph type="body" idx="4294967295"/>
          </p:nvPr>
        </p:nvSpPr>
        <p:spPr>
          <a:xfrm>
            <a:off x="6278883" y="1600200"/>
            <a:ext cx="4572000" cy="758952"/>
          </a:xfrm>
        </p:spPr>
        <p:txBody>
          <a:bodyPr anchor="ctr"/>
          <a:lstStyle>
            <a:lvl1pPr marL="0" indent="0">
              <a:spcBef>
                <a:spcPts val="0"/>
              </a:spcBef>
              <a:buNone/>
              <a:defRPr cap="all"/>
            </a:lvl1pPr>
          </a:lstStyle>
          <a:p>
            <a:pPr lvl="0"/>
            <a:r>
              <a:rPr lang="tr-TR" smtClean="0"/>
              <a:t>Asıl metin stillerini düzenlemek için tıklatın</a:t>
            </a:r>
          </a:p>
        </p:txBody>
      </p:sp>
      <p:sp>
        <p:nvSpPr>
          <p:cNvPr id="6" name="Content Placeholder 5"/>
          <p:cNvSpPr txBox="1">
            <a:spLocks noGrp="1"/>
          </p:cNvSpPr>
          <p:nvPr>
            <p:ph idx="4294967295"/>
          </p:nvPr>
        </p:nvSpPr>
        <p:spPr>
          <a:xfrm>
            <a:off x="6278883" y="2441448"/>
            <a:ext cx="4572000" cy="3584448"/>
          </a:xfrm>
        </p:spPr>
        <p:txBody>
          <a:bodyPr/>
          <a:lstStyle>
            <a:lvl1pPr>
              <a:defRPr sz="1800"/>
            </a:lvl1pPr>
            <a:lvl2pPr>
              <a:defRPr sz="1600"/>
            </a:lvl2pPr>
            <a:lvl3pPr>
              <a:defRPr sz="1400"/>
            </a:lvl3pPr>
            <a:lvl4pPr>
              <a:defRPr sz="1200"/>
            </a:lvl4pPr>
            <a:lvl5pPr>
              <a:defRPr sz="12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fr-FR"/>
          </a:p>
        </p:txBody>
      </p:sp>
      <p:sp>
        <p:nvSpPr>
          <p:cNvPr id="7" name="Date Placeholder 6"/>
          <p:cNvSpPr txBox="1">
            <a:spLocks noGrp="1"/>
          </p:cNvSpPr>
          <p:nvPr>
            <p:ph type="dt" sz="half" idx="7"/>
          </p:nvPr>
        </p:nvSpPr>
        <p:spPr/>
        <p:txBody>
          <a:bodyPr/>
          <a:lstStyle>
            <a:lvl1pPr>
              <a:defRPr/>
            </a:lvl1pPr>
          </a:lstStyle>
          <a:p>
            <a:pPr lvl="0"/>
            <a:r>
              <a:rPr lang="fr-FR"/>
              <a:t>10/21/2016</a:t>
            </a:r>
            <a:endParaRPr lang="en-US"/>
          </a:p>
        </p:txBody>
      </p:sp>
      <p:sp>
        <p:nvSpPr>
          <p:cNvPr id="8" name="Footer Placeholder 7"/>
          <p:cNvSpPr txBox="1">
            <a:spLocks noGrp="1"/>
          </p:cNvSpPr>
          <p:nvPr>
            <p:ph type="ftr" sz="quarter" idx="9"/>
          </p:nvPr>
        </p:nvSpPr>
        <p:spPr/>
        <p:txBody>
          <a:bodyPr/>
          <a:lstStyle>
            <a:lvl1pPr>
              <a:defRPr/>
            </a:lvl1pPr>
          </a:lstStyle>
          <a:p>
            <a:pPr lvl="0"/>
            <a:endParaRPr lang="fr-FR"/>
          </a:p>
        </p:txBody>
      </p:sp>
      <p:sp>
        <p:nvSpPr>
          <p:cNvPr id="9" name="Slide Number Placeholder 8"/>
          <p:cNvSpPr txBox="1">
            <a:spLocks noGrp="1"/>
          </p:cNvSpPr>
          <p:nvPr>
            <p:ph type="sldNum" sz="quarter" idx="8"/>
          </p:nvPr>
        </p:nvSpPr>
        <p:spPr/>
        <p:txBody>
          <a:bodyPr/>
          <a:lstStyle>
            <a:lvl1pPr>
              <a:defRPr/>
            </a:lvl1pPr>
          </a:lstStyle>
          <a:p>
            <a:pPr lvl="0"/>
            <a:fld id="{7C2C89AF-E50F-467A-B36A-0FF0323EAC67}" type="slidenum">
              <a:t>‹#›</a:t>
            </a:fld>
            <a:endParaRPr lang="fr-FR"/>
          </a:p>
        </p:txBody>
      </p:sp>
    </p:spTree>
    <p:extLst>
      <p:ext uri="{BB962C8B-B14F-4D97-AF65-F5344CB8AC3E}">
        <p14:creationId xmlns:p14="http://schemas.microsoft.com/office/powerpoint/2010/main" val="4007465949"/>
      </p:ext>
    </p:extLst>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tr-TR" smtClean="0"/>
              <a:t>Asıl başlık stili için tıklatın</a:t>
            </a:r>
            <a:endParaRPr lang="fr-FR"/>
          </a:p>
        </p:txBody>
      </p:sp>
      <p:sp>
        <p:nvSpPr>
          <p:cNvPr id="3" name="Date Placeholder 2"/>
          <p:cNvSpPr txBox="1">
            <a:spLocks noGrp="1"/>
          </p:cNvSpPr>
          <p:nvPr>
            <p:ph type="dt" sz="half" idx="7"/>
          </p:nvPr>
        </p:nvSpPr>
        <p:spPr/>
        <p:txBody>
          <a:bodyPr/>
          <a:lstStyle>
            <a:lvl1pPr>
              <a:defRPr/>
            </a:lvl1pPr>
          </a:lstStyle>
          <a:p>
            <a:pPr lvl="0"/>
            <a:r>
              <a:rPr lang="fr-FR"/>
              <a:t>10/21/2016</a:t>
            </a:r>
            <a:endParaRPr lang="en-US"/>
          </a:p>
        </p:txBody>
      </p:sp>
      <p:sp>
        <p:nvSpPr>
          <p:cNvPr id="4" name="Footer Placeholder 3"/>
          <p:cNvSpPr txBox="1">
            <a:spLocks noGrp="1"/>
          </p:cNvSpPr>
          <p:nvPr>
            <p:ph type="ftr" sz="quarter" idx="9"/>
          </p:nvPr>
        </p:nvSpPr>
        <p:spPr/>
        <p:txBody>
          <a:bodyPr/>
          <a:lstStyle>
            <a:lvl1pPr>
              <a:defRPr/>
            </a:lvl1pPr>
          </a:lstStyle>
          <a:p>
            <a:pPr lvl="0"/>
            <a:endParaRPr lang="fr-FR"/>
          </a:p>
        </p:txBody>
      </p:sp>
      <p:sp>
        <p:nvSpPr>
          <p:cNvPr id="5" name="Slide Number Placeholder 4"/>
          <p:cNvSpPr txBox="1">
            <a:spLocks noGrp="1"/>
          </p:cNvSpPr>
          <p:nvPr>
            <p:ph type="sldNum" sz="quarter" idx="8"/>
          </p:nvPr>
        </p:nvSpPr>
        <p:spPr/>
        <p:txBody>
          <a:bodyPr/>
          <a:lstStyle>
            <a:lvl1pPr>
              <a:defRPr/>
            </a:lvl1pPr>
          </a:lstStyle>
          <a:p>
            <a:pPr lvl="0"/>
            <a:fld id="{0CDD14BD-8217-4F45-9512-36BA99289110}" type="slidenum">
              <a:t>‹#›</a:t>
            </a:fld>
            <a:endParaRPr lang="fr-FR"/>
          </a:p>
        </p:txBody>
      </p:sp>
    </p:spTree>
    <p:extLst>
      <p:ext uri="{BB962C8B-B14F-4D97-AF65-F5344CB8AC3E}">
        <p14:creationId xmlns:p14="http://schemas.microsoft.com/office/powerpoint/2010/main" val="3615114689"/>
      </p:ext>
    </p:extLst>
  </p:cSld>
  <p:clrMapOvr>
    <a:masterClrMapping/>
  </p:clrMapOvr>
  <p:transition spd="med">
    <p:fade/>
  </p:transition>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Date Placeholder 1"/>
          <p:cNvSpPr txBox="1">
            <a:spLocks noGrp="1"/>
          </p:cNvSpPr>
          <p:nvPr>
            <p:ph type="dt" sz="half" idx="7"/>
          </p:nvPr>
        </p:nvSpPr>
        <p:spPr/>
        <p:txBody>
          <a:bodyPr/>
          <a:lstStyle>
            <a:lvl1pPr>
              <a:defRPr/>
            </a:lvl1pPr>
          </a:lstStyle>
          <a:p>
            <a:pPr lvl="0"/>
            <a:r>
              <a:rPr lang="fr-FR"/>
              <a:t>10/21/2016</a:t>
            </a:r>
            <a:endParaRPr lang="en-US"/>
          </a:p>
        </p:txBody>
      </p:sp>
      <p:sp>
        <p:nvSpPr>
          <p:cNvPr id="3" name="Footer Placeholder 2"/>
          <p:cNvSpPr txBox="1">
            <a:spLocks noGrp="1"/>
          </p:cNvSpPr>
          <p:nvPr>
            <p:ph type="ftr" sz="quarter" idx="9"/>
          </p:nvPr>
        </p:nvSpPr>
        <p:spPr/>
        <p:txBody>
          <a:bodyPr/>
          <a:lstStyle>
            <a:lvl1pPr>
              <a:defRPr/>
            </a:lvl1pPr>
          </a:lstStyle>
          <a:p>
            <a:pPr lvl="0"/>
            <a:endParaRPr lang="fr-FR"/>
          </a:p>
        </p:txBody>
      </p:sp>
      <p:sp>
        <p:nvSpPr>
          <p:cNvPr id="4" name="Slide Number Placeholder 3"/>
          <p:cNvSpPr txBox="1">
            <a:spLocks noGrp="1"/>
          </p:cNvSpPr>
          <p:nvPr>
            <p:ph type="sldNum" sz="quarter" idx="8"/>
          </p:nvPr>
        </p:nvSpPr>
        <p:spPr/>
        <p:txBody>
          <a:bodyPr/>
          <a:lstStyle>
            <a:lvl1pPr>
              <a:defRPr/>
            </a:lvl1pPr>
          </a:lstStyle>
          <a:p>
            <a:pPr lvl="0"/>
            <a:fld id="{F31782C1-1F09-43EE-801B-C27A24B08E93}" type="slidenum">
              <a:t>‹#›</a:t>
            </a:fld>
            <a:endParaRPr lang="fr-FR"/>
          </a:p>
        </p:txBody>
      </p:sp>
    </p:spTree>
    <p:extLst>
      <p:ext uri="{BB962C8B-B14F-4D97-AF65-F5344CB8AC3E}">
        <p14:creationId xmlns:p14="http://schemas.microsoft.com/office/powerpoint/2010/main" val="905249450"/>
      </p:ext>
    </p:extLst>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grpSp>
        <p:nvGrpSpPr>
          <p:cNvPr id="2" name="Group 7"/>
          <p:cNvGrpSpPr/>
          <p:nvPr/>
        </p:nvGrpSpPr>
        <p:grpSpPr>
          <a:xfrm>
            <a:off x="0" y="0"/>
            <a:ext cx="12188823" cy="548640"/>
            <a:chOff x="0" y="0"/>
            <a:chExt cx="12188823" cy="548640"/>
          </a:xfrm>
        </p:grpSpPr>
        <p:sp>
          <p:nvSpPr>
            <p:cNvPr id="3" name="Rectangle 8"/>
            <p:cNvSpPr/>
            <p:nvPr/>
          </p:nvSpPr>
          <p:spPr>
            <a:xfrm flipV="1">
              <a:off x="0" y="45720"/>
              <a:ext cx="12188823" cy="502920"/>
            </a:xfrm>
            <a:prstGeom prst="rect">
              <a:avLst/>
            </a:prstGeom>
            <a:solidFill>
              <a:srgbClr val="72C23C">
                <a:alpha val="16863"/>
              </a:srgbClr>
            </a:solidFill>
            <a:ln>
              <a:noFill/>
              <a:prstDash val="solid"/>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FFFFFF"/>
                </a:solidFill>
                <a:uFillTx/>
                <a:latin typeface="Century Gothic"/>
              </a:endParaRPr>
            </a:p>
          </p:txBody>
        </p:sp>
        <p:sp>
          <p:nvSpPr>
            <p:cNvPr id="4" name="Rectangle 9"/>
            <p:cNvSpPr/>
            <p:nvPr/>
          </p:nvSpPr>
          <p:spPr>
            <a:xfrm flipV="1">
              <a:off x="0" y="0"/>
              <a:ext cx="12188823" cy="154743"/>
            </a:xfrm>
            <a:prstGeom prst="rect">
              <a:avLst/>
            </a:prstGeom>
            <a:solidFill>
              <a:srgbClr val="72C23C">
                <a:alpha val="27843"/>
              </a:srgbClr>
            </a:solidFill>
            <a:ln>
              <a:noFill/>
              <a:prstDash val="solid"/>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FFFFFF"/>
                </a:solidFill>
                <a:uFillTx/>
                <a:latin typeface="Century Gothic"/>
              </a:endParaRPr>
            </a:p>
          </p:txBody>
        </p:sp>
      </p:grpSp>
      <p:sp>
        <p:nvSpPr>
          <p:cNvPr id="5" name="Title 1"/>
          <p:cNvSpPr txBox="1">
            <a:spLocks noGrp="1"/>
          </p:cNvSpPr>
          <p:nvPr>
            <p:ph type="title"/>
          </p:nvPr>
        </p:nvSpPr>
        <p:spPr>
          <a:xfrm>
            <a:off x="8138160" y="1828800"/>
            <a:ext cx="3657600" cy="2286000"/>
          </a:xfrm>
        </p:spPr>
        <p:txBody>
          <a:bodyPr/>
          <a:lstStyle>
            <a:lvl1pPr>
              <a:defRPr/>
            </a:lvl1pPr>
          </a:lstStyle>
          <a:p>
            <a:pPr lvl="0"/>
            <a:r>
              <a:rPr lang="tr-TR" smtClean="0"/>
              <a:t>Asıl başlık stili için tıklatın</a:t>
            </a:r>
            <a:endParaRPr lang="fr-FR"/>
          </a:p>
        </p:txBody>
      </p:sp>
      <p:sp>
        <p:nvSpPr>
          <p:cNvPr id="6" name="Content Placeholder 2"/>
          <p:cNvSpPr txBox="1">
            <a:spLocks noGrp="1"/>
          </p:cNvSpPr>
          <p:nvPr>
            <p:ph idx="1"/>
          </p:nvPr>
        </p:nvSpPr>
        <p:spPr>
          <a:xfrm>
            <a:off x="548640" y="1005840"/>
            <a:ext cx="7223760" cy="4937760"/>
          </a:xfrm>
        </p:spPr>
        <p:txBody>
          <a:bodyPr/>
          <a:lstStyle>
            <a:lvl1pPr>
              <a:defRPr/>
            </a:lvl1pPr>
            <a:lvl2pPr>
              <a:defRPr/>
            </a:lvl2pPr>
            <a:lvl3pPr>
              <a:defRPr/>
            </a:lvl3pPr>
            <a:lvl4pPr>
              <a:defRPr/>
            </a:lvl4pPr>
            <a:lvl5pPr>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fr-FR"/>
          </a:p>
        </p:txBody>
      </p:sp>
      <p:sp>
        <p:nvSpPr>
          <p:cNvPr id="7" name="Text Placeholder 3"/>
          <p:cNvSpPr txBox="1">
            <a:spLocks noGrp="1"/>
          </p:cNvSpPr>
          <p:nvPr>
            <p:ph type="body" idx="2"/>
          </p:nvPr>
        </p:nvSpPr>
        <p:spPr>
          <a:xfrm>
            <a:off x="8138160" y="4206240"/>
            <a:ext cx="3657600" cy="1645920"/>
          </a:xfrm>
        </p:spPr>
        <p:txBody>
          <a:bodyPr/>
          <a:lstStyle>
            <a:lvl1pPr marL="0" indent="0">
              <a:spcBef>
                <a:spcPts val="1200"/>
              </a:spcBef>
              <a:buNone/>
              <a:defRPr sz="1600"/>
            </a:lvl1pPr>
          </a:lstStyle>
          <a:p>
            <a:pPr lvl="0"/>
            <a:r>
              <a:rPr lang="tr-TR" smtClean="0"/>
              <a:t>Asıl metin stillerini düzenlemek için tıklatın</a:t>
            </a:r>
          </a:p>
        </p:txBody>
      </p:sp>
      <p:sp>
        <p:nvSpPr>
          <p:cNvPr id="8" name="Date Placeholder 4"/>
          <p:cNvSpPr txBox="1">
            <a:spLocks noGrp="1"/>
          </p:cNvSpPr>
          <p:nvPr>
            <p:ph type="dt" sz="half" idx="7"/>
          </p:nvPr>
        </p:nvSpPr>
        <p:spPr/>
        <p:txBody>
          <a:bodyPr/>
          <a:lstStyle>
            <a:lvl1pPr>
              <a:defRPr/>
            </a:lvl1pPr>
          </a:lstStyle>
          <a:p>
            <a:pPr lvl="0"/>
            <a:r>
              <a:rPr lang="fr-FR"/>
              <a:t>10/21/2016</a:t>
            </a:r>
            <a:endParaRPr lang="en-US"/>
          </a:p>
        </p:txBody>
      </p:sp>
      <p:sp>
        <p:nvSpPr>
          <p:cNvPr id="9" name="Footer Placeholder 5"/>
          <p:cNvSpPr txBox="1">
            <a:spLocks noGrp="1"/>
          </p:cNvSpPr>
          <p:nvPr>
            <p:ph type="ftr" sz="quarter" idx="9"/>
          </p:nvPr>
        </p:nvSpPr>
        <p:spPr/>
        <p:txBody>
          <a:bodyPr/>
          <a:lstStyle>
            <a:lvl1pPr>
              <a:defRPr/>
            </a:lvl1pPr>
          </a:lstStyle>
          <a:p>
            <a:pPr lvl="0"/>
            <a:endParaRPr lang="fr-FR"/>
          </a:p>
        </p:txBody>
      </p:sp>
      <p:sp>
        <p:nvSpPr>
          <p:cNvPr id="10" name="Slide Number Placeholder 6"/>
          <p:cNvSpPr txBox="1">
            <a:spLocks noGrp="1"/>
          </p:cNvSpPr>
          <p:nvPr>
            <p:ph type="sldNum" sz="quarter" idx="8"/>
          </p:nvPr>
        </p:nvSpPr>
        <p:spPr/>
        <p:txBody>
          <a:bodyPr/>
          <a:lstStyle>
            <a:lvl1pPr>
              <a:defRPr/>
            </a:lvl1pPr>
          </a:lstStyle>
          <a:p>
            <a:pPr lvl="0"/>
            <a:fld id="{E846AF0B-F2FE-440B-850D-0C390CD7181C}" type="slidenum">
              <a:t>‹#›</a:t>
            </a:fld>
            <a:endParaRPr lang="fr-FR"/>
          </a:p>
        </p:txBody>
      </p:sp>
    </p:spTree>
    <p:extLst>
      <p:ext uri="{BB962C8B-B14F-4D97-AF65-F5344CB8AC3E}">
        <p14:creationId xmlns:p14="http://schemas.microsoft.com/office/powerpoint/2010/main" val="961794126"/>
      </p:ext>
    </p:extLst>
  </p:cSld>
  <p:clrMapOvr>
    <a:masterClrMapping/>
  </p:clrMapOvr>
  <p:transitio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le 1"/>
          <p:cNvSpPr txBox="1">
            <a:spLocks noGrp="1"/>
          </p:cNvSpPr>
          <p:nvPr>
            <p:ph type="title"/>
          </p:nvPr>
        </p:nvSpPr>
        <p:spPr>
          <a:xfrm>
            <a:off x="8138160" y="1828800"/>
            <a:ext cx="3657600" cy="2286000"/>
          </a:xfrm>
        </p:spPr>
        <p:txBody>
          <a:bodyPr/>
          <a:lstStyle>
            <a:lvl1pPr>
              <a:defRPr/>
            </a:lvl1pPr>
          </a:lstStyle>
          <a:p>
            <a:pPr lvl="0"/>
            <a:r>
              <a:rPr lang="tr-TR" smtClean="0"/>
              <a:t>Asıl başlık stili için tıklatın</a:t>
            </a:r>
            <a:endParaRPr lang="fr-FR"/>
          </a:p>
        </p:txBody>
      </p:sp>
      <p:sp>
        <p:nvSpPr>
          <p:cNvPr id="3" name="Picture Placeholder 2"/>
          <p:cNvSpPr txBox="1">
            <a:spLocks noGrp="1"/>
          </p:cNvSpPr>
          <p:nvPr>
            <p:ph type="pic" idx="1"/>
          </p:nvPr>
        </p:nvSpPr>
        <p:spPr>
          <a:xfrm>
            <a:off x="548640" y="548640"/>
            <a:ext cx="6675120" cy="5760720"/>
          </a:xfrm>
        </p:spPr>
        <p:txBody>
          <a:bodyPr anchorCtr="1"/>
          <a:lstStyle>
            <a:lvl1pPr marL="0" indent="0" algn="ctr">
              <a:buNone/>
              <a:defRPr sz="3200"/>
            </a:lvl1pPr>
          </a:lstStyle>
          <a:p>
            <a:pPr lvl="0"/>
            <a:r>
              <a:rPr lang="tr-TR" smtClean="0"/>
              <a:t>Resim eklemek için simgeyi tıklatın</a:t>
            </a:r>
            <a:endParaRPr lang="fr-FR"/>
          </a:p>
        </p:txBody>
      </p:sp>
      <p:sp>
        <p:nvSpPr>
          <p:cNvPr id="4" name="Text Placeholder 3"/>
          <p:cNvSpPr txBox="1">
            <a:spLocks noGrp="1"/>
          </p:cNvSpPr>
          <p:nvPr>
            <p:ph type="body" idx="2"/>
          </p:nvPr>
        </p:nvSpPr>
        <p:spPr>
          <a:xfrm>
            <a:off x="8138160" y="4206240"/>
            <a:ext cx="3657600" cy="1645920"/>
          </a:xfrm>
        </p:spPr>
        <p:txBody>
          <a:bodyPr/>
          <a:lstStyle>
            <a:lvl1pPr marL="0" indent="0">
              <a:spcBef>
                <a:spcPts val="1200"/>
              </a:spcBef>
              <a:buNone/>
              <a:defRPr sz="1600"/>
            </a:lvl1pPr>
          </a:lstStyle>
          <a:p>
            <a:pPr lvl="0"/>
            <a:r>
              <a:rPr lang="tr-TR" smtClean="0"/>
              <a:t>Asıl metin stillerini düzenlemek için tıklatın</a:t>
            </a:r>
          </a:p>
        </p:txBody>
      </p:sp>
      <p:sp>
        <p:nvSpPr>
          <p:cNvPr id="5" name="Date Placeholder 4"/>
          <p:cNvSpPr txBox="1">
            <a:spLocks noGrp="1"/>
          </p:cNvSpPr>
          <p:nvPr>
            <p:ph type="dt" sz="half" idx="7"/>
          </p:nvPr>
        </p:nvSpPr>
        <p:spPr/>
        <p:txBody>
          <a:bodyPr/>
          <a:lstStyle>
            <a:lvl1pPr>
              <a:defRPr/>
            </a:lvl1pPr>
          </a:lstStyle>
          <a:p>
            <a:pPr lvl="0"/>
            <a:r>
              <a:rPr lang="fr-FR"/>
              <a:t>10/21/2016</a:t>
            </a:r>
            <a:endParaRPr lang="en-US"/>
          </a:p>
        </p:txBody>
      </p:sp>
      <p:sp>
        <p:nvSpPr>
          <p:cNvPr id="6" name="Footer Placeholder 5"/>
          <p:cNvSpPr txBox="1">
            <a:spLocks noGrp="1"/>
          </p:cNvSpPr>
          <p:nvPr>
            <p:ph type="ftr" sz="quarter" idx="9"/>
          </p:nvPr>
        </p:nvSpPr>
        <p:spPr/>
        <p:txBody>
          <a:bodyPr/>
          <a:lstStyle>
            <a:lvl1pPr>
              <a:defRPr/>
            </a:lvl1pPr>
          </a:lstStyle>
          <a:p>
            <a:pPr lvl="0"/>
            <a:endParaRPr lang="fr-FR"/>
          </a:p>
        </p:txBody>
      </p:sp>
      <p:sp>
        <p:nvSpPr>
          <p:cNvPr id="7" name="Slide Number Placeholder 6"/>
          <p:cNvSpPr txBox="1">
            <a:spLocks noGrp="1"/>
          </p:cNvSpPr>
          <p:nvPr>
            <p:ph type="sldNum" sz="quarter" idx="8"/>
          </p:nvPr>
        </p:nvSpPr>
        <p:spPr/>
        <p:txBody>
          <a:bodyPr/>
          <a:lstStyle>
            <a:lvl1pPr>
              <a:defRPr/>
            </a:lvl1pPr>
          </a:lstStyle>
          <a:p>
            <a:pPr lvl="0"/>
            <a:fld id="{04AB290A-D98E-4D4A-BB59-C351FCFB0569}" type="slidenum">
              <a:t>‹#›</a:t>
            </a:fld>
            <a:endParaRPr lang="fr-FR"/>
          </a:p>
        </p:txBody>
      </p:sp>
      <p:grpSp>
        <p:nvGrpSpPr>
          <p:cNvPr id="8" name="Group 7"/>
          <p:cNvGrpSpPr/>
          <p:nvPr/>
        </p:nvGrpSpPr>
        <p:grpSpPr>
          <a:xfrm>
            <a:off x="0" y="0"/>
            <a:ext cx="7772400" cy="548640"/>
            <a:chOff x="0" y="0"/>
            <a:chExt cx="7772400" cy="548640"/>
          </a:xfrm>
        </p:grpSpPr>
        <p:sp>
          <p:nvSpPr>
            <p:cNvPr id="9" name="Rectangle 8"/>
            <p:cNvSpPr/>
            <p:nvPr/>
          </p:nvSpPr>
          <p:spPr>
            <a:xfrm flipV="1">
              <a:off x="0" y="45720"/>
              <a:ext cx="7772400" cy="502920"/>
            </a:xfrm>
            <a:prstGeom prst="rect">
              <a:avLst/>
            </a:prstGeom>
            <a:solidFill>
              <a:srgbClr val="72C23C">
                <a:alpha val="16863"/>
              </a:srgbClr>
            </a:solidFill>
            <a:ln>
              <a:noFill/>
              <a:prstDash val="solid"/>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FFFFFF"/>
                </a:solidFill>
                <a:uFillTx/>
                <a:latin typeface="Century Gothic"/>
              </a:endParaRPr>
            </a:p>
          </p:txBody>
        </p:sp>
        <p:sp>
          <p:nvSpPr>
            <p:cNvPr id="10" name="Rectangle 9"/>
            <p:cNvSpPr/>
            <p:nvPr/>
          </p:nvSpPr>
          <p:spPr>
            <a:xfrm flipV="1">
              <a:off x="0" y="0"/>
              <a:ext cx="7772400" cy="154743"/>
            </a:xfrm>
            <a:prstGeom prst="rect">
              <a:avLst/>
            </a:prstGeom>
            <a:solidFill>
              <a:srgbClr val="72C23C">
                <a:alpha val="27843"/>
              </a:srgbClr>
            </a:solidFill>
            <a:ln>
              <a:noFill/>
              <a:prstDash val="solid"/>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FFFFFF"/>
                </a:solidFill>
                <a:uFillTx/>
                <a:latin typeface="Century Gothic"/>
              </a:endParaRPr>
            </a:p>
          </p:txBody>
        </p:sp>
      </p:grpSp>
      <p:grpSp>
        <p:nvGrpSpPr>
          <p:cNvPr id="11" name="Group 10"/>
          <p:cNvGrpSpPr/>
          <p:nvPr/>
        </p:nvGrpSpPr>
        <p:grpSpPr>
          <a:xfrm>
            <a:off x="0" y="6309360"/>
            <a:ext cx="7772400" cy="548639"/>
            <a:chOff x="0" y="6309360"/>
            <a:chExt cx="7772400" cy="548639"/>
          </a:xfrm>
        </p:grpSpPr>
        <p:sp>
          <p:nvSpPr>
            <p:cNvPr id="12" name="Rectangle 11"/>
            <p:cNvSpPr/>
            <p:nvPr/>
          </p:nvSpPr>
          <p:spPr>
            <a:xfrm>
              <a:off x="0" y="6309360"/>
              <a:ext cx="7772400" cy="502920"/>
            </a:xfrm>
            <a:prstGeom prst="rect">
              <a:avLst/>
            </a:prstGeom>
            <a:solidFill>
              <a:srgbClr val="72C23C">
                <a:alpha val="16863"/>
              </a:srgbClr>
            </a:solidFill>
            <a:ln>
              <a:noFill/>
              <a:prstDash val="solid"/>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FFFFFF"/>
                </a:solidFill>
                <a:uFillTx/>
                <a:latin typeface="Century Gothic"/>
              </a:endParaRPr>
            </a:p>
          </p:txBody>
        </p:sp>
        <p:sp>
          <p:nvSpPr>
            <p:cNvPr id="13" name="Rectangle 12"/>
            <p:cNvSpPr/>
            <p:nvPr/>
          </p:nvSpPr>
          <p:spPr>
            <a:xfrm>
              <a:off x="0" y="6703256"/>
              <a:ext cx="7772400" cy="154743"/>
            </a:xfrm>
            <a:prstGeom prst="rect">
              <a:avLst/>
            </a:prstGeom>
            <a:solidFill>
              <a:srgbClr val="72C23C">
                <a:alpha val="27843"/>
              </a:srgbClr>
            </a:solidFill>
            <a:ln>
              <a:noFill/>
              <a:prstDash val="solid"/>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FFFFFF"/>
                </a:solidFill>
                <a:uFillTx/>
                <a:latin typeface="Century Gothic"/>
              </a:endParaRPr>
            </a:p>
          </p:txBody>
        </p:sp>
      </p:grpSp>
      <p:grpSp>
        <p:nvGrpSpPr>
          <p:cNvPr id="14" name="Group 13"/>
          <p:cNvGrpSpPr/>
          <p:nvPr/>
        </p:nvGrpSpPr>
        <p:grpSpPr>
          <a:xfrm>
            <a:off x="0" y="0"/>
            <a:ext cx="548640" cy="6858000"/>
            <a:chOff x="0" y="0"/>
            <a:chExt cx="548640" cy="6858000"/>
          </a:xfrm>
        </p:grpSpPr>
        <p:sp>
          <p:nvSpPr>
            <p:cNvPr id="15" name="Rectangle 14"/>
            <p:cNvSpPr/>
            <p:nvPr/>
          </p:nvSpPr>
          <p:spPr>
            <a:xfrm rot="5400013">
              <a:off x="-3131820" y="3177540"/>
              <a:ext cx="6858000" cy="502920"/>
            </a:xfrm>
            <a:prstGeom prst="rect">
              <a:avLst/>
            </a:prstGeom>
            <a:solidFill>
              <a:srgbClr val="72C23C">
                <a:alpha val="16863"/>
              </a:srgbClr>
            </a:solidFill>
            <a:ln>
              <a:noFill/>
              <a:prstDash val="solid"/>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FFFFFF"/>
                </a:solidFill>
                <a:uFillTx/>
                <a:latin typeface="Century Gothic"/>
              </a:endParaRPr>
            </a:p>
          </p:txBody>
        </p:sp>
        <p:sp>
          <p:nvSpPr>
            <p:cNvPr id="16" name="Rectangle 15"/>
            <p:cNvSpPr/>
            <p:nvPr/>
          </p:nvSpPr>
          <p:spPr>
            <a:xfrm rot="5400013">
              <a:off x="-3351628" y="3351628"/>
              <a:ext cx="6858000" cy="154743"/>
            </a:xfrm>
            <a:prstGeom prst="rect">
              <a:avLst/>
            </a:prstGeom>
            <a:solidFill>
              <a:srgbClr val="72C23C">
                <a:alpha val="27843"/>
              </a:srgbClr>
            </a:solidFill>
            <a:ln>
              <a:noFill/>
              <a:prstDash val="solid"/>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FFFFFF"/>
                </a:solidFill>
                <a:uFillTx/>
                <a:latin typeface="Century Gothic"/>
              </a:endParaRPr>
            </a:p>
          </p:txBody>
        </p:sp>
      </p:grpSp>
      <p:grpSp>
        <p:nvGrpSpPr>
          <p:cNvPr id="17" name="Group 16"/>
          <p:cNvGrpSpPr/>
          <p:nvPr/>
        </p:nvGrpSpPr>
        <p:grpSpPr>
          <a:xfrm>
            <a:off x="7223760" y="0"/>
            <a:ext cx="548639" cy="6858000"/>
            <a:chOff x="7223760" y="0"/>
            <a:chExt cx="548639" cy="6858000"/>
          </a:xfrm>
        </p:grpSpPr>
        <p:sp>
          <p:nvSpPr>
            <p:cNvPr id="18" name="Rectangle 17"/>
            <p:cNvSpPr/>
            <p:nvPr/>
          </p:nvSpPr>
          <p:spPr>
            <a:xfrm rot="16199987" flipH="1">
              <a:off x="4046220" y="3177540"/>
              <a:ext cx="6858000" cy="502920"/>
            </a:xfrm>
            <a:prstGeom prst="rect">
              <a:avLst/>
            </a:prstGeom>
            <a:solidFill>
              <a:srgbClr val="72C23C">
                <a:alpha val="16863"/>
              </a:srgbClr>
            </a:solidFill>
            <a:ln>
              <a:noFill/>
              <a:prstDash val="solid"/>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FFFFFF"/>
                </a:solidFill>
                <a:uFillTx/>
                <a:latin typeface="Century Gothic"/>
              </a:endParaRPr>
            </a:p>
          </p:txBody>
        </p:sp>
        <p:sp>
          <p:nvSpPr>
            <p:cNvPr id="19" name="Rectangle 18"/>
            <p:cNvSpPr/>
            <p:nvPr/>
          </p:nvSpPr>
          <p:spPr>
            <a:xfrm rot="16199987" flipH="1">
              <a:off x="4266028" y="3351628"/>
              <a:ext cx="6858000" cy="154743"/>
            </a:xfrm>
            <a:prstGeom prst="rect">
              <a:avLst/>
            </a:prstGeom>
            <a:solidFill>
              <a:srgbClr val="72C23C">
                <a:alpha val="27843"/>
              </a:srgbClr>
            </a:solidFill>
            <a:ln>
              <a:noFill/>
              <a:prstDash val="solid"/>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FFFFFF"/>
                </a:solidFill>
                <a:uFillTx/>
                <a:latin typeface="Century Gothic"/>
              </a:endParaRPr>
            </a:p>
          </p:txBody>
        </p:sp>
      </p:grpSp>
    </p:spTree>
    <p:extLst>
      <p:ext uri="{BB962C8B-B14F-4D97-AF65-F5344CB8AC3E}">
        <p14:creationId xmlns:p14="http://schemas.microsoft.com/office/powerpoint/2010/main" val="49778100"/>
      </p:ext>
    </p:extLst>
  </p:cSld>
  <p:clrMapOvr>
    <a:masterClrMapping/>
  </p:clrMapOvr>
  <p:transition spd="med">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E3F3D8">
                <a:alpha val="56000"/>
              </a:srgbClr>
            </a:gs>
            <a:gs pos="100000">
              <a:srgbClr val="FFFFFF"/>
            </a:gs>
          </a:gsLst>
          <a:lin ang="5400000"/>
        </a:gradFill>
        <a:effectLst/>
      </p:bgPr>
    </p:bg>
    <p:spTree>
      <p:nvGrpSpPr>
        <p:cNvPr id="1" name=""/>
        <p:cNvGrpSpPr/>
        <p:nvPr/>
      </p:nvGrpSpPr>
      <p:grpSpPr>
        <a:xfrm>
          <a:off x="0" y="0"/>
          <a:ext cx="0" cy="0"/>
          <a:chOff x="0" y="0"/>
          <a:chExt cx="0" cy="0"/>
        </a:xfrm>
      </p:grpSpPr>
      <p:grpSp>
        <p:nvGrpSpPr>
          <p:cNvPr id="2" name="Group 7"/>
          <p:cNvGrpSpPr/>
          <p:nvPr/>
        </p:nvGrpSpPr>
        <p:grpSpPr>
          <a:xfrm>
            <a:off x="0" y="6309360"/>
            <a:ext cx="12188823" cy="548639"/>
            <a:chOff x="0" y="6309360"/>
            <a:chExt cx="12188823" cy="548639"/>
          </a:xfrm>
        </p:grpSpPr>
        <p:sp>
          <p:nvSpPr>
            <p:cNvPr id="3" name="Rectangle 8"/>
            <p:cNvSpPr/>
            <p:nvPr/>
          </p:nvSpPr>
          <p:spPr>
            <a:xfrm>
              <a:off x="0" y="6309360"/>
              <a:ext cx="12188823" cy="502920"/>
            </a:xfrm>
            <a:prstGeom prst="rect">
              <a:avLst/>
            </a:prstGeom>
            <a:solidFill>
              <a:srgbClr val="72C23C">
                <a:alpha val="16863"/>
              </a:srgbClr>
            </a:solidFill>
            <a:ln>
              <a:noFill/>
              <a:prstDash val="solid"/>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FFFFFF"/>
                </a:solidFill>
                <a:uFillTx/>
                <a:latin typeface="Century Gothic"/>
              </a:endParaRPr>
            </a:p>
          </p:txBody>
        </p:sp>
        <p:sp>
          <p:nvSpPr>
            <p:cNvPr id="4" name="Rectangle 9"/>
            <p:cNvSpPr/>
            <p:nvPr/>
          </p:nvSpPr>
          <p:spPr>
            <a:xfrm>
              <a:off x="0" y="6703256"/>
              <a:ext cx="12188823" cy="154743"/>
            </a:xfrm>
            <a:prstGeom prst="rect">
              <a:avLst/>
            </a:prstGeom>
            <a:solidFill>
              <a:srgbClr val="72C23C">
                <a:alpha val="27843"/>
              </a:srgbClr>
            </a:solidFill>
            <a:ln>
              <a:noFill/>
              <a:prstDash val="solid"/>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FFFFFF"/>
                </a:solidFill>
                <a:uFillTx/>
                <a:latin typeface="Century Gothic"/>
              </a:endParaRPr>
            </a:p>
          </p:txBody>
        </p:sp>
      </p:grpSp>
      <p:sp>
        <p:nvSpPr>
          <p:cNvPr id="5" name="Title Placeholder 1"/>
          <p:cNvSpPr txBox="1">
            <a:spLocks noGrp="1"/>
          </p:cNvSpPr>
          <p:nvPr>
            <p:ph type="title"/>
          </p:nvPr>
        </p:nvSpPr>
        <p:spPr>
          <a:xfrm>
            <a:off x="1341123" y="438912"/>
            <a:ext cx="9509760" cy="1088136"/>
          </a:xfrm>
          <a:prstGeom prst="rect">
            <a:avLst/>
          </a:prstGeom>
          <a:noFill/>
          <a:ln>
            <a:noFill/>
          </a:ln>
        </p:spPr>
        <p:txBody>
          <a:bodyPr vert="horz" wrap="square" lIns="91440" tIns="45720" rIns="91440" bIns="45720" anchor="b" anchorCtr="0" compatLnSpc="1"/>
          <a:lstStyle/>
          <a:p>
            <a:pPr lvl="0"/>
            <a:r>
              <a:rPr lang="fr-FR"/>
              <a:t>Modifiez le style du titre</a:t>
            </a:r>
          </a:p>
        </p:txBody>
      </p:sp>
      <p:sp>
        <p:nvSpPr>
          <p:cNvPr id="6" name="Text Placeholder 2"/>
          <p:cNvSpPr txBox="1">
            <a:spLocks noGrp="1"/>
          </p:cNvSpPr>
          <p:nvPr>
            <p:ph type="body" idx="1"/>
          </p:nvPr>
        </p:nvSpPr>
        <p:spPr>
          <a:xfrm>
            <a:off x="1341123" y="1673352"/>
            <a:ext cx="9509760" cy="4343400"/>
          </a:xfrm>
          <a:prstGeom prst="rect">
            <a:avLst/>
          </a:prstGeom>
          <a:noFill/>
          <a:ln>
            <a:noFill/>
          </a:ln>
        </p:spPr>
        <p:txBody>
          <a:bodyPr vert="horz" wrap="square" lIns="91440" tIns="45720" rIns="91440" bIns="45720" anchor="t" anchorCtr="0" compatLnSpc="1"/>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Date Placeholder 3"/>
          <p:cNvSpPr txBox="1">
            <a:spLocks noGrp="1"/>
          </p:cNvSpPr>
          <p:nvPr>
            <p:ph type="dt" sz="half" idx="2"/>
          </p:nvPr>
        </p:nvSpPr>
        <p:spPr>
          <a:xfrm>
            <a:off x="8875779" y="6391656"/>
            <a:ext cx="960120" cy="237744"/>
          </a:xfrm>
          <a:prstGeom prst="rect">
            <a:avLst/>
          </a:prstGeom>
          <a:noFill/>
          <a:ln>
            <a:noFill/>
          </a:ln>
        </p:spPr>
        <p:txBody>
          <a:bodyPr vert="horz" wrap="square" lIns="91440" tIns="45720" rIns="91440" bIns="45720" anchor="ctr" anchorCtr="0" compatLnSpc="1"/>
          <a:lstStyle>
            <a:lvl1pPr marL="0" marR="0" lvl="0" indent="0" algn="r" defTabSz="914400" rtl="0" fontAlgn="auto" hangingPunct="1">
              <a:lnSpc>
                <a:spcPct val="100000"/>
              </a:lnSpc>
              <a:spcBef>
                <a:spcPts val="0"/>
              </a:spcBef>
              <a:spcAft>
                <a:spcPts val="0"/>
              </a:spcAft>
              <a:buNone/>
              <a:tabLst/>
              <a:defRPr lang="fr-FR" sz="800" b="0" i="0" u="none" strike="noStrike" kern="1200" cap="none" spc="0" baseline="0">
                <a:solidFill>
                  <a:srgbClr val="624D38"/>
                </a:solidFill>
                <a:uFillTx/>
                <a:latin typeface="Century Gothic"/>
              </a:defRPr>
            </a:lvl1pPr>
          </a:lstStyle>
          <a:p>
            <a:pPr lvl="0"/>
            <a:r>
              <a:rPr lang="fr-FR"/>
              <a:t>10/21/2016</a:t>
            </a:r>
          </a:p>
        </p:txBody>
      </p:sp>
      <p:sp>
        <p:nvSpPr>
          <p:cNvPr id="8" name="Footer Placeholder 4"/>
          <p:cNvSpPr txBox="1">
            <a:spLocks noGrp="1"/>
          </p:cNvSpPr>
          <p:nvPr>
            <p:ph type="ftr" sz="quarter" idx="3"/>
          </p:nvPr>
        </p:nvSpPr>
        <p:spPr>
          <a:xfrm>
            <a:off x="1341123" y="6391656"/>
            <a:ext cx="7159752" cy="237744"/>
          </a:xfrm>
          <a:prstGeom prst="rect">
            <a:avLst/>
          </a:prstGeom>
          <a:noFill/>
          <a:ln>
            <a:noFill/>
          </a:ln>
        </p:spPr>
        <p:txBody>
          <a:bodyPr vert="horz" wrap="square" lIns="91440" tIns="45720" rIns="91440" bIns="45720" anchor="ctr" anchorCtr="0" compatLnSpc="1"/>
          <a:lstStyle>
            <a:lvl1pPr marL="0" marR="0" lvl="0" indent="0" algn="l" defTabSz="914400" rtl="0" fontAlgn="auto" hangingPunct="1">
              <a:lnSpc>
                <a:spcPct val="100000"/>
              </a:lnSpc>
              <a:spcBef>
                <a:spcPts val="0"/>
              </a:spcBef>
              <a:spcAft>
                <a:spcPts val="0"/>
              </a:spcAft>
              <a:buNone/>
              <a:tabLst/>
              <a:defRPr lang="fr-FR" sz="800" b="0" i="0" u="none" strike="noStrike" kern="1200" cap="all" spc="0" baseline="0">
                <a:solidFill>
                  <a:srgbClr val="624D38"/>
                </a:solidFill>
                <a:uFillTx/>
                <a:latin typeface="Century Gothic"/>
              </a:defRPr>
            </a:lvl1pPr>
          </a:lstStyle>
          <a:p>
            <a:pPr lvl="0"/>
            <a:endParaRPr lang="fr-FR"/>
          </a:p>
        </p:txBody>
      </p:sp>
      <p:sp>
        <p:nvSpPr>
          <p:cNvPr id="9" name="Slide Number Placeholder 5"/>
          <p:cNvSpPr txBox="1">
            <a:spLocks noGrp="1"/>
          </p:cNvSpPr>
          <p:nvPr>
            <p:ph type="sldNum" sz="quarter" idx="4"/>
          </p:nvPr>
        </p:nvSpPr>
        <p:spPr>
          <a:xfrm>
            <a:off x="10210803" y="6391656"/>
            <a:ext cx="640080" cy="237744"/>
          </a:xfrm>
          <a:prstGeom prst="rect">
            <a:avLst/>
          </a:prstGeom>
          <a:noFill/>
          <a:ln>
            <a:noFill/>
          </a:ln>
        </p:spPr>
        <p:txBody>
          <a:bodyPr vert="horz" wrap="square" lIns="91440" tIns="45720" rIns="91440" bIns="45720" anchor="ctr" anchorCtr="0" compatLnSpc="1"/>
          <a:lstStyle>
            <a:lvl1pPr marL="0" marR="0" lvl="0" indent="0" algn="r" defTabSz="914400" rtl="0" fontAlgn="auto" hangingPunct="1">
              <a:lnSpc>
                <a:spcPct val="100000"/>
              </a:lnSpc>
              <a:spcBef>
                <a:spcPts val="0"/>
              </a:spcBef>
              <a:spcAft>
                <a:spcPts val="0"/>
              </a:spcAft>
              <a:buNone/>
              <a:tabLst/>
              <a:defRPr lang="fr-FR" sz="800" b="0" i="0" u="none" strike="noStrike" kern="1200" cap="none" spc="0" baseline="0">
                <a:solidFill>
                  <a:srgbClr val="624D38"/>
                </a:solidFill>
                <a:uFillTx/>
                <a:latin typeface="Century Gothic"/>
              </a:defRPr>
            </a:lvl1pPr>
          </a:lstStyle>
          <a:p>
            <a:pPr lvl="0"/>
            <a:fld id="{2BE61BB9-7CD8-4F92-BD0D-0C573DD09215}" type="slidenum">
              <a:t>‹#›</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fade/>
  </p:transition>
  <p:txStyles>
    <p:titleStyle>
      <a:lvl1pPr marL="0" marR="0" lvl="0" indent="0" algn="l" defTabSz="914400" rtl="0" eaLnBrk="1" fontAlgn="auto" hangingPunct="1">
        <a:lnSpc>
          <a:spcPct val="90000"/>
        </a:lnSpc>
        <a:spcBef>
          <a:spcPts val="0"/>
        </a:spcBef>
        <a:spcAft>
          <a:spcPts val="0"/>
        </a:spcAft>
        <a:buNone/>
        <a:tabLst/>
        <a:defRPr lang="fr-FR" sz="3400" b="0" i="0" u="none" strike="noStrike" kern="1200" cap="none" spc="0" baseline="0">
          <a:solidFill>
            <a:srgbClr val="4A3A2A"/>
          </a:solidFill>
          <a:uFillTx/>
          <a:latin typeface="Century Gothic"/>
        </a:defRPr>
      </a:lvl1pPr>
    </p:titleStyle>
    <p:bodyStyle>
      <a:lvl1pPr marL="274320" marR="0" lvl="0" indent="-228600" algn="l" defTabSz="914400" rtl="0" eaLnBrk="1" fontAlgn="auto" hangingPunct="1">
        <a:lnSpc>
          <a:spcPct val="90000"/>
        </a:lnSpc>
        <a:spcBef>
          <a:spcPts val="1800"/>
        </a:spcBef>
        <a:spcAft>
          <a:spcPts val="0"/>
        </a:spcAft>
        <a:buSzPct val="80000"/>
        <a:buFont typeface="Arial" pitchFamily="34"/>
        <a:buChar char="•"/>
        <a:tabLst/>
        <a:defRPr lang="fr-FR" sz="2000" b="0" i="0" u="none" strike="noStrike" kern="1200" cap="none" spc="0" baseline="0">
          <a:solidFill>
            <a:srgbClr val="624D38"/>
          </a:solidFill>
          <a:uFillTx/>
          <a:latin typeface="Century Gothic"/>
        </a:defRPr>
      </a:lvl1pPr>
      <a:lvl2pPr marL="594360" marR="0" lvl="1" indent="-228600" algn="l" defTabSz="914400" rtl="0" eaLnBrk="1" fontAlgn="auto" hangingPunct="1">
        <a:lnSpc>
          <a:spcPct val="90000"/>
        </a:lnSpc>
        <a:spcBef>
          <a:spcPts val="1000"/>
        </a:spcBef>
        <a:spcAft>
          <a:spcPts val="0"/>
        </a:spcAft>
        <a:buSzPct val="80000"/>
        <a:buFont typeface="Arial" pitchFamily="34"/>
        <a:buChar char="•"/>
        <a:tabLst/>
        <a:defRPr lang="fr-FR" sz="1800" b="0" i="0" u="none" strike="noStrike" kern="1200" cap="none" spc="0" baseline="0">
          <a:solidFill>
            <a:srgbClr val="624D38"/>
          </a:solidFill>
          <a:uFillTx/>
          <a:latin typeface="Century Gothic"/>
        </a:defRPr>
      </a:lvl2pPr>
      <a:lvl3pPr marL="914400" marR="0" lvl="2" indent="-228600" algn="l" defTabSz="914400" rtl="0" eaLnBrk="1" fontAlgn="auto" hangingPunct="1">
        <a:lnSpc>
          <a:spcPct val="90000"/>
        </a:lnSpc>
        <a:spcBef>
          <a:spcPts val="800"/>
        </a:spcBef>
        <a:spcAft>
          <a:spcPts val="0"/>
        </a:spcAft>
        <a:buSzPct val="80000"/>
        <a:buFont typeface="Arial" pitchFamily="34"/>
        <a:buChar char="•"/>
        <a:tabLst/>
        <a:defRPr lang="fr-FR" sz="1600" b="0" i="0" u="none" strike="noStrike" kern="1200" cap="none" spc="0" baseline="0">
          <a:solidFill>
            <a:srgbClr val="624D38"/>
          </a:solidFill>
          <a:uFillTx/>
          <a:latin typeface="Century Gothic"/>
        </a:defRPr>
      </a:lvl3pPr>
      <a:lvl4pPr marL="1234440" marR="0" lvl="3" indent="-228600" algn="l" defTabSz="914400" rtl="0" eaLnBrk="1" fontAlgn="auto" hangingPunct="1">
        <a:lnSpc>
          <a:spcPct val="90000"/>
        </a:lnSpc>
        <a:spcBef>
          <a:spcPts val="800"/>
        </a:spcBef>
        <a:spcAft>
          <a:spcPts val="0"/>
        </a:spcAft>
        <a:buSzPct val="80000"/>
        <a:buFont typeface="Arial" pitchFamily="34"/>
        <a:buChar char="•"/>
        <a:tabLst/>
        <a:defRPr lang="fr-FR" sz="1400" b="0" i="0" u="none" strike="noStrike" kern="1200" cap="none" spc="0" baseline="0">
          <a:solidFill>
            <a:srgbClr val="624D38"/>
          </a:solidFill>
          <a:uFillTx/>
          <a:latin typeface="Century Gothic"/>
        </a:defRPr>
      </a:lvl4pPr>
      <a:lvl5pPr marL="1554480" marR="0" lvl="4" indent="-228600" algn="l" defTabSz="914400" rtl="0" eaLnBrk="1" fontAlgn="auto" hangingPunct="1">
        <a:lnSpc>
          <a:spcPct val="90000"/>
        </a:lnSpc>
        <a:spcBef>
          <a:spcPts val="800"/>
        </a:spcBef>
        <a:spcAft>
          <a:spcPts val="0"/>
        </a:spcAft>
        <a:buSzPct val="80000"/>
        <a:buFont typeface="Arial" pitchFamily="34"/>
        <a:buChar char="•"/>
        <a:tabLst/>
        <a:defRPr lang="fr-FR" sz="1400" b="0" i="0" u="none" strike="noStrike" kern="1200" cap="none" spc="0" baseline="0">
          <a:solidFill>
            <a:srgbClr val="624D38"/>
          </a:solidFill>
          <a:uFillTx/>
          <a:latin typeface="Century Gothic"/>
        </a:defRPr>
      </a:lvl5pPr>
    </p:bodyStyle>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name="Slide17">
    <p:spTree>
      <p:nvGrpSpPr>
        <p:cNvPr id="1" name=""/>
        <p:cNvGrpSpPr/>
        <p:nvPr/>
      </p:nvGrpSpPr>
      <p:grpSpPr>
        <a:xfrm>
          <a:off x="0" y="0"/>
          <a:ext cx="0" cy="0"/>
          <a:chOff x="0" y="0"/>
          <a:chExt cx="0" cy="0"/>
        </a:xfrm>
      </p:grpSpPr>
      <p:sp>
        <p:nvSpPr>
          <p:cNvPr id="2" name="Titre 1"/>
          <p:cNvSpPr txBox="1">
            <a:spLocks noGrp="1"/>
          </p:cNvSpPr>
          <p:nvPr>
            <p:ph type="ctrTitle"/>
          </p:nvPr>
        </p:nvSpPr>
        <p:spPr/>
        <p:txBody>
          <a:bodyPr/>
          <a:lstStyle/>
          <a:p>
            <a:pPr lvl="0"/>
            <a:r>
              <a:rPr lang="fr-FR"/>
              <a:t>Conférence d’Istanbul sur l’emploi des personnes handicapées</a:t>
            </a:r>
          </a:p>
        </p:txBody>
      </p:sp>
      <p:sp>
        <p:nvSpPr>
          <p:cNvPr id="3" name="Sous-titre 2"/>
          <p:cNvSpPr txBox="1">
            <a:spLocks noGrp="1"/>
          </p:cNvSpPr>
          <p:nvPr>
            <p:ph type="subTitle" idx="1"/>
          </p:nvPr>
        </p:nvSpPr>
        <p:spPr/>
        <p:txBody>
          <a:bodyPr/>
          <a:lstStyle/>
          <a:p>
            <a:pPr lvl="0"/>
            <a:r>
              <a:rPr lang="fr-FR"/>
              <a:t>Présentation de l’expérience sénégalaise par messieurs aboubacar wade ET Abdoulaye dieng</a:t>
            </a:r>
          </a:p>
        </p:txBody>
      </p:sp>
    </p:spTree>
  </p:cSld>
  <p:clrMapOvr>
    <a:masterClrMapping/>
  </p:clrMapOvr>
  <p:transition spd="med">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name="Slide25">
    <p:spTree>
      <p:nvGrpSpPr>
        <p:cNvPr id="1" name=""/>
        <p:cNvGrpSpPr/>
        <p:nvPr/>
      </p:nvGrpSpPr>
      <p:grpSpPr>
        <a:xfrm>
          <a:off x="0" y="0"/>
          <a:ext cx="0" cy="0"/>
          <a:chOff x="0" y="0"/>
          <a:chExt cx="0" cy="0"/>
        </a:xfrm>
      </p:grpSpPr>
      <p:sp>
        <p:nvSpPr>
          <p:cNvPr id="2" name="Titre 1"/>
          <p:cNvSpPr txBox="1">
            <a:spLocks noGrp="1"/>
          </p:cNvSpPr>
          <p:nvPr>
            <p:ph type="title"/>
          </p:nvPr>
        </p:nvSpPr>
        <p:spPr/>
        <p:txBody>
          <a:bodyPr/>
          <a:lstStyle/>
          <a:p>
            <a:pPr lvl="0"/>
            <a:r>
              <a:rPr lang="fr-FR"/>
              <a:t>PERSPECTIVES ET SOLUTIONS</a:t>
            </a:r>
          </a:p>
        </p:txBody>
      </p:sp>
      <p:sp>
        <p:nvSpPr>
          <p:cNvPr id="3" name="Espace réservé du contenu 2"/>
          <p:cNvSpPr txBox="1">
            <a:spLocks noGrp="1"/>
          </p:cNvSpPr>
          <p:nvPr>
            <p:ph idx="1"/>
          </p:nvPr>
        </p:nvSpPr>
        <p:spPr/>
        <p:txBody>
          <a:bodyPr/>
          <a:lstStyle/>
          <a:p>
            <a:pPr lvl="0">
              <a:lnSpc>
                <a:spcPct val="70000"/>
              </a:lnSpc>
            </a:pPr>
            <a:r>
              <a:rPr lang="fr-FR" sz="1900"/>
              <a:t>Améliorer les dispositifs de suivi, de reporting et de capitalisation des interventions;</a:t>
            </a:r>
          </a:p>
          <a:p>
            <a:pPr lvl="0">
              <a:lnSpc>
                <a:spcPct val="70000"/>
              </a:lnSpc>
            </a:pPr>
            <a:r>
              <a:rPr lang="fr-FR" sz="1900"/>
              <a:t>Encourager la scolarisation et la formation diplômante des personnes handicapées pour accroitre leur chance de trouver un emploi; </a:t>
            </a:r>
          </a:p>
          <a:p>
            <a:pPr lvl="0">
              <a:lnSpc>
                <a:spcPct val="70000"/>
              </a:lnSpc>
            </a:pPr>
            <a:r>
              <a:rPr lang="fr-FR" sz="1900"/>
              <a:t>Elargir l’offre de formation professionnelle s’adressant aux personnes handicapées pour améliorer leur employabilité et renforcer leur présence sur le marché du travail;</a:t>
            </a:r>
          </a:p>
          <a:p>
            <a:pPr lvl="0">
              <a:lnSpc>
                <a:spcPct val="70000"/>
              </a:lnSpc>
            </a:pPr>
            <a:r>
              <a:rPr lang="fr-FR" sz="1900"/>
              <a:t>Améliorer l’accessibilité des personnes handicapées aux écoles, universités, administrations  et entreprises qui doivent tenir compte  dans leur programme de construction du problème de la mobilité;</a:t>
            </a:r>
          </a:p>
          <a:p>
            <a:pPr lvl="0">
              <a:lnSpc>
                <a:spcPct val="70000"/>
              </a:lnSpc>
            </a:pPr>
            <a:r>
              <a:rPr lang="fr-FR" sz="1900"/>
              <a:t>Envisager des mesures incitatives comme la réduction de charges ou d’impot pour encourager l’embauche des personnes handicapées.</a:t>
            </a:r>
          </a:p>
        </p:txBody>
      </p:sp>
      <p:sp>
        <p:nvSpPr>
          <p:cNvPr id="4" name="Espace réservé du pied de page 3"/>
          <p:cNvSpPr txBox="1"/>
          <p:nvPr/>
        </p:nvSpPr>
        <p:spPr>
          <a:xfrm>
            <a:off x="1341123" y="6391656"/>
            <a:ext cx="7159752" cy="237744"/>
          </a:xfrm>
          <a:prstGeom prst="rect">
            <a:avLst/>
          </a:prstGeom>
          <a:noFill/>
          <a:ln>
            <a:noFill/>
          </a:ln>
        </p:spPr>
        <p:txBody>
          <a:bodyPr vert="horz" wrap="square" lIns="91440" tIns="45720" rIns="91440" bIns="45720" anchor="ctr"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800" b="0" i="0" u="none" strike="noStrike" kern="1200" cap="all" spc="0" baseline="0">
              <a:solidFill>
                <a:srgbClr val="624D38"/>
              </a:solidFill>
              <a:uFillTx/>
              <a:latin typeface="Century Gothic"/>
            </a:endParaRPr>
          </a:p>
        </p:txBody>
      </p:sp>
      <p:sp>
        <p:nvSpPr>
          <p:cNvPr id="5" name="Espace réservé du numéro de diapositive 4"/>
          <p:cNvSpPr txBox="1"/>
          <p:nvPr/>
        </p:nvSpPr>
        <p:spPr>
          <a:xfrm>
            <a:off x="10210803" y="6391656"/>
            <a:ext cx="640080" cy="237744"/>
          </a:xfrm>
          <a:prstGeom prst="rect">
            <a:avLst/>
          </a:prstGeom>
          <a:noFill/>
          <a:ln>
            <a:noFill/>
          </a:ln>
        </p:spPr>
        <p:txBody>
          <a:bodyPr vert="horz" wrap="square" lIns="91440" tIns="45720" rIns="91440" bIns="45720" anchor="ctr" anchorCtr="0" compatLnSpc="1"/>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04CC135E-5E0D-4602-98DB-AC9AD926A001}" type="slidenum">
              <a:t>10</a:t>
            </a:fld>
            <a:endParaRPr lang="fr-FR" sz="800" b="0" i="0" u="none" strike="noStrike" kern="1200" cap="none" spc="0" baseline="0">
              <a:solidFill>
                <a:srgbClr val="624D38"/>
              </a:solidFill>
              <a:uFillTx/>
              <a:latin typeface="Century Gothic"/>
            </a:endParaRPr>
          </a:p>
        </p:txBody>
      </p:sp>
    </p:spTree>
  </p:cSld>
  <p:clrMapOvr>
    <a:masterClrMapping/>
  </p:clrMapOvr>
  <p:transition spd="med">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name="Slide6">
    <p:spTree>
      <p:nvGrpSpPr>
        <p:cNvPr id="1" name=""/>
        <p:cNvGrpSpPr/>
        <p:nvPr/>
      </p:nvGrpSpPr>
      <p:grpSpPr>
        <a:xfrm>
          <a:off x="0" y="0"/>
          <a:ext cx="0" cy="0"/>
          <a:chOff x="0" y="0"/>
          <a:chExt cx="0" cy="0"/>
        </a:xfrm>
      </p:grpSpPr>
      <p:sp>
        <p:nvSpPr>
          <p:cNvPr id="2" name="Titre 2"/>
          <p:cNvSpPr txBox="1">
            <a:spLocks noGrp="1"/>
          </p:cNvSpPr>
          <p:nvPr>
            <p:ph type="title"/>
          </p:nvPr>
        </p:nvSpPr>
        <p:spPr>
          <a:xfrm>
            <a:off x="1535433" y="2873502"/>
            <a:ext cx="9509760" cy="1088136"/>
          </a:xfrm>
        </p:spPr>
        <p:txBody>
          <a:bodyPr/>
          <a:lstStyle/>
          <a:p>
            <a:pPr lvl="0"/>
            <a:r>
              <a:rPr lang="fr-FR"/>
              <a:t>Je vous remercie de votre bien aimable  </a:t>
            </a:r>
            <a:br>
              <a:rPr lang="fr-FR"/>
            </a:br>
            <a:r>
              <a:rPr lang="fr-FR"/>
              <a:t>                          attention.</a:t>
            </a:r>
          </a:p>
        </p:txBody>
      </p:sp>
      <p:sp>
        <p:nvSpPr>
          <p:cNvPr id="3" name="Espace réservé du pied de page 2"/>
          <p:cNvSpPr txBox="1"/>
          <p:nvPr/>
        </p:nvSpPr>
        <p:spPr>
          <a:xfrm>
            <a:off x="1341123" y="6391656"/>
            <a:ext cx="7159752" cy="237744"/>
          </a:xfrm>
          <a:prstGeom prst="rect">
            <a:avLst/>
          </a:prstGeom>
          <a:noFill/>
          <a:ln>
            <a:noFill/>
          </a:ln>
        </p:spPr>
        <p:txBody>
          <a:bodyPr vert="horz" wrap="square" lIns="91440" tIns="45720" rIns="91440" bIns="45720" anchor="ctr"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800" b="0" i="0" u="none" strike="noStrike" kern="1200" cap="all" spc="0" baseline="0">
              <a:solidFill>
                <a:srgbClr val="624D38"/>
              </a:solidFill>
              <a:uFillTx/>
              <a:latin typeface="Century Gothic"/>
            </a:endParaRPr>
          </a:p>
        </p:txBody>
      </p:sp>
      <p:sp>
        <p:nvSpPr>
          <p:cNvPr id="4" name="Espace réservé du numéro de diapositive 3"/>
          <p:cNvSpPr txBox="1"/>
          <p:nvPr/>
        </p:nvSpPr>
        <p:spPr>
          <a:xfrm>
            <a:off x="10210803" y="6391656"/>
            <a:ext cx="640080" cy="237744"/>
          </a:xfrm>
          <a:prstGeom prst="rect">
            <a:avLst/>
          </a:prstGeom>
          <a:noFill/>
          <a:ln>
            <a:noFill/>
          </a:ln>
        </p:spPr>
        <p:txBody>
          <a:bodyPr vert="horz" wrap="square" lIns="91440" tIns="45720" rIns="91440" bIns="45720" anchor="ctr" anchorCtr="0" compatLnSpc="1"/>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612133F5-60B7-4DE9-B108-5D4D0FA96CDE}" type="slidenum">
              <a:t>11</a:t>
            </a:fld>
            <a:endParaRPr lang="fr-FR" sz="800" b="0" i="0" u="none" strike="noStrike" kern="1200" cap="none" spc="0" baseline="0">
              <a:solidFill>
                <a:srgbClr val="624D38"/>
              </a:solidFill>
              <a:uFillTx/>
              <a:latin typeface="Century Gothic"/>
            </a:endParaRPr>
          </a:p>
        </p:txBody>
      </p:sp>
    </p:spTree>
  </p:cSld>
  <p:clrMapOvr>
    <a:masterClrMapping/>
  </p:clrMapOvr>
  <p:transition spd="med">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name="Slide10">
    <p:spTree>
      <p:nvGrpSpPr>
        <p:cNvPr id="1" name=""/>
        <p:cNvGrpSpPr/>
        <p:nvPr/>
      </p:nvGrpSpPr>
      <p:grpSpPr>
        <a:xfrm>
          <a:off x="0" y="0"/>
          <a:ext cx="0" cy="0"/>
          <a:chOff x="0" y="0"/>
          <a:chExt cx="0" cy="0"/>
        </a:xfrm>
      </p:grpSpPr>
      <p:sp>
        <p:nvSpPr>
          <p:cNvPr id="2" name="Titre 12"/>
          <p:cNvSpPr txBox="1">
            <a:spLocks noGrp="1"/>
          </p:cNvSpPr>
          <p:nvPr>
            <p:ph type="title"/>
          </p:nvPr>
        </p:nvSpPr>
        <p:spPr/>
        <p:txBody>
          <a:bodyPr/>
          <a:lstStyle/>
          <a:p>
            <a:pPr lvl="0"/>
            <a:r>
              <a:rPr lang="fr-FR"/>
              <a:t>Plan de présentation</a:t>
            </a:r>
          </a:p>
        </p:txBody>
      </p:sp>
      <p:sp>
        <p:nvSpPr>
          <p:cNvPr id="3" name="Espace réservé du contenu 13"/>
          <p:cNvSpPr txBox="1">
            <a:spLocks noGrp="1"/>
          </p:cNvSpPr>
          <p:nvPr>
            <p:ph idx="1"/>
          </p:nvPr>
        </p:nvSpPr>
        <p:spPr/>
        <p:txBody>
          <a:bodyPr/>
          <a:lstStyle/>
          <a:p>
            <a:pPr lvl="0">
              <a:buClr>
                <a:srgbClr val="624D38"/>
              </a:buClr>
              <a:buFont typeface="Arial"/>
            </a:pPr>
            <a:r>
              <a:rPr lang="fr-FR"/>
              <a:t>Données socio-démographiques</a:t>
            </a:r>
          </a:p>
          <a:p>
            <a:pPr lvl="0">
              <a:buClr>
                <a:srgbClr val="624D38"/>
              </a:buClr>
              <a:buFont typeface="Arial"/>
            </a:pPr>
            <a:r>
              <a:rPr lang="fr-FR"/>
              <a:t>Cadre de référence d’emploi des personnes handicapées  </a:t>
            </a:r>
          </a:p>
          <a:p>
            <a:pPr lvl="0">
              <a:buClr>
                <a:srgbClr val="624D38"/>
              </a:buClr>
              <a:buFont typeface="Arial"/>
            </a:pPr>
            <a:r>
              <a:rPr lang="fr-FR"/>
              <a:t>Situation des personnes handicapées sur le marché du travail: problèmes et défis</a:t>
            </a:r>
          </a:p>
          <a:p>
            <a:pPr lvl="0">
              <a:buClr>
                <a:srgbClr val="624D38"/>
              </a:buClr>
              <a:buFont typeface="Arial"/>
            </a:pPr>
            <a:r>
              <a:rPr lang="fr-FR"/>
              <a:t>Programmes d’insertion professionnelle des personnes handicapées dans le secteur public</a:t>
            </a:r>
          </a:p>
          <a:p>
            <a:pPr lvl="0">
              <a:buClr>
                <a:srgbClr val="624D38"/>
              </a:buClr>
              <a:buFont typeface="Arial"/>
            </a:pPr>
            <a:r>
              <a:rPr lang="fr-FR"/>
              <a:t>Programmes d’insertion professionnelle des personnes handicapées dans le secteur privé</a:t>
            </a:r>
          </a:p>
          <a:p>
            <a:pPr lvl="0">
              <a:buClr>
                <a:srgbClr val="624D38"/>
              </a:buClr>
              <a:buFont typeface="Arial"/>
            </a:pPr>
            <a:r>
              <a:rPr lang="fr-FR"/>
              <a:t>Activités de formation et de réhabilitation</a:t>
            </a:r>
          </a:p>
          <a:p>
            <a:pPr lvl="0">
              <a:buClr>
                <a:srgbClr val="624D38"/>
              </a:buClr>
              <a:buFont typeface="Arial"/>
            </a:pPr>
            <a:r>
              <a:rPr lang="fr-FR"/>
              <a:t>Perspectives et solutions</a:t>
            </a:r>
          </a:p>
        </p:txBody>
      </p:sp>
      <p:sp>
        <p:nvSpPr>
          <p:cNvPr id="4" name="Espace réservé du pied de page 5"/>
          <p:cNvSpPr txBox="1"/>
          <p:nvPr/>
        </p:nvSpPr>
        <p:spPr>
          <a:xfrm>
            <a:off x="1341123" y="6391656"/>
            <a:ext cx="7159752" cy="237744"/>
          </a:xfrm>
          <a:prstGeom prst="rect">
            <a:avLst/>
          </a:prstGeom>
          <a:noFill/>
          <a:ln>
            <a:noFill/>
          </a:ln>
        </p:spPr>
        <p:txBody>
          <a:bodyPr vert="horz" wrap="square" lIns="91440" tIns="45720" rIns="91440" bIns="45720" anchor="ctr"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800" b="0" i="0" u="none" strike="noStrike" kern="1200" cap="all" spc="0" baseline="0">
              <a:solidFill>
                <a:srgbClr val="624D38"/>
              </a:solidFill>
              <a:uFillTx/>
              <a:latin typeface="Century Gothic"/>
            </a:endParaRPr>
          </a:p>
        </p:txBody>
      </p:sp>
      <p:sp>
        <p:nvSpPr>
          <p:cNvPr id="5" name="Espace réservé du numéro de diapositive 6"/>
          <p:cNvSpPr txBox="1"/>
          <p:nvPr/>
        </p:nvSpPr>
        <p:spPr>
          <a:xfrm>
            <a:off x="10210803" y="6391656"/>
            <a:ext cx="640080" cy="237744"/>
          </a:xfrm>
          <a:prstGeom prst="rect">
            <a:avLst/>
          </a:prstGeom>
          <a:noFill/>
          <a:ln>
            <a:noFill/>
          </a:ln>
        </p:spPr>
        <p:txBody>
          <a:bodyPr vert="horz" wrap="square" lIns="91440" tIns="45720" rIns="91440" bIns="45720" anchor="ctr" anchorCtr="0" compatLnSpc="1"/>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54EF38ED-23A3-4A90-9B7E-5BBA2243368E}" type="slidenum">
              <a:t>2</a:t>
            </a:fld>
            <a:endParaRPr lang="fr-FR" sz="800" b="0" i="0" u="none" strike="noStrike" kern="1200" cap="none" spc="0" baseline="0">
              <a:solidFill>
                <a:srgbClr val="624D38"/>
              </a:solidFill>
              <a:uFillTx/>
              <a:latin typeface="Century Gothic"/>
            </a:endParaRPr>
          </a:p>
        </p:txBody>
      </p:sp>
    </p:spTree>
  </p:cSld>
  <p:clrMapOvr>
    <a:masterClrMapping/>
  </p:clrMapOvr>
  <p:transition spd="med">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name="Slide23">
    <p:spTree>
      <p:nvGrpSpPr>
        <p:cNvPr id="1" name=""/>
        <p:cNvGrpSpPr/>
        <p:nvPr/>
      </p:nvGrpSpPr>
      <p:grpSpPr>
        <a:xfrm>
          <a:off x="0" y="0"/>
          <a:ext cx="0" cy="0"/>
          <a:chOff x="0" y="0"/>
          <a:chExt cx="0" cy="0"/>
        </a:xfrm>
      </p:grpSpPr>
      <p:sp>
        <p:nvSpPr>
          <p:cNvPr id="2" name="Titre 12"/>
          <p:cNvSpPr txBox="1">
            <a:spLocks noGrp="1"/>
          </p:cNvSpPr>
          <p:nvPr>
            <p:ph type="title"/>
          </p:nvPr>
        </p:nvSpPr>
        <p:spPr/>
        <p:txBody>
          <a:bodyPr/>
          <a:lstStyle/>
          <a:p>
            <a:pPr lvl="0"/>
            <a:r>
              <a:rPr lang="fr-FR"/>
              <a:t>Données socio-démographiques</a:t>
            </a:r>
          </a:p>
        </p:txBody>
      </p:sp>
      <p:sp>
        <p:nvSpPr>
          <p:cNvPr id="3" name="Espace réservé du contenu 13"/>
          <p:cNvSpPr txBox="1">
            <a:spLocks noGrp="1"/>
          </p:cNvSpPr>
          <p:nvPr>
            <p:ph idx="1"/>
          </p:nvPr>
        </p:nvSpPr>
        <p:spPr/>
        <p:txBody>
          <a:bodyPr/>
          <a:lstStyle/>
          <a:p>
            <a:pPr lvl="0">
              <a:lnSpc>
                <a:spcPct val="80000"/>
              </a:lnSpc>
              <a:buClr>
                <a:srgbClr val="624D38"/>
              </a:buClr>
              <a:buFont typeface="Arial"/>
            </a:pPr>
            <a:r>
              <a:rPr lang="fr-FR"/>
              <a:t>Population Totale: 14.356.575</a:t>
            </a:r>
          </a:p>
          <a:p>
            <a:pPr lvl="0">
              <a:lnSpc>
                <a:spcPct val="80000"/>
              </a:lnSpc>
              <a:buClr>
                <a:srgbClr val="624D38"/>
              </a:buClr>
              <a:buFont typeface="Arial"/>
            </a:pPr>
            <a:r>
              <a:rPr lang="fr-FR"/>
              <a:t>Population Totale Hommes: 7.153.656</a:t>
            </a:r>
          </a:p>
          <a:p>
            <a:pPr lvl="0">
              <a:lnSpc>
                <a:spcPct val="80000"/>
              </a:lnSpc>
              <a:buClr>
                <a:srgbClr val="624D38"/>
              </a:buClr>
              <a:buFont typeface="Arial"/>
            </a:pPr>
            <a:r>
              <a:rPr lang="fr-FR"/>
              <a:t>Population Totale Femmes: 7.202.919</a:t>
            </a:r>
          </a:p>
          <a:p>
            <a:pPr lvl="0">
              <a:lnSpc>
                <a:spcPct val="80000"/>
              </a:lnSpc>
              <a:buClr>
                <a:srgbClr val="624D38"/>
              </a:buClr>
              <a:buFont typeface="Arial"/>
            </a:pPr>
            <a:r>
              <a:rPr lang="fr-FR"/>
              <a:t>Population Totale Active: 7.728.868</a:t>
            </a:r>
          </a:p>
          <a:p>
            <a:pPr lvl="0">
              <a:lnSpc>
                <a:spcPct val="80000"/>
              </a:lnSpc>
              <a:buClr>
                <a:srgbClr val="624D38"/>
              </a:buClr>
              <a:buFont typeface="Arial"/>
            </a:pPr>
            <a:r>
              <a:rPr lang="fr-FR"/>
              <a:t>Nombre Total de Travailleurs Salariés: 434.000</a:t>
            </a:r>
          </a:p>
          <a:p>
            <a:pPr lvl="0">
              <a:lnSpc>
                <a:spcPct val="80000"/>
              </a:lnSpc>
              <a:buClr>
                <a:srgbClr val="624D38"/>
              </a:buClr>
              <a:buFont typeface="Arial"/>
            </a:pPr>
            <a:r>
              <a:rPr lang="fr-FR"/>
              <a:t>Taux de Chômage: 13%</a:t>
            </a:r>
          </a:p>
          <a:p>
            <a:pPr lvl="0">
              <a:lnSpc>
                <a:spcPct val="80000"/>
              </a:lnSpc>
              <a:buClr>
                <a:srgbClr val="624D38"/>
              </a:buClr>
              <a:buFont typeface="Arial"/>
            </a:pPr>
            <a:r>
              <a:rPr lang="fr-FR"/>
              <a:t>Population Handicapée:5,8% de la Population Totale</a:t>
            </a:r>
          </a:p>
          <a:p>
            <a:pPr lvl="0">
              <a:lnSpc>
                <a:spcPct val="80000"/>
              </a:lnSpc>
              <a:buClr>
                <a:srgbClr val="624D38"/>
              </a:buClr>
              <a:buFont typeface="Arial"/>
            </a:pPr>
            <a:r>
              <a:rPr lang="fr-FR"/>
              <a:t>Taux de Prévalence du Handicap chez les hommes: 6,2%</a:t>
            </a:r>
          </a:p>
          <a:p>
            <a:pPr lvl="0">
              <a:lnSpc>
                <a:spcPct val="80000"/>
              </a:lnSpc>
              <a:buClr>
                <a:srgbClr val="624D38"/>
              </a:buClr>
              <a:buFont typeface="Arial"/>
            </a:pPr>
            <a:r>
              <a:rPr lang="fr-FR"/>
              <a:t>Taux de Prévalence du Handicap chez les femmes: 5,6%</a:t>
            </a:r>
          </a:p>
        </p:txBody>
      </p:sp>
      <p:sp>
        <p:nvSpPr>
          <p:cNvPr id="4" name="Espace réservé du pied de page 3"/>
          <p:cNvSpPr txBox="1"/>
          <p:nvPr/>
        </p:nvSpPr>
        <p:spPr>
          <a:xfrm>
            <a:off x="1341123" y="6391656"/>
            <a:ext cx="7159752" cy="237744"/>
          </a:xfrm>
          <a:prstGeom prst="rect">
            <a:avLst/>
          </a:prstGeom>
          <a:noFill/>
          <a:ln>
            <a:noFill/>
          </a:ln>
        </p:spPr>
        <p:txBody>
          <a:bodyPr vert="horz" wrap="square" lIns="91440" tIns="45720" rIns="91440" bIns="45720" anchor="ctr"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800" b="0" i="0" u="none" strike="noStrike" kern="1200" cap="all" spc="0" baseline="0">
              <a:solidFill>
                <a:srgbClr val="624D38"/>
              </a:solidFill>
              <a:uFillTx/>
              <a:latin typeface="Century Gothic"/>
            </a:endParaRPr>
          </a:p>
        </p:txBody>
      </p:sp>
      <p:sp>
        <p:nvSpPr>
          <p:cNvPr id="5" name="Espace réservé du numéro de diapositive 4"/>
          <p:cNvSpPr txBox="1"/>
          <p:nvPr/>
        </p:nvSpPr>
        <p:spPr>
          <a:xfrm>
            <a:off x="10210803" y="6391656"/>
            <a:ext cx="640080" cy="237744"/>
          </a:xfrm>
          <a:prstGeom prst="rect">
            <a:avLst/>
          </a:prstGeom>
          <a:noFill/>
          <a:ln>
            <a:noFill/>
          </a:ln>
        </p:spPr>
        <p:txBody>
          <a:bodyPr vert="horz" wrap="square" lIns="91440" tIns="45720" rIns="91440" bIns="45720" anchor="ctr" anchorCtr="0" compatLnSpc="1"/>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74B98E3C-32D1-4B1E-B618-039E8E44DF47}" type="slidenum">
              <a:t>3</a:t>
            </a:fld>
            <a:endParaRPr lang="fr-FR" sz="800" b="0" i="0" u="none" strike="noStrike" kern="1200" cap="none" spc="0" baseline="0">
              <a:solidFill>
                <a:srgbClr val="624D38"/>
              </a:solidFill>
              <a:uFillTx/>
              <a:latin typeface="Century Gothic"/>
            </a:endParaRPr>
          </a:p>
        </p:txBody>
      </p:sp>
    </p:spTree>
  </p:cSld>
  <p:clrMapOvr>
    <a:masterClrMapping/>
  </p:clrMapOvr>
  <p:transition spd="med">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name="Slide18">
    <p:spTree>
      <p:nvGrpSpPr>
        <p:cNvPr id="1" name=""/>
        <p:cNvGrpSpPr/>
        <p:nvPr/>
      </p:nvGrpSpPr>
      <p:grpSpPr>
        <a:xfrm>
          <a:off x="0" y="0"/>
          <a:ext cx="0" cy="0"/>
          <a:chOff x="0" y="0"/>
          <a:chExt cx="0" cy="0"/>
        </a:xfrm>
      </p:grpSpPr>
      <p:sp>
        <p:nvSpPr>
          <p:cNvPr id="2" name="Titre 1"/>
          <p:cNvSpPr txBox="1">
            <a:spLocks noGrp="1"/>
          </p:cNvSpPr>
          <p:nvPr>
            <p:ph type="title"/>
          </p:nvPr>
        </p:nvSpPr>
        <p:spPr/>
        <p:txBody>
          <a:bodyPr/>
          <a:lstStyle/>
          <a:p>
            <a:pPr lvl="0"/>
            <a:r>
              <a:rPr lang="fr-FR" sz="3100"/>
              <a:t>Cadre de référence des politiques d’emploi des personnes handicapées</a:t>
            </a:r>
          </a:p>
        </p:txBody>
      </p:sp>
      <p:sp>
        <p:nvSpPr>
          <p:cNvPr id="3" name="Espace réservé du contenu 2"/>
          <p:cNvSpPr txBox="1">
            <a:spLocks noGrp="1"/>
          </p:cNvSpPr>
          <p:nvPr>
            <p:ph idx="1"/>
          </p:nvPr>
        </p:nvSpPr>
        <p:spPr/>
        <p:txBody>
          <a:bodyPr/>
          <a:lstStyle/>
          <a:p>
            <a:pPr lvl="0"/>
            <a:r>
              <a:rPr lang="fr-FR"/>
              <a:t>Convention des Nations-Unies relative aux personnes handicapées adoptée en 2006 ratifiée en décembre 2009 par le Sénégal;</a:t>
            </a:r>
          </a:p>
          <a:p>
            <a:pPr lvl="0"/>
            <a:r>
              <a:rPr lang="fr-FR"/>
              <a:t>Loi d’orientation sociale n° 2010-15 du 06 juillet 2010 relative à la promotion et à la protection des droits des personnes handicapées;</a:t>
            </a:r>
          </a:p>
          <a:p>
            <a:pPr lvl="0"/>
            <a:r>
              <a:rPr lang="fr-FR"/>
              <a:t>Plan d’Action Continental de la Décennie Africaine des Personnes Handicapées 2010-2019: Instrument de la politique de l’Union Africaine pour les personnes handicapées;</a:t>
            </a:r>
          </a:p>
          <a:p>
            <a:pPr lvl="0"/>
            <a:r>
              <a:rPr lang="fr-FR"/>
              <a:t>Code du Travail dont l’article L180 fait obligation aux employeurs de réserver certains postes de travail aux personnes handicapées;</a:t>
            </a:r>
          </a:p>
          <a:p>
            <a:pPr lvl="0"/>
            <a:r>
              <a:rPr lang="fr-FR"/>
              <a:t>Code de la Sécurité Sociale </a:t>
            </a:r>
          </a:p>
        </p:txBody>
      </p:sp>
      <p:sp>
        <p:nvSpPr>
          <p:cNvPr id="4" name="Espace réservé du pied de page 3"/>
          <p:cNvSpPr txBox="1"/>
          <p:nvPr/>
        </p:nvSpPr>
        <p:spPr>
          <a:xfrm>
            <a:off x="1341123" y="6391656"/>
            <a:ext cx="7159752" cy="237744"/>
          </a:xfrm>
          <a:prstGeom prst="rect">
            <a:avLst/>
          </a:prstGeom>
          <a:noFill/>
          <a:ln>
            <a:noFill/>
          </a:ln>
        </p:spPr>
        <p:txBody>
          <a:bodyPr vert="horz" wrap="square" lIns="91440" tIns="45720" rIns="91440" bIns="45720" anchor="ctr"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800" b="0" i="0" u="none" strike="noStrike" kern="1200" cap="all" spc="0" baseline="0">
              <a:solidFill>
                <a:srgbClr val="624D38"/>
              </a:solidFill>
              <a:uFillTx/>
              <a:latin typeface="Century Gothic"/>
            </a:endParaRPr>
          </a:p>
        </p:txBody>
      </p:sp>
      <p:sp>
        <p:nvSpPr>
          <p:cNvPr id="5" name="Espace réservé du numéro de diapositive 4"/>
          <p:cNvSpPr txBox="1"/>
          <p:nvPr/>
        </p:nvSpPr>
        <p:spPr>
          <a:xfrm>
            <a:off x="10210803" y="6391656"/>
            <a:ext cx="640080" cy="237744"/>
          </a:xfrm>
          <a:prstGeom prst="rect">
            <a:avLst/>
          </a:prstGeom>
          <a:noFill/>
          <a:ln>
            <a:noFill/>
          </a:ln>
        </p:spPr>
        <p:txBody>
          <a:bodyPr vert="horz" wrap="square" lIns="91440" tIns="45720" rIns="91440" bIns="45720" anchor="ctr" anchorCtr="0" compatLnSpc="1"/>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165282BB-F1B3-4BC8-8003-91E9F7DFB13E}" type="slidenum">
              <a:t>4</a:t>
            </a:fld>
            <a:endParaRPr lang="fr-FR" sz="800" b="0" i="0" u="none" strike="noStrike" kern="1200" cap="none" spc="0" baseline="0">
              <a:solidFill>
                <a:srgbClr val="624D38"/>
              </a:solidFill>
              <a:uFillTx/>
              <a:latin typeface="Century Gothic"/>
            </a:endParaRPr>
          </a:p>
        </p:txBody>
      </p:sp>
    </p:spTree>
  </p:cSld>
  <p:clrMapOvr>
    <a:masterClrMapping/>
  </p:clrMapOvr>
  <p:transition spd="med">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name="Slide24">
    <p:spTree>
      <p:nvGrpSpPr>
        <p:cNvPr id="1" name=""/>
        <p:cNvGrpSpPr/>
        <p:nvPr/>
      </p:nvGrpSpPr>
      <p:grpSpPr>
        <a:xfrm>
          <a:off x="0" y="0"/>
          <a:ext cx="0" cy="0"/>
          <a:chOff x="0" y="0"/>
          <a:chExt cx="0" cy="0"/>
        </a:xfrm>
      </p:grpSpPr>
      <p:sp>
        <p:nvSpPr>
          <p:cNvPr id="2" name="Titre 1"/>
          <p:cNvSpPr txBox="1">
            <a:spLocks noGrp="1"/>
          </p:cNvSpPr>
          <p:nvPr>
            <p:ph type="title"/>
          </p:nvPr>
        </p:nvSpPr>
        <p:spPr/>
        <p:txBody>
          <a:bodyPr/>
          <a:lstStyle/>
          <a:p>
            <a:pPr lvl="0"/>
            <a:r>
              <a:rPr lang="fr-FR"/>
              <a:t>Situation des personnes handicapées sur le marché du travail : problèmes et défis</a:t>
            </a:r>
          </a:p>
        </p:txBody>
      </p:sp>
      <p:sp>
        <p:nvSpPr>
          <p:cNvPr id="3" name="Espace réservé du contenu 2"/>
          <p:cNvSpPr txBox="1">
            <a:spLocks noGrp="1"/>
          </p:cNvSpPr>
          <p:nvPr>
            <p:ph idx="1"/>
          </p:nvPr>
        </p:nvSpPr>
        <p:spPr/>
        <p:txBody>
          <a:bodyPr/>
          <a:lstStyle/>
          <a:p>
            <a:pPr lvl="0"/>
            <a:r>
              <a:rPr lang="fr-FR"/>
              <a:t>Préjugés, discrimination et stigmatisation;</a:t>
            </a:r>
          </a:p>
          <a:p>
            <a:pPr lvl="0"/>
            <a:r>
              <a:rPr lang="fr-FR"/>
              <a:t>Faible accès à l’offre de formation professionnelle; </a:t>
            </a:r>
          </a:p>
          <a:p>
            <a:pPr lvl="0"/>
            <a:r>
              <a:rPr lang="fr-FR"/>
              <a:t>Faiblesse du taux de scolarisation;</a:t>
            </a:r>
          </a:p>
          <a:p>
            <a:pPr lvl="0"/>
            <a:r>
              <a:rPr lang="fr-FR"/>
              <a:t>Faiblesse des qualifications </a:t>
            </a:r>
          </a:p>
          <a:p>
            <a:pPr lvl="0"/>
            <a:r>
              <a:rPr lang="fr-FR"/>
              <a:t>Problème d’accessibilité sur les lieux de travail;</a:t>
            </a:r>
          </a:p>
          <a:p>
            <a:pPr lvl="0"/>
            <a:r>
              <a:rPr lang="fr-FR"/>
              <a:t>Absence d’aménagement des postes de travail </a:t>
            </a:r>
          </a:p>
          <a:p>
            <a:pPr lvl="0"/>
            <a:r>
              <a:rPr lang="fr-FR"/>
              <a:t>Absence de politiques volontaristes d’inclusion sociale </a:t>
            </a:r>
          </a:p>
        </p:txBody>
      </p:sp>
      <p:sp>
        <p:nvSpPr>
          <p:cNvPr id="4" name="Espace réservé du pied de page 3"/>
          <p:cNvSpPr txBox="1"/>
          <p:nvPr/>
        </p:nvSpPr>
        <p:spPr>
          <a:xfrm>
            <a:off x="1341123" y="6391656"/>
            <a:ext cx="7159752" cy="237744"/>
          </a:xfrm>
          <a:prstGeom prst="rect">
            <a:avLst/>
          </a:prstGeom>
          <a:noFill/>
          <a:ln>
            <a:noFill/>
          </a:ln>
        </p:spPr>
        <p:txBody>
          <a:bodyPr vert="horz" wrap="square" lIns="91440" tIns="45720" rIns="91440" bIns="45720" anchor="ctr"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800" b="0" i="0" u="none" strike="noStrike" kern="1200" cap="all" spc="0" baseline="0">
              <a:solidFill>
                <a:srgbClr val="624D38"/>
              </a:solidFill>
              <a:uFillTx/>
              <a:latin typeface="Century Gothic"/>
            </a:endParaRPr>
          </a:p>
        </p:txBody>
      </p:sp>
      <p:sp>
        <p:nvSpPr>
          <p:cNvPr id="5" name="Espace réservé du numéro de diapositive 4"/>
          <p:cNvSpPr txBox="1"/>
          <p:nvPr/>
        </p:nvSpPr>
        <p:spPr>
          <a:xfrm>
            <a:off x="10210803" y="6391656"/>
            <a:ext cx="640080" cy="237744"/>
          </a:xfrm>
          <a:prstGeom prst="rect">
            <a:avLst/>
          </a:prstGeom>
          <a:noFill/>
          <a:ln>
            <a:noFill/>
          </a:ln>
        </p:spPr>
        <p:txBody>
          <a:bodyPr vert="horz" wrap="square" lIns="91440" tIns="45720" rIns="91440" bIns="45720" anchor="ctr" anchorCtr="0" compatLnSpc="1"/>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2404F456-B5E9-4797-A54F-7A1973B5363E}" type="slidenum">
              <a:t>5</a:t>
            </a:fld>
            <a:endParaRPr lang="fr-FR" sz="800" b="0" i="0" u="none" strike="noStrike" kern="1200" cap="none" spc="0" baseline="0">
              <a:solidFill>
                <a:srgbClr val="624D38"/>
              </a:solidFill>
              <a:uFillTx/>
              <a:latin typeface="Century Gothic"/>
            </a:endParaRPr>
          </a:p>
        </p:txBody>
      </p:sp>
    </p:spTree>
  </p:cSld>
  <p:clrMapOvr>
    <a:masterClrMapping/>
  </p:clrMapOvr>
  <p:transition spd="med">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name="Slide19">
    <p:spTree>
      <p:nvGrpSpPr>
        <p:cNvPr id="1" name=""/>
        <p:cNvGrpSpPr/>
        <p:nvPr/>
      </p:nvGrpSpPr>
      <p:grpSpPr>
        <a:xfrm>
          <a:off x="0" y="0"/>
          <a:ext cx="0" cy="0"/>
          <a:chOff x="0" y="0"/>
          <a:chExt cx="0" cy="0"/>
        </a:xfrm>
      </p:grpSpPr>
      <p:sp>
        <p:nvSpPr>
          <p:cNvPr id="2" name="Titre 1"/>
          <p:cNvSpPr txBox="1">
            <a:spLocks noGrp="1"/>
          </p:cNvSpPr>
          <p:nvPr>
            <p:ph type="title"/>
          </p:nvPr>
        </p:nvSpPr>
        <p:spPr/>
        <p:txBody>
          <a:bodyPr/>
          <a:lstStyle/>
          <a:p>
            <a:pPr lvl="0"/>
            <a:r>
              <a:rPr lang="fr-FR" sz="3100"/>
              <a:t>Programmes d’insertion professionnelle des personnes handicapées dans le secteur public</a:t>
            </a:r>
          </a:p>
        </p:txBody>
      </p:sp>
      <p:sp>
        <p:nvSpPr>
          <p:cNvPr id="3" name="Espace réservé du contenu 2"/>
          <p:cNvSpPr txBox="1">
            <a:spLocks noGrp="1"/>
          </p:cNvSpPr>
          <p:nvPr>
            <p:ph idx="1"/>
          </p:nvPr>
        </p:nvSpPr>
        <p:spPr/>
        <p:txBody>
          <a:bodyPr/>
          <a:lstStyle/>
          <a:p>
            <a:pPr lvl="0">
              <a:lnSpc>
                <a:spcPct val="80000"/>
              </a:lnSpc>
            </a:pPr>
            <a:r>
              <a:rPr lang="fr-FR" sz="1900"/>
              <a:t>Mise en place en 2011 au niveau de la Fonction Publique d’une base nationale de demandeurs d’emplois prenant en compte les personnes handicapées; </a:t>
            </a:r>
          </a:p>
          <a:p>
            <a:pPr lvl="0">
              <a:lnSpc>
                <a:spcPct val="80000"/>
              </a:lnSpc>
            </a:pPr>
            <a:r>
              <a:rPr lang="fr-FR" sz="1900"/>
              <a:t>Inscription en ligne des personnes handicapées demandeurs d’emploi sur le site www.fonctionpublique.gouv.sn; </a:t>
            </a:r>
          </a:p>
          <a:p>
            <a:pPr lvl="0">
              <a:lnSpc>
                <a:spcPct val="80000"/>
              </a:lnSpc>
            </a:pPr>
            <a:r>
              <a:rPr lang="fr-FR" sz="1900"/>
              <a:t>Application de la règle du quota de 15% des recrues de la Fonction Publique au Profit des personnes handicapées disposant des profils et compétences correspondant aux postes disponibles;</a:t>
            </a:r>
          </a:p>
          <a:p>
            <a:pPr lvl="0">
              <a:lnSpc>
                <a:spcPct val="80000"/>
              </a:lnSpc>
            </a:pPr>
            <a:r>
              <a:rPr lang="fr-FR" sz="1900"/>
              <a:t>Application  d’une politique de discrimination positive en faveur des personnes handicapées qui bénéficient d’une priorité d’embauche en cas d'égalité de diplôme et de qualification;</a:t>
            </a:r>
          </a:p>
          <a:p>
            <a:pPr lvl="0">
              <a:lnSpc>
                <a:spcPct val="80000"/>
              </a:lnSpc>
            </a:pPr>
            <a:r>
              <a:rPr lang="fr-FR" sz="1900"/>
              <a:t>Recrutement systématique de toutes les personnes handicapées figurant dans la base des demandeurs d’emplois et titulaires d’un diplôme niveau bac+2, bac+3, bac+4 et bac+5.</a:t>
            </a:r>
          </a:p>
        </p:txBody>
      </p:sp>
      <p:sp>
        <p:nvSpPr>
          <p:cNvPr id="4" name="Espace réservé du pied de page 3"/>
          <p:cNvSpPr txBox="1"/>
          <p:nvPr/>
        </p:nvSpPr>
        <p:spPr>
          <a:xfrm>
            <a:off x="1341123" y="6391656"/>
            <a:ext cx="7159752" cy="237744"/>
          </a:xfrm>
          <a:prstGeom prst="rect">
            <a:avLst/>
          </a:prstGeom>
          <a:noFill/>
          <a:ln>
            <a:noFill/>
          </a:ln>
        </p:spPr>
        <p:txBody>
          <a:bodyPr vert="horz" wrap="square" lIns="91440" tIns="45720" rIns="91440" bIns="45720" anchor="ctr"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800" b="0" i="0" u="none" strike="noStrike" kern="1200" cap="all" spc="0" baseline="0">
              <a:solidFill>
                <a:srgbClr val="624D38"/>
              </a:solidFill>
              <a:uFillTx/>
              <a:latin typeface="Century Gothic"/>
            </a:endParaRPr>
          </a:p>
        </p:txBody>
      </p:sp>
      <p:sp>
        <p:nvSpPr>
          <p:cNvPr id="5" name="Espace réservé du numéro de diapositive 4"/>
          <p:cNvSpPr txBox="1"/>
          <p:nvPr/>
        </p:nvSpPr>
        <p:spPr>
          <a:xfrm>
            <a:off x="10210803" y="6391656"/>
            <a:ext cx="640080" cy="237744"/>
          </a:xfrm>
          <a:prstGeom prst="rect">
            <a:avLst/>
          </a:prstGeom>
          <a:noFill/>
          <a:ln>
            <a:noFill/>
          </a:ln>
        </p:spPr>
        <p:txBody>
          <a:bodyPr vert="horz" wrap="square" lIns="91440" tIns="45720" rIns="91440" bIns="45720" anchor="ctr" anchorCtr="0" compatLnSpc="1"/>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8B84D579-C9D1-444A-B3A9-0DA2EB4643F2}" type="slidenum">
              <a:t>6</a:t>
            </a:fld>
            <a:endParaRPr lang="fr-FR" sz="800" b="0" i="0" u="none" strike="noStrike" kern="1200" cap="none" spc="0" baseline="0">
              <a:solidFill>
                <a:srgbClr val="624D38"/>
              </a:solidFill>
              <a:uFillTx/>
              <a:latin typeface="Century Gothic"/>
            </a:endParaRPr>
          </a:p>
        </p:txBody>
      </p:sp>
    </p:spTree>
  </p:cSld>
  <p:clrMapOvr>
    <a:masterClrMapping/>
  </p:clrMapOvr>
  <p:transition spd="med">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name="Slide20">
    <p:spTree>
      <p:nvGrpSpPr>
        <p:cNvPr id="1" name=""/>
        <p:cNvGrpSpPr/>
        <p:nvPr/>
      </p:nvGrpSpPr>
      <p:grpSpPr>
        <a:xfrm>
          <a:off x="0" y="0"/>
          <a:ext cx="0" cy="0"/>
          <a:chOff x="0" y="0"/>
          <a:chExt cx="0" cy="0"/>
        </a:xfrm>
      </p:grpSpPr>
      <p:sp>
        <p:nvSpPr>
          <p:cNvPr id="2" name="Titre 1"/>
          <p:cNvSpPr txBox="1">
            <a:spLocks noGrp="1"/>
          </p:cNvSpPr>
          <p:nvPr>
            <p:ph type="title"/>
          </p:nvPr>
        </p:nvSpPr>
        <p:spPr/>
        <p:txBody>
          <a:bodyPr/>
          <a:lstStyle/>
          <a:p>
            <a:pPr lvl="0"/>
            <a:r>
              <a:rPr lang="fr-FR" sz="3100"/>
              <a:t>Programmes d’insertion professionnelle des personnes handicapées dans le secteur privé</a:t>
            </a:r>
          </a:p>
        </p:txBody>
      </p:sp>
      <p:sp>
        <p:nvSpPr>
          <p:cNvPr id="3" name="Espace réservé du contenu 2"/>
          <p:cNvSpPr txBox="1">
            <a:spLocks noGrp="1"/>
          </p:cNvSpPr>
          <p:nvPr>
            <p:ph idx="1"/>
          </p:nvPr>
        </p:nvSpPr>
        <p:spPr/>
        <p:txBody>
          <a:bodyPr/>
          <a:lstStyle/>
          <a:p>
            <a:pPr lvl="0">
              <a:lnSpc>
                <a:spcPct val="70000"/>
              </a:lnSpc>
            </a:pPr>
            <a:r>
              <a:rPr lang="fr-FR" sz="1900"/>
              <a:t>La nouvelle politique nationale de l’emploi définie pour la période 2015-2019 cible les personnes handicapées dans la catégorie des bénéficiaires prioritaires des programmes d’emploi,</a:t>
            </a:r>
          </a:p>
          <a:p>
            <a:pPr lvl="0">
              <a:lnSpc>
                <a:spcPct val="70000"/>
              </a:lnSpc>
            </a:pPr>
            <a:r>
              <a:rPr lang="fr-FR" sz="1900"/>
              <a:t>Dans le cadre de l’amélioration de l’employabilité, la nouvelle convention nationale Etat-Employeurs pour l’Emploi des Jeunes a une composante insertion professionnelle des jeunes handicapés;</a:t>
            </a:r>
          </a:p>
          <a:p>
            <a:pPr lvl="0">
              <a:lnSpc>
                <a:spcPct val="70000"/>
              </a:lnSpc>
            </a:pPr>
            <a:r>
              <a:rPr lang="fr-FR" sz="1900"/>
              <a:t>L’Etat s’engage à contribuer à l’aménagement de postes de travail dans les entreprises signataires de la convention en vue de faciliter l’emploi des personnes handicapées;</a:t>
            </a:r>
          </a:p>
          <a:p>
            <a:pPr lvl="0">
              <a:lnSpc>
                <a:spcPct val="70000"/>
              </a:lnSpc>
            </a:pPr>
            <a:r>
              <a:rPr lang="fr-FR" sz="1900"/>
              <a:t>Le recrutement par certaines grandes entreprises de travailleurs handicapés  dans le cadre de leurs politiques RSE et leur engagement en faveur de la diversité et la promotion d’une politique d’emploi inclusif;</a:t>
            </a:r>
          </a:p>
          <a:p>
            <a:pPr lvl="0">
              <a:lnSpc>
                <a:spcPct val="70000"/>
              </a:lnSpc>
            </a:pPr>
            <a:r>
              <a:rPr lang="fr-FR" sz="1900"/>
              <a:t>L’organisation de sessions d’information et de sensibilisation dans les centres de formation professionnelle et certaines entreprises pour préparer l’accueil des personnes handicapées.</a:t>
            </a:r>
          </a:p>
        </p:txBody>
      </p:sp>
      <p:sp>
        <p:nvSpPr>
          <p:cNvPr id="4" name="Espace réservé du pied de page 3"/>
          <p:cNvSpPr txBox="1"/>
          <p:nvPr/>
        </p:nvSpPr>
        <p:spPr>
          <a:xfrm>
            <a:off x="1341123" y="6391656"/>
            <a:ext cx="7159752" cy="237744"/>
          </a:xfrm>
          <a:prstGeom prst="rect">
            <a:avLst/>
          </a:prstGeom>
          <a:noFill/>
          <a:ln>
            <a:noFill/>
          </a:ln>
        </p:spPr>
        <p:txBody>
          <a:bodyPr vert="horz" wrap="square" lIns="91440" tIns="45720" rIns="91440" bIns="45720" anchor="ctr"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800" b="0" i="0" u="none" strike="noStrike" kern="1200" cap="all" spc="0" baseline="0">
              <a:solidFill>
                <a:srgbClr val="624D38"/>
              </a:solidFill>
              <a:uFillTx/>
              <a:latin typeface="Century Gothic"/>
            </a:endParaRPr>
          </a:p>
        </p:txBody>
      </p:sp>
      <p:sp>
        <p:nvSpPr>
          <p:cNvPr id="5" name="Espace réservé du numéro de diapositive 4"/>
          <p:cNvSpPr txBox="1"/>
          <p:nvPr/>
        </p:nvSpPr>
        <p:spPr>
          <a:xfrm>
            <a:off x="10210803" y="6391656"/>
            <a:ext cx="640080" cy="237744"/>
          </a:xfrm>
          <a:prstGeom prst="rect">
            <a:avLst/>
          </a:prstGeom>
          <a:noFill/>
          <a:ln>
            <a:noFill/>
          </a:ln>
        </p:spPr>
        <p:txBody>
          <a:bodyPr vert="horz" wrap="square" lIns="91440" tIns="45720" rIns="91440" bIns="45720" anchor="ctr" anchorCtr="0" compatLnSpc="1"/>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585F068C-EA79-410E-8B4E-53D2CF744735}" type="slidenum">
              <a:t>7</a:t>
            </a:fld>
            <a:endParaRPr lang="fr-FR" sz="800" b="0" i="0" u="none" strike="noStrike" kern="1200" cap="none" spc="0" baseline="0">
              <a:solidFill>
                <a:srgbClr val="624D38"/>
              </a:solidFill>
              <a:uFillTx/>
              <a:latin typeface="Century Gothic"/>
            </a:endParaRPr>
          </a:p>
        </p:txBody>
      </p:sp>
    </p:spTree>
  </p:cSld>
  <p:clrMapOvr>
    <a:masterClrMapping/>
  </p:clrMapOvr>
  <p:transition spd="med">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name="Slide21">
    <p:spTree>
      <p:nvGrpSpPr>
        <p:cNvPr id="1" name=""/>
        <p:cNvGrpSpPr/>
        <p:nvPr/>
      </p:nvGrpSpPr>
      <p:grpSpPr>
        <a:xfrm>
          <a:off x="0" y="0"/>
          <a:ext cx="0" cy="0"/>
          <a:chOff x="0" y="0"/>
          <a:chExt cx="0" cy="0"/>
        </a:xfrm>
      </p:grpSpPr>
      <p:sp>
        <p:nvSpPr>
          <p:cNvPr id="2" name="Titre 1"/>
          <p:cNvSpPr txBox="1">
            <a:spLocks noGrp="1"/>
          </p:cNvSpPr>
          <p:nvPr>
            <p:ph type="title"/>
          </p:nvPr>
        </p:nvSpPr>
        <p:spPr/>
        <p:txBody>
          <a:bodyPr/>
          <a:lstStyle/>
          <a:p>
            <a:pPr lvl="0"/>
            <a:r>
              <a:rPr lang="fr-FR"/>
              <a:t>Activités de formation et de réhabilitation</a:t>
            </a:r>
          </a:p>
        </p:txBody>
      </p:sp>
      <p:sp>
        <p:nvSpPr>
          <p:cNvPr id="3" name="Espace réservé du contenu 2"/>
          <p:cNvSpPr txBox="1">
            <a:spLocks noGrp="1"/>
          </p:cNvSpPr>
          <p:nvPr>
            <p:ph idx="1"/>
          </p:nvPr>
        </p:nvSpPr>
        <p:spPr/>
        <p:txBody>
          <a:bodyPr/>
          <a:lstStyle/>
          <a:p>
            <a:pPr lvl="0"/>
            <a:r>
              <a:rPr lang="fr-FR"/>
              <a:t>Les programmes spéciaux de préparation à l’emploi sont dispensés aux personnes handicapées par les conseillers –emploi de l’Agence Nationale pour l’Emploi des Jeunes et par les travailleurs sociaux;</a:t>
            </a:r>
          </a:p>
          <a:p>
            <a:pPr lvl="0"/>
            <a:r>
              <a:rPr lang="fr-FR"/>
              <a:t>Des formations diplômantes ou qualifiantes ciblant divers corps de métier sont dispensées aux personnes handicapées dans divers centres de formation professionnelle;</a:t>
            </a:r>
          </a:p>
          <a:p>
            <a:pPr lvl="0"/>
            <a:r>
              <a:rPr lang="fr-FR"/>
              <a:t>Une offre de formation professionnelle est disponible et accessible aux personnes handicapées notamment dans les Centres Polyvalents de Réhabilitation sociale et les Centres Régionaux et Départementaux d’Enseignement Technique et de Formation Professionnelle;</a:t>
            </a:r>
          </a:p>
          <a:p>
            <a:pPr lvl="0"/>
            <a:r>
              <a:rPr lang="fr-FR"/>
              <a:t>Le Programme National de Réadaptation à Base Communautaire a en 2015 financé 3125 projets socio-économiques au profit  des personnes handicapées</a:t>
            </a:r>
          </a:p>
        </p:txBody>
      </p:sp>
      <p:sp>
        <p:nvSpPr>
          <p:cNvPr id="4" name="Espace réservé du pied de page 3"/>
          <p:cNvSpPr txBox="1"/>
          <p:nvPr/>
        </p:nvSpPr>
        <p:spPr>
          <a:xfrm>
            <a:off x="1341123" y="6391656"/>
            <a:ext cx="7159752" cy="237744"/>
          </a:xfrm>
          <a:prstGeom prst="rect">
            <a:avLst/>
          </a:prstGeom>
          <a:noFill/>
          <a:ln>
            <a:noFill/>
          </a:ln>
        </p:spPr>
        <p:txBody>
          <a:bodyPr vert="horz" wrap="square" lIns="91440" tIns="45720" rIns="91440" bIns="45720" anchor="ctr"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800" b="0" i="0" u="none" strike="noStrike" kern="1200" cap="all" spc="0" baseline="0">
              <a:solidFill>
                <a:srgbClr val="624D38"/>
              </a:solidFill>
              <a:uFillTx/>
              <a:latin typeface="Century Gothic"/>
            </a:endParaRPr>
          </a:p>
        </p:txBody>
      </p:sp>
      <p:sp>
        <p:nvSpPr>
          <p:cNvPr id="5" name="Espace réservé du numéro de diapositive 4"/>
          <p:cNvSpPr txBox="1"/>
          <p:nvPr/>
        </p:nvSpPr>
        <p:spPr>
          <a:xfrm>
            <a:off x="10210803" y="6391656"/>
            <a:ext cx="640080" cy="237744"/>
          </a:xfrm>
          <a:prstGeom prst="rect">
            <a:avLst/>
          </a:prstGeom>
          <a:noFill/>
          <a:ln>
            <a:noFill/>
          </a:ln>
        </p:spPr>
        <p:txBody>
          <a:bodyPr vert="horz" wrap="square" lIns="91440" tIns="45720" rIns="91440" bIns="45720" anchor="ctr" anchorCtr="0" compatLnSpc="1"/>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32A3CE38-FF10-4B72-A642-C0A436069AC9}" type="slidenum">
              <a:t>8</a:t>
            </a:fld>
            <a:endParaRPr lang="fr-FR" sz="800" b="0" i="0" u="none" strike="noStrike" kern="1200" cap="none" spc="0" baseline="0">
              <a:solidFill>
                <a:srgbClr val="624D38"/>
              </a:solidFill>
              <a:uFillTx/>
              <a:latin typeface="Century Gothic"/>
            </a:endParaRPr>
          </a:p>
        </p:txBody>
      </p:sp>
    </p:spTree>
  </p:cSld>
  <p:clrMapOvr>
    <a:masterClrMapping/>
  </p:clrMapOvr>
  <p:transition spd="med">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name="Slide22">
    <p:spTree>
      <p:nvGrpSpPr>
        <p:cNvPr id="1" name=""/>
        <p:cNvGrpSpPr/>
        <p:nvPr/>
      </p:nvGrpSpPr>
      <p:grpSpPr>
        <a:xfrm>
          <a:off x="0" y="0"/>
          <a:ext cx="0" cy="0"/>
          <a:chOff x="0" y="0"/>
          <a:chExt cx="0" cy="0"/>
        </a:xfrm>
      </p:grpSpPr>
      <p:sp>
        <p:nvSpPr>
          <p:cNvPr id="2" name="Titre 1"/>
          <p:cNvSpPr txBox="1">
            <a:spLocks noGrp="1"/>
          </p:cNvSpPr>
          <p:nvPr>
            <p:ph type="title"/>
          </p:nvPr>
        </p:nvSpPr>
        <p:spPr/>
        <p:txBody>
          <a:bodyPr/>
          <a:lstStyle/>
          <a:p>
            <a:pPr lvl="0"/>
            <a:r>
              <a:rPr lang="fr-FR"/>
              <a:t>PERSPECTIVES ET SOLUTIONS</a:t>
            </a:r>
          </a:p>
        </p:txBody>
      </p:sp>
      <p:sp>
        <p:nvSpPr>
          <p:cNvPr id="3" name="Espace réservé du contenu 2"/>
          <p:cNvSpPr txBox="1">
            <a:spLocks noGrp="1"/>
          </p:cNvSpPr>
          <p:nvPr>
            <p:ph idx="1"/>
          </p:nvPr>
        </p:nvSpPr>
        <p:spPr/>
        <p:txBody>
          <a:bodyPr/>
          <a:lstStyle/>
          <a:p>
            <a:pPr lvl="0">
              <a:lnSpc>
                <a:spcPct val="70000"/>
              </a:lnSpc>
            </a:pPr>
            <a:r>
              <a:rPr lang="fr-FR" sz="1900"/>
              <a:t>Amélioration de la base de connaissance sur le handicap et des besoins de formation;</a:t>
            </a:r>
          </a:p>
          <a:p>
            <a:pPr lvl="0">
              <a:lnSpc>
                <a:spcPct val="70000"/>
              </a:lnSpc>
            </a:pPr>
            <a:r>
              <a:rPr lang="fr-FR" sz="1900"/>
              <a:t>Engagement d’un dialogue pour la mise en œuvre dans toutes les entreprises d’une politique des emplois réservés aux personnes handicapées; </a:t>
            </a:r>
          </a:p>
          <a:p>
            <a:pPr lvl="0">
              <a:lnSpc>
                <a:spcPct val="70000"/>
              </a:lnSpc>
            </a:pPr>
            <a:r>
              <a:rPr lang="fr-FR" sz="1900"/>
              <a:t>Favoriser au sein de l’administration et dans les entreprises la mise en œuvre de politiques de diversité et d’emploi inclusif;</a:t>
            </a:r>
          </a:p>
          <a:p>
            <a:pPr lvl="0">
              <a:lnSpc>
                <a:spcPct val="70000"/>
              </a:lnSpc>
            </a:pPr>
            <a:r>
              <a:rPr lang="fr-FR" sz="1900"/>
              <a:t>Encourager la scolarisation et la formation diplômante des personnes handicapées pour accroitre leur chance de trouver un emploi; </a:t>
            </a:r>
          </a:p>
          <a:p>
            <a:pPr lvl="0">
              <a:lnSpc>
                <a:spcPct val="70000"/>
              </a:lnSpc>
            </a:pPr>
            <a:r>
              <a:rPr lang="fr-FR" sz="1900"/>
              <a:t>Elargir l’offre de formation professionnelle s’adressant aux personnes handicapées pour améliorer leur employabilité et renforcer leur présence sur le marché du travail;</a:t>
            </a:r>
          </a:p>
        </p:txBody>
      </p:sp>
      <p:sp>
        <p:nvSpPr>
          <p:cNvPr id="4" name="Espace réservé du pied de page 3"/>
          <p:cNvSpPr txBox="1"/>
          <p:nvPr/>
        </p:nvSpPr>
        <p:spPr>
          <a:xfrm>
            <a:off x="1341123" y="6391656"/>
            <a:ext cx="7159752" cy="237744"/>
          </a:xfrm>
          <a:prstGeom prst="rect">
            <a:avLst/>
          </a:prstGeom>
          <a:noFill/>
          <a:ln>
            <a:noFill/>
          </a:ln>
        </p:spPr>
        <p:txBody>
          <a:bodyPr vert="horz" wrap="square" lIns="91440" tIns="45720" rIns="91440" bIns="45720" anchor="ctr"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800" b="0" i="0" u="none" strike="noStrike" kern="1200" cap="all" spc="0" baseline="0">
              <a:solidFill>
                <a:srgbClr val="624D38"/>
              </a:solidFill>
              <a:uFillTx/>
              <a:latin typeface="Century Gothic"/>
            </a:endParaRPr>
          </a:p>
        </p:txBody>
      </p:sp>
      <p:sp>
        <p:nvSpPr>
          <p:cNvPr id="5" name="Espace réservé du numéro de diapositive 4"/>
          <p:cNvSpPr txBox="1"/>
          <p:nvPr/>
        </p:nvSpPr>
        <p:spPr>
          <a:xfrm>
            <a:off x="10210803" y="6391656"/>
            <a:ext cx="640080" cy="237744"/>
          </a:xfrm>
          <a:prstGeom prst="rect">
            <a:avLst/>
          </a:prstGeom>
          <a:noFill/>
          <a:ln>
            <a:noFill/>
          </a:ln>
        </p:spPr>
        <p:txBody>
          <a:bodyPr vert="horz" wrap="square" lIns="91440" tIns="45720" rIns="91440" bIns="45720" anchor="ctr" anchorCtr="0" compatLnSpc="1"/>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46869AF0-28A2-4167-BB76-88C089934C15}" type="slidenum">
              <a:t>9</a:t>
            </a:fld>
            <a:endParaRPr lang="fr-FR" sz="800" b="0" i="0" u="none" strike="noStrike" kern="1200" cap="none" spc="0" baseline="0">
              <a:solidFill>
                <a:srgbClr val="624D38"/>
              </a:solidFill>
              <a:uFillTx/>
              <a:latin typeface="Century Gothic"/>
            </a:endParaRPr>
          </a:p>
        </p:txBody>
      </p:sp>
    </p:spTree>
  </p:cSld>
  <p:clrMapOvr>
    <a:masterClrMapping/>
  </p:clrMapOvr>
  <p:transition spd="med">
    <p:fade/>
  </p:transition>
  <p:timing>
    <p:tnLst>
      <p:par>
        <p:cTn id="1" dur="indefinite" restart="never" nodeType="tmRoot"/>
      </p:par>
    </p:tnLst>
  </p:timing>
</p:sld>
</file>

<file path=ppt/theme/theme1.xml><?xml version="1.0" encoding="utf-8"?>
<a:theme xmlns:a="http://schemas.openxmlformats.org/drawingml/2006/main" name="Senega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Senegal</Template>
  <TotalTime>0</TotalTime>
  <Words>899</Words>
  <Application>Microsoft Office PowerPoint</Application>
  <PresentationFormat>Özel</PresentationFormat>
  <Paragraphs>76</Paragraphs>
  <Slides>11</Slides>
  <Notes>2</Notes>
  <HiddenSlides>0</HiddenSlides>
  <MMClips>0</MMClips>
  <ScaleCrop>false</ScaleCrop>
  <HeadingPairs>
    <vt:vector size="4" baseType="variant">
      <vt:variant>
        <vt:lpstr>Tema</vt:lpstr>
      </vt:variant>
      <vt:variant>
        <vt:i4>1</vt:i4>
      </vt:variant>
      <vt:variant>
        <vt:lpstr>Slayt Başlıkları</vt:lpstr>
      </vt:variant>
      <vt:variant>
        <vt:i4>11</vt:i4>
      </vt:variant>
    </vt:vector>
  </HeadingPairs>
  <TitlesOfParts>
    <vt:vector size="12" baseType="lpstr">
      <vt:lpstr>Senegal</vt:lpstr>
      <vt:lpstr>Conférence d’Istanbul sur l’emploi des personnes handicapées</vt:lpstr>
      <vt:lpstr>Plan de présentation</vt:lpstr>
      <vt:lpstr>Données socio-démographiques</vt:lpstr>
      <vt:lpstr>Cadre de référence des politiques d’emploi des personnes handicapées</vt:lpstr>
      <vt:lpstr>Situation des personnes handicapées sur le marché du travail : problèmes et défis</vt:lpstr>
      <vt:lpstr>Programmes d’insertion professionnelle des personnes handicapées dans le secteur public</vt:lpstr>
      <vt:lpstr>Programmes d’insertion professionnelle des personnes handicapées dans le secteur privé</vt:lpstr>
      <vt:lpstr>Activités de formation et de réhabilitation</vt:lpstr>
      <vt:lpstr>PERSPECTIVES ET SOLUTIONS</vt:lpstr>
      <vt:lpstr>PERSPECTIVES ET SOLUTIONS</vt:lpstr>
      <vt:lpstr>Je vous remercie de votre bien aimable                             attention.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Conférence d’Istanbul sur l’emploi des personnes handicapées</dc:title>
  <dc:creator>Demet Bayrakdar</dc:creator>
  <cp:lastModifiedBy>Demet Bayrakdar</cp:lastModifiedBy>
  <cp:revision>1</cp:revision>
  <dcterms:created xsi:type="dcterms:W3CDTF">2016-11-11T07:33:04Z</dcterms:created>
  <dcterms:modified xsi:type="dcterms:W3CDTF">2016-11-11T07:33:17Z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TC029208979991</vt:lpwstr>
  </property>
</Properties>
</file>