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789" r:id="rId1"/>
  </p:sldMasterIdLst>
  <p:notesMasterIdLst>
    <p:notesMasterId r:id="rId15"/>
  </p:notesMasterIdLst>
  <p:handoutMasterIdLst>
    <p:handoutMasterId r:id="rId16"/>
  </p:handoutMasterIdLst>
  <p:sldIdLst>
    <p:sldId id="409" r:id="rId2"/>
    <p:sldId id="439" r:id="rId3"/>
    <p:sldId id="410" r:id="rId4"/>
    <p:sldId id="444" r:id="rId5"/>
    <p:sldId id="445" r:id="rId6"/>
    <p:sldId id="446" r:id="rId7"/>
    <p:sldId id="441" r:id="rId8"/>
    <p:sldId id="450" r:id="rId9"/>
    <p:sldId id="442" r:id="rId10"/>
    <p:sldId id="447" r:id="rId11"/>
    <p:sldId id="448" r:id="rId12"/>
    <p:sldId id="449" r:id="rId13"/>
    <p:sldId id="436" r:id="rId14"/>
  </p:sldIdLst>
  <p:sldSz cx="9144000" cy="6858000" type="screen4x3"/>
  <p:notesSz cx="6761163" cy="9942513"/>
  <p:defaultTextStyle>
    <a:defPPr>
      <a:defRPr lang="en-GB"/>
    </a:defPPr>
    <a:lvl1pPr algn="ctr" rtl="0" fontAlgn="base">
      <a:spcBef>
        <a:spcPct val="0"/>
      </a:spcBef>
      <a:spcAft>
        <a:spcPct val="0"/>
      </a:spcAft>
      <a:defRPr sz="3200" b="1" kern="1200">
        <a:solidFill>
          <a:srgbClr val="FFFF00"/>
        </a:solidFill>
        <a:latin typeface="Tahoma" pitchFamily="34" charset="0"/>
        <a:ea typeface="+mn-ea"/>
        <a:cs typeface="Microsoft Sans Serif" pitchFamily="34" charset="0"/>
      </a:defRPr>
    </a:lvl1pPr>
    <a:lvl2pPr marL="457200" algn="ctr" rtl="0" fontAlgn="base">
      <a:spcBef>
        <a:spcPct val="0"/>
      </a:spcBef>
      <a:spcAft>
        <a:spcPct val="0"/>
      </a:spcAft>
      <a:defRPr sz="3200" b="1" kern="1200">
        <a:solidFill>
          <a:srgbClr val="FFFF00"/>
        </a:solidFill>
        <a:latin typeface="Tahoma" pitchFamily="34" charset="0"/>
        <a:ea typeface="+mn-ea"/>
        <a:cs typeface="Microsoft Sans Serif" pitchFamily="34" charset="0"/>
      </a:defRPr>
    </a:lvl2pPr>
    <a:lvl3pPr marL="914400" algn="ctr" rtl="0" fontAlgn="base">
      <a:spcBef>
        <a:spcPct val="0"/>
      </a:spcBef>
      <a:spcAft>
        <a:spcPct val="0"/>
      </a:spcAft>
      <a:defRPr sz="3200" b="1" kern="1200">
        <a:solidFill>
          <a:srgbClr val="FFFF00"/>
        </a:solidFill>
        <a:latin typeface="Tahoma" pitchFamily="34" charset="0"/>
        <a:ea typeface="+mn-ea"/>
        <a:cs typeface="Microsoft Sans Serif" pitchFamily="34" charset="0"/>
      </a:defRPr>
    </a:lvl3pPr>
    <a:lvl4pPr marL="1371600" algn="ctr" rtl="0" fontAlgn="base">
      <a:spcBef>
        <a:spcPct val="0"/>
      </a:spcBef>
      <a:spcAft>
        <a:spcPct val="0"/>
      </a:spcAft>
      <a:defRPr sz="3200" b="1" kern="1200">
        <a:solidFill>
          <a:srgbClr val="FFFF00"/>
        </a:solidFill>
        <a:latin typeface="Tahoma" pitchFamily="34" charset="0"/>
        <a:ea typeface="+mn-ea"/>
        <a:cs typeface="Microsoft Sans Serif" pitchFamily="34" charset="0"/>
      </a:defRPr>
    </a:lvl4pPr>
    <a:lvl5pPr marL="1828800" algn="ctr" rtl="0" fontAlgn="base">
      <a:spcBef>
        <a:spcPct val="0"/>
      </a:spcBef>
      <a:spcAft>
        <a:spcPct val="0"/>
      </a:spcAft>
      <a:defRPr sz="3200" b="1" kern="1200">
        <a:solidFill>
          <a:srgbClr val="FFFF00"/>
        </a:solidFill>
        <a:latin typeface="Tahoma" pitchFamily="34" charset="0"/>
        <a:ea typeface="+mn-ea"/>
        <a:cs typeface="Microsoft Sans Serif" pitchFamily="34" charset="0"/>
      </a:defRPr>
    </a:lvl5pPr>
    <a:lvl6pPr marL="2286000" algn="l" defTabSz="914400" rtl="0" eaLnBrk="1" latinLnBrk="0" hangingPunct="1">
      <a:defRPr sz="3200" b="1" kern="1200">
        <a:solidFill>
          <a:srgbClr val="FFFF00"/>
        </a:solidFill>
        <a:latin typeface="Tahoma" pitchFamily="34" charset="0"/>
        <a:ea typeface="+mn-ea"/>
        <a:cs typeface="Microsoft Sans Serif" pitchFamily="34" charset="0"/>
      </a:defRPr>
    </a:lvl6pPr>
    <a:lvl7pPr marL="2743200" algn="l" defTabSz="914400" rtl="0" eaLnBrk="1" latinLnBrk="0" hangingPunct="1">
      <a:defRPr sz="3200" b="1" kern="1200">
        <a:solidFill>
          <a:srgbClr val="FFFF00"/>
        </a:solidFill>
        <a:latin typeface="Tahoma" pitchFamily="34" charset="0"/>
        <a:ea typeface="+mn-ea"/>
        <a:cs typeface="Microsoft Sans Serif" pitchFamily="34" charset="0"/>
      </a:defRPr>
    </a:lvl7pPr>
    <a:lvl8pPr marL="3200400" algn="l" defTabSz="914400" rtl="0" eaLnBrk="1" latinLnBrk="0" hangingPunct="1">
      <a:defRPr sz="3200" b="1" kern="1200">
        <a:solidFill>
          <a:srgbClr val="FFFF00"/>
        </a:solidFill>
        <a:latin typeface="Tahoma" pitchFamily="34" charset="0"/>
        <a:ea typeface="+mn-ea"/>
        <a:cs typeface="Microsoft Sans Serif" pitchFamily="34" charset="0"/>
      </a:defRPr>
    </a:lvl8pPr>
    <a:lvl9pPr marL="3657600" algn="l" defTabSz="914400" rtl="0" eaLnBrk="1" latinLnBrk="0" hangingPunct="1">
      <a:defRPr sz="3200" b="1" kern="1200">
        <a:solidFill>
          <a:srgbClr val="FFFF00"/>
        </a:solidFill>
        <a:latin typeface="Tahoma" pitchFamily="34" charset="0"/>
        <a:ea typeface="+mn-ea"/>
        <a:cs typeface="Microsoft Sans Serif" pitchFamily="34" charset="0"/>
      </a:defRPr>
    </a:lvl9pPr>
  </p:defaultTextStyle>
  <p:extLst>
    <p:ext uri="{521415D9-36F7-43E2-AB2F-B90AF26B5E84}">
      <p14:sectionLst xmlns:p14="http://schemas.microsoft.com/office/powerpoint/2010/main">
        <p14:section name="Untitled Section" id="{D9BFECCC-53BB-4623-A93E-7B396F6B72BF}">
          <p14:sldIdLst>
            <p14:sldId id="409"/>
            <p14:sldId id="439"/>
            <p14:sldId id="410"/>
            <p14:sldId id="444"/>
            <p14:sldId id="445"/>
            <p14:sldId id="446"/>
            <p14:sldId id="441"/>
            <p14:sldId id="450"/>
            <p14:sldId id="442"/>
            <p14:sldId id="447"/>
            <p14:sldId id="448"/>
            <p14:sldId id="449"/>
            <p14:sldId id="436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  <a:srgbClr val="0033CC"/>
    <a:srgbClr val="FFFF00"/>
    <a:srgbClr val="0000FF"/>
    <a:srgbClr val="3366FF"/>
    <a:srgbClr val="B2B2B2"/>
    <a:srgbClr val="3399FF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62" autoAdjust="0"/>
    <p:restoredTop sz="95382" autoAdjust="0"/>
  </p:normalViewPr>
  <p:slideViewPr>
    <p:cSldViewPr>
      <p:cViewPr>
        <p:scale>
          <a:sx n="115" d="100"/>
          <a:sy n="115" d="100"/>
        </p:scale>
        <p:origin x="-1428" y="-5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3052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kumimoji="1" sz="1200" b="0">
                <a:solidFill>
                  <a:schemeClr val="tx1"/>
                </a:solidFill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30638" y="0"/>
            <a:ext cx="293052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kumimoji="1" sz="1200" b="0">
                <a:solidFill>
                  <a:schemeClr val="tx1"/>
                </a:solidFill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5625"/>
            <a:ext cx="293052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kumimoji="1" sz="1200" b="0">
                <a:solidFill>
                  <a:schemeClr val="tx1"/>
                </a:solidFill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30638" y="9445625"/>
            <a:ext cx="293052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1" sz="1200" b="0">
                <a:solidFill>
                  <a:schemeClr val="tx1"/>
                </a:solidFill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30EC87F7-37B9-47CE-B901-BDA9A71A83F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979663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3052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1"/>
                </a:solidFill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29050" y="0"/>
            <a:ext cx="293052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chemeClr val="tx1"/>
                </a:solidFill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96938" y="746125"/>
            <a:ext cx="4967287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37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6275" y="4722813"/>
            <a:ext cx="5408613" cy="4473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37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4038"/>
            <a:ext cx="2930525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1"/>
                </a:solidFill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29050" y="9444038"/>
            <a:ext cx="2930525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chemeClr val="tx1"/>
                </a:solidFill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60160EEF-D0E8-4982-A851-5F38878162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918784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 b="1">
                <a:solidFill>
                  <a:srgbClr val="FFFF00"/>
                </a:solidFill>
                <a:latin typeface="Tahoma" pitchFamily="34" charset="0"/>
                <a:cs typeface="Microsoft Sans Serif" pitchFamily="34" charset="0"/>
              </a:defRPr>
            </a:lvl1pPr>
            <a:lvl2pPr marL="742950" indent="-285750" eaLnBrk="0" hangingPunct="0">
              <a:defRPr sz="3200" b="1">
                <a:solidFill>
                  <a:srgbClr val="FFFF00"/>
                </a:solidFill>
                <a:latin typeface="Tahoma" pitchFamily="34" charset="0"/>
                <a:cs typeface="Microsoft Sans Serif" pitchFamily="34" charset="0"/>
              </a:defRPr>
            </a:lvl2pPr>
            <a:lvl3pPr marL="1143000" indent="-228600" eaLnBrk="0" hangingPunct="0">
              <a:defRPr sz="3200" b="1">
                <a:solidFill>
                  <a:srgbClr val="FFFF00"/>
                </a:solidFill>
                <a:latin typeface="Tahoma" pitchFamily="34" charset="0"/>
                <a:cs typeface="Microsoft Sans Serif" pitchFamily="34" charset="0"/>
              </a:defRPr>
            </a:lvl3pPr>
            <a:lvl4pPr marL="1600200" indent="-228600" eaLnBrk="0" hangingPunct="0">
              <a:defRPr sz="3200" b="1">
                <a:solidFill>
                  <a:srgbClr val="FFFF00"/>
                </a:solidFill>
                <a:latin typeface="Tahoma" pitchFamily="34" charset="0"/>
                <a:cs typeface="Microsoft Sans Serif" pitchFamily="34" charset="0"/>
              </a:defRPr>
            </a:lvl4pPr>
            <a:lvl5pPr marL="2057400" indent="-228600" eaLnBrk="0" hangingPunct="0">
              <a:defRPr sz="3200" b="1">
                <a:solidFill>
                  <a:srgbClr val="FFFF00"/>
                </a:solidFill>
                <a:latin typeface="Tahoma" pitchFamily="34" charset="0"/>
                <a:cs typeface="Microsoft Sans Serif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FFFF00"/>
                </a:solidFill>
                <a:latin typeface="Tahoma" pitchFamily="34" charset="0"/>
                <a:cs typeface="Microsoft Sans Serif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FFFF00"/>
                </a:solidFill>
                <a:latin typeface="Tahoma" pitchFamily="34" charset="0"/>
                <a:cs typeface="Microsoft Sans Serif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FFFF00"/>
                </a:solidFill>
                <a:latin typeface="Tahoma" pitchFamily="34" charset="0"/>
                <a:cs typeface="Microsoft Sans Serif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FFFF00"/>
                </a:solidFill>
                <a:latin typeface="Tahoma" pitchFamily="34" charset="0"/>
                <a:cs typeface="Microsoft Sans Serif" pitchFamily="34" charset="0"/>
              </a:defRPr>
            </a:lvl9pPr>
          </a:lstStyle>
          <a:p>
            <a:pPr eaLnBrk="1" hangingPunct="1"/>
            <a:fld id="{2CF1A19C-715B-43D7-8978-AA0887BA716C}" type="slidenum">
              <a:rPr lang="en-US" altLang="tr-TR" sz="1200" b="0" smtClean="0">
                <a:solidFill>
                  <a:schemeClr val="tx1"/>
                </a:solidFill>
                <a:latin typeface="Times New Roman" pitchFamily="18" charset="0"/>
              </a:rPr>
              <a:pPr eaLnBrk="1" hangingPunct="1"/>
              <a:t>1</a:t>
            </a:fld>
            <a:endParaRPr lang="en-US" altLang="tr-TR" sz="1200" b="0" smtClean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ES_tradnl" altLang="tr-TR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 b="1">
                <a:solidFill>
                  <a:srgbClr val="FFFF00"/>
                </a:solidFill>
                <a:latin typeface="Tahoma" pitchFamily="34" charset="0"/>
                <a:cs typeface="Microsoft Sans Serif" pitchFamily="34" charset="0"/>
              </a:defRPr>
            </a:lvl1pPr>
            <a:lvl2pPr marL="742950" indent="-285750" eaLnBrk="0" hangingPunct="0">
              <a:defRPr sz="3200" b="1">
                <a:solidFill>
                  <a:srgbClr val="FFFF00"/>
                </a:solidFill>
                <a:latin typeface="Tahoma" pitchFamily="34" charset="0"/>
                <a:cs typeface="Microsoft Sans Serif" pitchFamily="34" charset="0"/>
              </a:defRPr>
            </a:lvl2pPr>
            <a:lvl3pPr marL="1143000" indent="-228600" eaLnBrk="0" hangingPunct="0">
              <a:defRPr sz="3200" b="1">
                <a:solidFill>
                  <a:srgbClr val="FFFF00"/>
                </a:solidFill>
                <a:latin typeface="Tahoma" pitchFamily="34" charset="0"/>
                <a:cs typeface="Microsoft Sans Serif" pitchFamily="34" charset="0"/>
              </a:defRPr>
            </a:lvl3pPr>
            <a:lvl4pPr marL="1600200" indent="-228600" eaLnBrk="0" hangingPunct="0">
              <a:defRPr sz="3200" b="1">
                <a:solidFill>
                  <a:srgbClr val="FFFF00"/>
                </a:solidFill>
                <a:latin typeface="Tahoma" pitchFamily="34" charset="0"/>
                <a:cs typeface="Microsoft Sans Serif" pitchFamily="34" charset="0"/>
              </a:defRPr>
            </a:lvl4pPr>
            <a:lvl5pPr marL="2057400" indent="-228600" eaLnBrk="0" hangingPunct="0">
              <a:defRPr sz="3200" b="1">
                <a:solidFill>
                  <a:srgbClr val="FFFF00"/>
                </a:solidFill>
                <a:latin typeface="Tahoma" pitchFamily="34" charset="0"/>
                <a:cs typeface="Microsoft Sans Serif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FFFF00"/>
                </a:solidFill>
                <a:latin typeface="Tahoma" pitchFamily="34" charset="0"/>
                <a:cs typeface="Microsoft Sans Serif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FFFF00"/>
                </a:solidFill>
                <a:latin typeface="Tahoma" pitchFamily="34" charset="0"/>
                <a:cs typeface="Microsoft Sans Serif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FFFF00"/>
                </a:solidFill>
                <a:latin typeface="Tahoma" pitchFamily="34" charset="0"/>
                <a:cs typeface="Microsoft Sans Serif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FFFF00"/>
                </a:solidFill>
                <a:latin typeface="Tahoma" pitchFamily="34" charset="0"/>
                <a:cs typeface="Microsoft Sans Serif" pitchFamily="34" charset="0"/>
              </a:defRPr>
            </a:lvl9pPr>
          </a:lstStyle>
          <a:p>
            <a:pPr eaLnBrk="1" hangingPunct="1"/>
            <a:fld id="{854BBB5D-8790-4798-9AE5-91B864BEA5F9}" type="slidenum">
              <a:rPr lang="en-US" altLang="tr-TR" sz="1200" b="0" smtClean="0">
                <a:solidFill>
                  <a:schemeClr val="tx1"/>
                </a:solidFill>
                <a:latin typeface="Times New Roman" pitchFamily="18" charset="0"/>
              </a:rPr>
              <a:pPr eaLnBrk="1" hangingPunct="1"/>
              <a:t>3</a:t>
            </a:fld>
            <a:endParaRPr lang="en-US" altLang="tr-TR" sz="1200" b="0" smtClean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ES_tradnl" altLang="tr-TR" dirty="0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 b="1">
                <a:solidFill>
                  <a:srgbClr val="FFFF00"/>
                </a:solidFill>
                <a:latin typeface="Tahoma" pitchFamily="34" charset="0"/>
                <a:cs typeface="Microsoft Sans Serif" pitchFamily="34" charset="0"/>
              </a:defRPr>
            </a:lvl1pPr>
            <a:lvl2pPr marL="742950" indent="-285750" eaLnBrk="0" hangingPunct="0">
              <a:defRPr sz="3200" b="1">
                <a:solidFill>
                  <a:srgbClr val="FFFF00"/>
                </a:solidFill>
                <a:latin typeface="Tahoma" pitchFamily="34" charset="0"/>
                <a:cs typeface="Microsoft Sans Serif" pitchFamily="34" charset="0"/>
              </a:defRPr>
            </a:lvl2pPr>
            <a:lvl3pPr marL="1143000" indent="-228600" eaLnBrk="0" hangingPunct="0">
              <a:defRPr sz="3200" b="1">
                <a:solidFill>
                  <a:srgbClr val="FFFF00"/>
                </a:solidFill>
                <a:latin typeface="Tahoma" pitchFamily="34" charset="0"/>
                <a:cs typeface="Microsoft Sans Serif" pitchFamily="34" charset="0"/>
              </a:defRPr>
            </a:lvl3pPr>
            <a:lvl4pPr marL="1600200" indent="-228600" eaLnBrk="0" hangingPunct="0">
              <a:defRPr sz="3200" b="1">
                <a:solidFill>
                  <a:srgbClr val="FFFF00"/>
                </a:solidFill>
                <a:latin typeface="Tahoma" pitchFamily="34" charset="0"/>
                <a:cs typeface="Microsoft Sans Serif" pitchFamily="34" charset="0"/>
              </a:defRPr>
            </a:lvl4pPr>
            <a:lvl5pPr marL="2057400" indent="-228600" eaLnBrk="0" hangingPunct="0">
              <a:defRPr sz="3200" b="1">
                <a:solidFill>
                  <a:srgbClr val="FFFF00"/>
                </a:solidFill>
                <a:latin typeface="Tahoma" pitchFamily="34" charset="0"/>
                <a:cs typeface="Microsoft Sans Serif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FFFF00"/>
                </a:solidFill>
                <a:latin typeface="Tahoma" pitchFamily="34" charset="0"/>
                <a:cs typeface="Microsoft Sans Serif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FFFF00"/>
                </a:solidFill>
                <a:latin typeface="Tahoma" pitchFamily="34" charset="0"/>
                <a:cs typeface="Microsoft Sans Serif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FFFF00"/>
                </a:solidFill>
                <a:latin typeface="Tahoma" pitchFamily="34" charset="0"/>
                <a:cs typeface="Microsoft Sans Serif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FFFF00"/>
                </a:solidFill>
                <a:latin typeface="Tahoma" pitchFamily="34" charset="0"/>
                <a:cs typeface="Microsoft Sans Serif" pitchFamily="34" charset="0"/>
              </a:defRPr>
            </a:lvl9pPr>
          </a:lstStyle>
          <a:p>
            <a:pPr eaLnBrk="1" hangingPunct="1"/>
            <a:fld id="{854BBB5D-8790-4798-9AE5-91B864BEA5F9}" type="slidenum">
              <a:rPr lang="en-US" altLang="tr-TR" sz="1200" b="0" smtClean="0">
                <a:solidFill>
                  <a:schemeClr val="tx1"/>
                </a:solidFill>
                <a:latin typeface="Times New Roman" pitchFamily="18" charset="0"/>
              </a:rPr>
              <a:pPr eaLnBrk="1" hangingPunct="1"/>
              <a:t>4</a:t>
            </a:fld>
            <a:endParaRPr lang="en-US" altLang="tr-TR" sz="1200" b="0" smtClean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ES_tradnl" altLang="tr-TR" dirty="0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 b="1">
                <a:solidFill>
                  <a:srgbClr val="FFFF00"/>
                </a:solidFill>
                <a:latin typeface="Tahoma" pitchFamily="34" charset="0"/>
                <a:cs typeface="Microsoft Sans Serif" pitchFamily="34" charset="0"/>
              </a:defRPr>
            </a:lvl1pPr>
            <a:lvl2pPr marL="742950" indent="-285750" eaLnBrk="0" hangingPunct="0">
              <a:defRPr sz="3200" b="1">
                <a:solidFill>
                  <a:srgbClr val="FFFF00"/>
                </a:solidFill>
                <a:latin typeface="Tahoma" pitchFamily="34" charset="0"/>
                <a:cs typeface="Microsoft Sans Serif" pitchFamily="34" charset="0"/>
              </a:defRPr>
            </a:lvl2pPr>
            <a:lvl3pPr marL="1143000" indent="-228600" eaLnBrk="0" hangingPunct="0">
              <a:defRPr sz="3200" b="1">
                <a:solidFill>
                  <a:srgbClr val="FFFF00"/>
                </a:solidFill>
                <a:latin typeface="Tahoma" pitchFamily="34" charset="0"/>
                <a:cs typeface="Microsoft Sans Serif" pitchFamily="34" charset="0"/>
              </a:defRPr>
            </a:lvl3pPr>
            <a:lvl4pPr marL="1600200" indent="-228600" eaLnBrk="0" hangingPunct="0">
              <a:defRPr sz="3200" b="1">
                <a:solidFill>
                  <a:srgbClr val="FFFF00"/>
                </a:solidFill>
                <a:latin typeface="Tahoma" pitchFamily="34" charset="0"/>
                <a:cs typeface="Microsoft Sans Serif" pitchFamily="34" charset="0"/>
              </a:defRPr>
            </a:lvl4pPr>
            <a:lvl5pPr marL="2057400" indent="-228600" eaLnBrk="0" hangingPunct="0">
              <a:defRPr sz="3200" b="1">
                <a:solidFill>
                  <a:srgbClr val="FFFF00"/>
                </a:solidFill>
                <a:latin typeface="Tahoma" pitchFamily="34" charset="0"/>
                <a:cs typeface="Microsoft Sans Serif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FFFF00"/>
                </a:solidFill>
                <a:latin typeface="Tahoma" pitchFamily="34" charset="0"/>
                <a:cs typeface="Microsoft Sans Serif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FFFF00"/>
                </a:solidFill>
                <a:latin typeface="Tahoma" pitchFamily="34" charset="0"/>
                <a:cs typeface="Microsoft Sans Serif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FFFF00"/>
                </a:solidFill>
                <a:latin typeface="Tahoma" pitchFamily="34" charset="0"/>
                <a:cs typeface="Microsoft Sans Serif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FFFF00"/>
                </a:solidFill>
                <a:latin typeface="Tahoma" pitchFamily="34" charset="0"/>
                <a:cs typeface="Microsoft Sans Serif" pitchFamily="34" charset="0"/>
              </a:defRPr>
            </a:lvl9pPr>
          </a:lstStyle>
          <a:p>
            <a:pPr eaLnBrk="1" hangingPunct="1"/>
            <a:fld id="{854BBB5D-8790-4798-9AE5-91B864BEA5F9}" type="slidenum">
              <a:rPr lang="en-US" altLang="tr-TR" sz="1200" b="0" smtClean="0">
                <a:solidFill>
                  <a:schemeClr val="tx1"/>
                </a:solidFill>
                <a:latin typeface="Times New Roman" pitchFamily="18" charset="0"/>
              </a:rPr>
              <a:pPr eaLnBrk="1" hangingPunct="1"/>
              <a:t>5</a:t>
            </a:fld>
            <a:endParaRPr lang="en-US" altLang="tr-TR" sz="1200" b="0" smtClean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ES_tradnl" altLang="tr-TR" dirty="0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 b="1">
                <a:solidFill>
                  <a:srgbClr val="FFFF00"/>
                </a:solidFill>
                <a:latin typeface="Tahoma" pitchFamily="34" charset="0"/>
                <a:cs typeface="Microsoft Sans Serif" pitchFamily="34" charset="0"/>
              </a:defRPr>
            </a:lvl1pPr>
            <a:lvl2pPr marL="742950" indent="-285750" eaLnBrk="0" hangingPunct="0">
              <a:defRPr sz="3200" b="1">
                <a:solidFill>
                  <a:srgbClr val="FFFF00"/>
                </a:solidFill>
                <a:latin typeface="Tahoma" pitchFamily="34" charset="0"/>
                <a:cs typeface="Microsoft Sans Serif" pitchFamily="34" charset="0"/>
              </a:defRPr>
            </a:lvl2pPr>
            <a:lvl3pPr marL="1143000" indent="-228600" eaLnBrk="0" hangingPunct="0">
              <a:defRPr sz="3200" b="1">
                <a:solidFill>
                  <a:srgbClr val="FFFF00"/>
                </a:solidFill>
                <a:latin typeface="Tahoma" pitchFamily="34" charset="0"/>
                <a:cs typeface="Microsoft Sans Serif" pitchFamily="34" charset="0"/>
              </a:defRPr>
            </a:lvl3pPr>
            <a:lvl4pPr marL="1600200" indent="-228600" eaLnBrk="0" hangingPunct="0">
              <a:defRPr sz="3200" b="1">
                <a:solidFill>
                  <a:srgbClr val="FFFF00"/>
                </a:solidFill>
                <a:latin typeface="Tahoma" pitchFamily="34" charset="0"/>
                <a:cs typeface="Microsoft Sans Serif" pitchFamily="34" charset="0"/>
              </a:defRPr>
            </a:lvl4pPr>
            <a:lvl5pPr marL="2057400" indent="-228600" eaLnBrk="0" hangingPunct="0">
              <a:defRPr sz="3200" b="1">
                <a:solidFill>
                  <a:srgbClr val="FFFF00"/>
                </a:solidFill>
                <a:latin typeface="Tahoma" pitchFamily="34" charset="0"/>
                <a:cs typeface="Microsoft Sans Serif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FFFF00"/>
                </a:solidFill>
                <a:latin typeface="Tahoma" pitchFamily="34" charset="0"/>
                <a:cs typeface="Microsoft Sans Serif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FFFF00"/>
                </a:solidFill>
                <a:latin typeface="Tahoma" pitchFamily="34" charset="0"/>
                <a:cs typeface="Microsoft Sans Serif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FFFF00"/>
                </a:solidFill>
                <a:latin typeface="Tahoma" pitchFamily="34" charset="0"/>
                <a:cs typeface="Microsoft Sans Serif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FFFF00"/>
                </a:solidFill>
                <a:latin typeface="Tahoma" pitchFamily="34" charset="0"/>
                <a:cs typeface="Microsoft Sans Serif" pitchFamily="34" charset="0"/>
              </a:defRPr>
            </a:lvl9pPr>
          </a:lstStyle>
          <a:p>
            <a:pPr eaLnBrk="1" hangingPunct="1"/>
            <a:fld id="{854BBB5D-8790-4798-9AE5-91B864BEA5F9}" type="slidenum">
              <a:rPr lang="en-US" altLang="tr-TR" sz="1200" b="0" smtClean="0">
                <a:solidFill>
                  <a:schemeClr val="tx1"/>
                </a:solidFill>
                <a:latin typeface="Times New Roman" pitchFamily="18" charset="0"/>
              </a:rPr>
              <a:pPr eaLnBrk="1" hangingPunct="1"/>
              <a:t>6</a:t>
            </a:fld>
            <a:endParaRPr lang="en-US" altLang="tr-TR" sz="1200" b="0" smtClean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ES_tradnl" altLang="tr-TR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ounded Rectangle 9"/>
          <p:cNvSpPr/>
          <p:nvPr/>
        </p:nvSpPr>
        <p:spPr>
          <a:xfrm rot="20707748">
            <a:off x="-617539" y="-652551"/>
            <a:ext cx="6664606" cy="3942692"/>
          </a:xfrm>
          <a:custGeom>
            <a:avLst/>
            <a:gdLst/>
            <a:ahLst/>
            <a:cxnLst/>
            <a:rect l="l" t="t" r="r" b="b"/>
            <a:pathLst>
              <a:path w="6664606" h="3942692">
                <a:moveTo>
                  <a:pt x="1046923" y="0"/>
                </a:moveTo>
                <a:lnTo>
                  <a:pt x="6664606" y="1491692"/>
                </a:lnTo>
                <a:lnTo>
                  <a:pt x="6664606" y="3860602"/>
                </a:lnTo>
                <a:cubicBezTo>
                  <a:pt x="6664606" y="3905939"/>
                  <a:pt x="6627853" y="3942692"/>
                  <a:pt x="6582516" y="3942692"/>
                </a:cubicBezTo>
                <a:lnTo>
                  <a:pt x="0" y="3942692"/>
                </a:lnTo>
                <a:close/>
              </a:path>
            </a:pathLst>
          </a:custGeom>
          <a:solidFill>
            <a:schemeClr val="bg1">
              <a:alpha val="2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ounded Rectangle 11"/>
          <p:cNvSpPr/>
          <p:nvPr/>
        </p:nvSpPr>
        <p:spPr>
          <a:xfrm rot="20707748">
            <a:off x="6168153" y="-441831"/>
            <a:ext cx="3126510" cy="2426476"/>
          </a:xfrm>
          <a:custGeom>
            <a:avLst/>
            <a:gdLst/>
            <a:ahLst/>
            <a:cxnLst/>
            <a:rect l="l" t="t" r="r" b="b"/>
            <a:pathLst>
              <a:path w="3126510" h="2426476">
                <a:moveTo>
                  <a:pt x="0" y="0"/>
                </a:moveTo>
                <a:lnTo>
                  <a:pt x="3126510" y="830198"/>
                </a:lnTo>
                <a:lnTo>
                  <a:pt x="2702642" y="2426476"/>
                </a:lnTo>
                <a:lnTo>
                  <a:pt x="82091" y="2426476"/>
                </a:lnTo>
                <a:cubicBezTo>
                  <a:pt x="36754" y="2426475"/>
                  <a:pt x="1" y="2389722"/>
                  <a:pt x="1" y="2344385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ounded Rectangle 10"/>
          <p:cNvSpPr/>
          <p:nvPr/>
        </p:nvSpPr>
        <p:spPr>
          <a:xfrm rot="20707748">
            <a:off x="7144098" y="2001564"/>
            <a:ext cx="2679455" cy="4946037"/>
          </a:xfrm>
          <a:custGeom>
            <a:avLst/>
            <a:gdLst/>
            <a:ahLst/>
            <a:cxnLst/>
            <a:rect l="l" t="t" r="r" b="b"/>
            <a:pathLst>
              <a:path w="2679455" h="4946037">
                <a:moveTo>
                  <a:pt x="2679455" y="0"/>
                </a:moveTo>
                <a:lnTo>
                  <a:pt x="1366108" y="4946037"/>
                </a:lnTo>
                <a:lnTo>
                  <a:pt x="0" y="4583288"/>
                </a:lnTo>
                <a:lnTo>
                  <a:pt x="0" y="82090"/>
                </a:lnTo>
                <a:cubicBezTo>
                  <a:pt x="0" y="36753"/>
                  <a:pt x="36753" y="0"/>
                  <a:pt x="82090" y="0"/>
                </a:cubicBez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ounded Rectangle 8"/>
          <p:cNvSpPr/>
          <p:nvPr/>
        </p:nvSpPr>
        <p:spPr>
          <a:xfrm rot="20707748">
            <a:off x="-205621" y="3323292"/>
            <a:ext cx="7378073" cy="4557796"/>
          </a:xfrm>
          <a:custGeom>
            <a:avLst/>
            <a:gdLst/>
            <a:ahLst/>
            <a:cxnLst/>
            <a:rect l="l" t="t" r="r" b="b"/>
            <a:pathLst>
              <a:path w="7378073" h="4557796">
                <a:moveTo>
                  <a:pt x="7327936" y="6451"/>
                </a:moveTo>
                <a:cubicBezTo>
                  <a:pt x="7357400" y="18913"/>
                  <a:pt x="7378073" y="48087"/>
                  <a:pt x="7378073" y="82090"/>
                </a:cubicBezTo>
                <a:lnTo>
                  <a:pt x="7378073" y="4557796"/>
                </a:lnTo>
                <a:lnTo>
                  <a:pt x="0" y="2598658"/>
                </a:lnTo>
                <a:lnTo>
                  <a:pt x="690034" y="0"/>
                </a:lnTo>
                <a:lnTo>
                  <a:pt x="7295983" y="0"/>
                </a:lnTo>
                <a:cubicBezTo>
                  <a:pt x="7307317" y="0"/>
                  <a:pt x="7318115" y="2297"/>
                  <a:pt x="7327936" y="6451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-900000">
            <a:off x="547834" y="3632676"/>
            <a:ext cx="5985159" cy="1606102"/>
          </a:xfrm>
        </p:spPr>
        <p:txBody>
          <a:bodyPr>
            <a:normAutofit/>
          </a:bodyPr>
          <a:lstStyle>
            <a:lvl1pPr>
              <a:lnSpc>
                <a:spcPts val="6000"/>
              </a:lnSpc>
              <a:defRPr sz="60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-900000">
            <a:off x="2201145" y="5027230"/>
            <a:ext cx="4655297" cy="1128495"/>
          </a:xfrm>
        </p:spPr>
        <p:txBody>
          <a:bodyPr>
            <a:normAutofit/>
          </a:bodyPr>
          <a:lstStyle>
            <a:lvl1pPr marL="0" indent="0" algn="r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-900000">
            <a:off x="6741465" y="2313285"/>
            <a:ext cx="1524000" cy="365125"/>
          </a:xfrm>
        </p:spPr>
        <p:txBody>
          <a:bodyPr/>
          <a:lstStyle>
            <a:lvl1pPr algn="l">
              <a:defRPr sz="1800">
                <a:solidFill>
                  <a:schemeClr val="tx1"/>
                </a:solidFill>
              </a:defRPr>
            </a:lvl1pPr>
          </a:lstStyle>
          <a:p>
            <a:fld id="{AAE0EFF6-FE11-4FC4-96AA-E2BBBF6E300B}" type="datetimeFigureOut">
              <a:rPr lang="en-US" smtClean="0"/>
              <a:t>10/24/2016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-900000">
            <a:off x="6551292" y="1528629"/>
            <a:ext cx="2465987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-900000">
            <a:off x="6451719" y="1162062"/>
            <a:ext cx="2133600" cy="421038"/>
          </a:xfrm>
        </p:spPr>
        <p:txBody>
          <a:bodyPr anchor="ctr"/>
          <a:lstStyle>
            <a:lvl1pPr algn="l">
              <a:defRPr sz="2400">
                <a:solidFill>
                  <a:schemeClr val="tx1"/>
                </a:solidFill>
              </a:defRPr>
            </a:lvl1pPr>
          </a:lstStyle>
          <a:p>
            <a:fld id="{17DC89C8-9B89-4932-B0EE-74F1B9BF83DA}" type="slidenum">
              <a:rPr lang="en-US" smtClean="0"/>
              <a:t>‹#›</a:t>
            </a:fld>
            <a:endParaRPr lang="en-US"/>
          </a:p>
        </p:txBody>
      </p:sp>
      <p:sp>
        <p:nvSpPr>
          <p:cNvPr id="13" name="Rectangle 2054"/>
          <p:cNvSpPr>
            <a:spLocks noChangeArrowheads="1"/>
          </p:cNvSpPr>
          <p:nvPr userDrawn="1"/>
        </p:nvSpPr>
        <p:spPr bwMode="auto">
          <a:xfrm>
            <a:off x="0" y="476250"/>
            <a:ext cx="9144000" cy="504825"/>
          </a:xfrm>
          <a:prstGeom prst="rect">
            <a:avLst/>
          </a:prstGeom>
          <a:solidFill>
            <a:srgbClr val="FF6600"/>
          </a:solidFill>
          <a:ln>
            <a:noFill/>
          </a:ln>
          <a:extLst>
            <a:ext uri="{91240B29-F687-4F45-9708-019B960494DF}">
              <a14:hiddenLine xmlns:a14="http://schemas.microsoft.com/office/drawing/2010/main" w="222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3200" b="1">
                <a:solidFill>
                  <a:srgbClr val="FFFF00"/>
                </a:solidFill>
                <a:latin typeface="Tahoma" pitchFamily="34" charset="0"/>
                <a:cs typeface="Microsoft Sans Serif" pitchFamily="34" charset="0"/>
              </a:defRPr>
            </a:lvl1pPr>
            <a:lvl2pPr marL="742950" indent="-285750" eaLnBrk="0" hangingPunct="0">
              <a:defRPr sz="3200" b="1">
                <a:solidFill>
                  <a:srgbClr val="FFFF00"/>
                </a:solidFill>
                <a:latin typeface="Tahoma" pitchFamily="34" charset="0"/>
                <a:cs typeface="Microsoft Sans Serif" pitchFamily="34" charset="0"/>
              </a:defRPr>
            </a:lvl2pPr>
            <a:lvl3pPr marL="1143000" indent="-228600" eaLnBrk="0" hangingPunct="0">
              <a:defRPr sz="3200" b="1">
                <a:solidFill>
                  <a:srgbClr val="FFFF00"/>
                </a:solidFill>
                <a:latin typeface="Tahoma" pitchFamily="34" charset="0"/>
                <a:cs typeface="Microsoft Sans Serif" pitchFamily="34" charset="0"/>
              </a:defRPr>
            </a:lvl3pPr>
            <a:lvl4pPr marL="1600200" indent="-228600" eaLnBrk="0" hangingPunct="0">
              <a:defRPr sz="3200" b="1">
                <a:solidFill>
                  <a:srgbClr val="FFFF00"/>
                </a:solidFill>
                <a:latin typeface="Tahoma" pitchFamily="34" charset="0"/>
                <a:cs typeface="Microsoft Sans Serif" pitchFamily="34" charset="0"/>
              </a:defRPr>
            </a:lvl4pPr>
            <a:lvl5pPr marL="2057400" indent="-228600" eaLnBrk="0" hangingPunct="0">
              <a:defRPr sz="3200" b="1">
                <a:solidFill>
                  <a:srgbClr val="FFFF00"/>
                </a:solidFill>
                <a:latin typeface="Tahoma" pitchFamily="34" charset="0"/>
                <a:cs typeface="Microsoft Sans Serif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FFFF00"/>
                </a:solidFill>
                <a:latin typeface="Tahoma" pitchFamily="34" charset="0"/>
                <a:cs typeface="Microsoft Sans Serif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FFFF00"/>
                </a:solidFill>
                <a:latin typeface="Tahoma" pitchFamily="34" charset="0"/>
                <a:cs typeface="Microsoft Sans Serif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FFFF00"/>
                </a:solidFill>
                <a:latin typeface="Tahoma" pitchFamily="34" charset="0"/>
                <a:cs typeface="Microsoft Sans Serif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FFFF00"/>
                </a:solidFill>
                <a:latin typeface="Tahoma" pitchFamily="34" charset="0"/>
                <a:cs typeface="Microsoft Sans Serif" pitchFamily="34" charset="0"/>
              </a:defRPr>
            </a:lvl9pPr>
          </a:lstStyle>
          <a:p>
            <a:pPr eaLnBrk="1" hangingPunct="1"/>
            <a:endParaRPr lang="en-US" altLang="tr-TR"/>
          </a:p>
        </p:txBody>
      </p:sp>
      <p:sp>
        <p:nvSpPr>
          <p:cNvPr id="14" name="Rectangle 2055"/>
          <p:cNvSpPr>
            <a:spLocks noChangeArrowheads="1"/>
          </p:cNvSpPr>
          <p:nvPr userDrawn="1"/>
        </p:nvSpPr>
        <p:spPr bwMode="auto">
          <a:xfrm>
            <a:off x="539750" y="0"/>
            <a:ext cx="71438" cy="6858000"/>
          </a:xfrm>
          <a:prstGeom prst="rect">
            <a:avLst/>
          </a:prstGeom>
          <a:solidFill>
            <a:schemeClr val="bg1">
              <a:alpha val="2000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3200" b="1">
                <a:solidFill>
                  <a:srgbClr val="FFFF00"/>
                </a:solidFill>
                <a:latin typeface="Tahoma" pitchFamily="34" charset="0"/>
                <a:cs typeface="Microsoft Sans Serif" pitchFamily="34" charset="0"/>
              </a:defRPr>
            </a:lvl1pPr>
            <a:lvl2pPr marL="742950" indent="-285750" eaLnBrk="0" hangingPunct="0">
              <a:defRPr sz="3200" b="1">
                <a:solidFill>
                  <a:srgbClr val="FFFF00"/>
                </a:solidFill>
                <a:latin typeface="Tahoma" pitchFamily="34" charset="0"/>
                <a:cs typeface="Microsoft Sans Serif" pitchFamily="34" charset="0"/>
              </a:defRPr>
            </a:lvl2pPr>
            <a:lvl3pPr marL="1143000" indent="-228600" eaLnBrk="0" hangingPunct="0">
              <a:defRPr sz="3200" b="1">
                <a:solidFill>
                  <a:srgbClr val="FFFF00"/>
                </a:solidFill>
                <a:latin typeface="Tahoma" pitchFamily="34" charset="0"/>
                <a:cs typeface="Microsoft Sans Serif" pitchFamily="34" charset="0"/>
              </a:defRPr>
            </a:lvl3pPr>
            <a:lvl4pPr marL="1600200" indent="-228600" eaLnBrk="0" hangingPunct="0">
              <a:defRPr sz="3200" b="1">
                <a:solidFill>
                  <a:srgbClr val="FFFF00"/>
                </a:solidFill>
                <a:latin typeface="Tahoma" pitchFamily="34" charset="0"/>
                <a:cs typeface="Microsoft Sans Serif" pitchFamily="34" charset="0"/>
              </a:defRPr>
            </a:lvl4pPr>
            <a:lvl5pPr marL="2057400" indent="-228600" eaLnBrk="0" hangingPunct="0">
              <a:defRPr sz="3200" b="1">
                <a:solidFill>
                  <a:srgbClr val="FFFF00"/>
                </a:solidFill>
                <a:latin typeface="Tahoma" pitchFamily="34" charset="0"/>
                <a:cs typeface="Microsoft Sans Serif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FFFF00"/>
                </a:solidFill>
                <a:latin typeface="Tahoma" pitchFamily="34" charset="0"/>
                <a:cs typeface="Microsoft Sans Serif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FFFF00"/>
                </a:solidFill>
                <a:latin typeface="Tahoma" pitchFamily="34" charset="0"/>
                <a:cs typeface="Microsoft Sans Serif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FFFF00"/>
                </a:solidFill>
                <a:latin typeface="Tahoma" pitchFamily="34" charset="0"/>
                <a:cs typeface="Microsoft Sans Serif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FFFF00"/>
                </a:solidFill>
                <a:latin typeface="Tahoma" pitchFamily="34" charset="0"/>
                <a:cs typeface="Microsoft Sans Serif" pitchFamily="34" charset="0"/>
              </a:defRPr>
            </a:lvl9pPr>
          </a:lstStyle>
          <a:p>
            <a:pPr eaLnBrk="1" hangingPunct="1"/>
            <a:endParaRPr lang="en-US" altLang="tr-TR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 rot="20707748">
            <a:off x="-895918" y="-766298"/>
            <a:ext cx="8332816" cy="5894380"/>
          </a:xfrm>
          <a:custGeom>
            <a:avLst/>
            <a:gdLst/>
            <a:ahLst/>
            <a:cxnLst/>
            <a:rect l="l" t="t" r="r" b="b"/>
            <a:pathLst>
              <a:path w="8332816" h="5894380">
                <a:moveTo>
                  <a:pt x="1565164" y="0"/>
                </a:moveTo>
                <a:lnTo>
                  <a:pt x="8332816" y="1797049"/>
                </a:lnTo>
                <a:lnTo>
                  <a:pt x="8332816" y="5812290"/>
                </a:lnTo>
                <a:cubicBezTo>
                  <a:pt x="8332816" y="5857627"/>
                  <a:pt x="8296063" y="5894380"/>
                  <a:pt x="8250726" y="5894380"/>
                </a:cubicBezTo>
                <a:lnTo>
                  <a:pt x="0" y="5894380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ounded Rectangle 12"/>
          <p:cNvSpPr/>
          <p:nvPr/>
        </p:nvSpPr>
        <p:spPr>
          <a:xfrm rot="20707748">
            <a:off x="64746" y="5089618"/>
            <a:ext cx="8528044" cy="2911464"/>
          </a:xfrm>
          <a:custGeom>
            <a:avLst/>
            <a:gdLst/>
            <a:ahLst/>
            <a:cxnLst/>
            <a:rect l="l" t="t" r="r" b="b"/>
            <a:pathLst>
              <a:path w="8528044" h="2911464">
                <a:moveTo>
                  <a:pt x="8477907" y="6451"/>
                </a:moveTo>
                <a:cubicBezTo>
                  <a:pt x="8507371" y="18913"/>
                  <a:pt x="8528044" y="48087"/>
                  <a:pt x="8528044" y="82090"/>
                </a:cubicBezTo>
                <a:lnTo>
                  <a:pt x="8528044" y="2911464"/>
                </a:lnTo>
                <a:lnTo>
                  <a:pt x="0" y="646970"/>
                </a:lnTo>
                <a:lnTo>
                  <a:pt x="171794" y="0"/>
                </a:lnTo>
                <a:lnTo>
                  <a:pt x="8445954" y="0"/>
                </a:lnTo>
                <a:cubicBezTo>
                  <a:pt x="8457288" y="0"/>
                  <a:pt x="8468086" y="2297"/>
                  <a:pt x="8477907" y="6451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/>
          <p:cNvSpPr/>
          <p:nvPr/>
        </p:nvSpPr>
        <p:spPr>
          <a:xfrm rot="20707748">
            <a:off x="8533928" y="3839503"/>
            <a:ext cx="1011244" cy="2994350"/>
          </a:xfrm>
          <a:custGeom>
            <a:avLst/>
            <a:gdLst/>
            <a:ahLst/>
            <a:cxnLst/>
            <a:rect l="l" t="t" r="r" b="b"/>
            <a:pathLst>
              <a:path w="1011244" h="2994350">
                <a:moveTo>
                  <a:pt x="1011244" y="0"/>
                </a:moveTo>
                <a:lnTo>
                  <a:pt x="216140" y="2994350"/>
                </a:lnTo>
                <a:lnTo>
                  <a:pt x="0" y="2936957"/>
                </a:lnTo>
                <a:lnTo>
                  <a:pt x="0" y="82090"/>
                </a:lnTo>
                <a:cubicBezTo>
                  <a:pt x="0" y="36753"/>
                  <a:pt x="36753" y="0"/>
                  <a:pt x="82090" y="0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ounded Rectangle 14"/>
          <p:cNvSpPr/>
          <p:nvPr/>
        </p:nvSpPr>
        <p:spPr>
          <a:xfrm rot="20707748">
            <a:off x="7588490" y="-321837"/>
            <a:ext cx="1976541" cy="4072806"/>
          </a:xfrm>
          <a:custGeom>
            <a:avLst/>
            <a:gdLst/>
            <a:ahLst/>
            <a:cxnLst/>
            <a:rect l="l" t="t" r="r" b="b"/>
            <a:pathLst>
              <a:path w="1976541" h="4072806">
                <a:moveTo>
                  <a:pt x="0" y="0"/>
                </a:moveTo>
                <a:lnTo>
                  <a:pt x="1976541" y="524841"/>
                </a:lnTo>
                <a:lnTo>
                  <a:pt x="1034432" y="4072806"/>
                </a:lnTo>
                <a:lnTo>
                  <a:pt x="82090" y="4072806"/>
                </a:lnTo>
                <a:cubicBezTo>
                  <a:pt x="36753" y="4072806"/>
                  <a:pt x="0" y="4036053"/>
                  <a:pt x="0" y="3990716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900000">
            <a:off x="3183882" y="4760430"/>
            <a:ext cx="5004753" cy="1299542"/>
          </a:xfrm>
        </p:spPr>
        <p:txBody>
          <a:bodyPr anchor="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 rot="-900000">
            <a:off x="781854" y="984581"/>
            <a:ext cx="6581279" cy="360475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-900000">
            <a:off x="6996405" y="6238502"/>
            <a:ext cx="1524000" cy="365125"/>
          </a:xfr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-900000">
            <a:off x="5321849" y="6094794"/>
            <a:ext cx="3124200" cy="365125"/>
          </a:xfrm>
        </p:spPr>
        <p:txBody>
          <a:bodyPr/>
          <a:lstStyle>
            <a:lvl1pPr algn="r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-900000">
            <a:off x="8182730" y="3246937"/>
            <a:ext cx="907445" cy="365125"/>
          </a:xfrm>
        </p:spPr>
        <p:txBody>
          <a:bodyPr/>
          <a:lstStyle>
            <a:lvl1pPr algn="l">
              <a:defRPr/>
            </a:lvl1pPr>
          </a:lstStyle>
          <a:p>
            <a:pPr>
              <a:defRPr/>
            </a:pPr>
            <a:fld id="{0CFE4750-8D72-4AA9-A0FC-911516E35C9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 rot="20707748">
            <a:off x="-882907" y="-626065"/>
            <a:ext cx="7440156" cy="7347127"/>
          </a:xfrm>
          <a:custGeom>
            <a:avLst/>
            <a:gdLst/>
            <a:ahLst/>
            <a:cxnLst/>
            <a:rect l="l" t="t" r="r" b="b"/>
            <a:pathLst>
              <a:path w="7440156" h="7347127">
                <a:moveTo>
                  <a:pt x="1760047" y="0"/>
                </a:moveTo>
                <a:lnTo>
                  <a:pt x="7440156" y="1508269"/>
                </a:lnTo>
                <a:lnTo>
                  <a:pt x="7440156" y="7265037"/>
                </a:lnTo>
                <a:cubicBezTo>
                  <a:pt x="7440156" y="7310374"/>
                  <a:pt x="7403403" y="7347127"/>
                  <a:pt x="7358066" y="7347127"/>
                </a:cubicBezTo>
                <a:lnTo>
                  <a:pt x="2707078" y="7347127"/>
                </a:lnTo>
                <a:lnTo>
                  <a:pt x="0" y="6628304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ounded Rectangle 12"/>
          <p:cNvSpPr/>
          <p:nvPr/>
        </p:nvSpPr>
        <p:spPr>
          <a:xfrm rot="20707748">
            <a:off x="3227235" y="6274264"/>
            <a:ext cx="4396677" cy="1167472"/>
          </a:xfrm>
          <a:custGeom>
            <a:avLst/>
            <a:gdLst/>
            <a:ahLst/>
            <a:cxnLst/>
            <a:rect l="l" t="t" r="r" b="b"/>
            <a:pathLst>
              <a:path w="4396677" h="1167472">
                <a:moveTo>
                  <a:pt x="4346539" y="6451"/>
                </a:moveTo>
                <a:cubicBezTo>
                  <a:pt x="4376003" y="18913"/>
                  <a:pt x="4396677" y="48087"/>
                  <a:pt x="4396677" y="82090"/>
                </a:cubicBezTo>
                <a:lnTo>
                  <a:pt x="4396677" y="1167472"/>
                </a:lnTo>
                <a:lnTo>
                  <a:pt x="0" y="0"/>
                </a:lnTo>
                <a:lnTo>
                  <a:pt x="4314586" y="0"/>
                </a:lnTo>
                <a:cubicBezTo>
                  <a:pt x="4325920" y="0"/>
                  <a:pt x="4336718" y="2297"/>
                  <a:pt x="4346539" y="6451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/>
          <p:cNvSpPr/>
          <p:nvPr/>
        </p:nvSpPr>
        <p:spPr>
          <a:xfrm rot="20707748">
            <a:off x="7659524" y="5459724"/>
            <a:ext cx="1710569" cy="1538689"/>
          </a:xfrm>
          <a:custGeom>
            <a:avLst/>
            <a:gdLst/>
            <a:ahLst/>
            <a:cxnLst/>
            <a:rect l="l" t="t" r="r" b="b"/>
            <a:pathLst>
              <a:path w="1710569" h="1538689">
                <a:moveTo>
                  <a:pt x="1710569" y="1"/>
                </a:moveTo>
                <a:lnTo>
                  <a:pt x="1301993" y="1538689"/>
                </a:lnTo>
                <a:lnTo>
                  <a:pt x="0" y="1192965"/>
                </a:lnTo>
                <a:lnTo>
                  <a:pt x="0" y="82090"/>
                </a:lnTo>
                <a:cubicBezTo>
                  <a:pt x="0" y="36753"/>
                  <a:pt x="36753" y="0"/>
                  <a:pt x="82090" y="0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ounded Rectangle 14"/>
          <p:cNvSpPr/>
          <p:nvPr/>
        </p:nvSpPr>
        <p:spPr>
          <a:xfrm rot="20707748">
            <a:off x="6666426" y="-490731"/>
            <a:ext cx="3065776" cy="5811871"/>
          </a:xfrm>
          <a:custGeom>
            <a:avLst/>
            <a:gdLst/>
            <a:ahLst/>
            <a:cxnLst/>
            <a:rect l="l" t="t" r="r" b="b"/>
            <a:pathLst>
              <a:path w="3065776" h="5811871">
                <a:moveTo>
                  <a:pt x="0" y="0"/>
                </a:moveTo>
                <a:lnTo>
                  <a:pt x="3065776" y="814071"/>
                </a:lnTo>
                <a:lnTo>
                  <a:pt x="1738684" y="5811871"/>
                </a:lnTo>
                <a:lnTo>
                  <a:pt x="82090" y="5811871"/>
                </a:lnTo>
                <a:cubicBezTo>
                  <a:pt x="36753" y="5811871"/>
                  <a:pt x="0" y="5775118"/>
                  <a:pt x="0" y="5729781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 rot="-900000">
            <a:off x="6793335" y="511413"/>
            <a:ext cx="1435608" cy="481888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 rot="-900000">
            <a:off x="967762" y="1075673"/>
            <a:ext cx="5398955" cy="508826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-900000">
            <a:off x="7754112" y="5888736"/>
            <a:ext cx="1243584" cy="365125"/>
          </a:xfrm>
        </p:spPr>
        <p:txBody>
          <a:bodyPr/>
          <a:lstStyle>
            <a:lvl1pPr algn="l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-900000">
            <a:off x="4997808" y="6188244"/>
            <a:ext cx="2380306" cy="365125"/>
          </a:xfrm>
        </p:spPr>
        <p:txBody>
          <a:bodyPr/>
          <a:lstStyle>
            <a:lvl1pPr algn="r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-900000">
            <a:off x="7690104" y="5641848"/>
            <a:ext cx="1243584" cy="365125"/>
          </a:xfrm>
        </p:spPr>
        <p:txBody>
          <a:bodyPr/>
          <a:lstStyle>
            <a:lvl1pPr algn="l">
              <a:defRPr/>
            </a:lvl1pPr>
          </a:lstStyle>
          <a:p>
            <a:pPr>
              <a:defRPr/>
            </a:pPr>
            <a:fld id="{90E29B1E-72F2-4D58-BA1D-5224A12DCFB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unded Rectangle 8"/>
          <p:cNvSpPr/>
          <p:nvPr/>
        </p:nvSpPr>
        <p:spPr>
          <a:xfrm rot="907748">
            <a:off x="-865440" y="850599"/>
            <a:ext cx="3615441" cy="6151724"/>
          </a:xfrm>
          <a:custGeom>
            <a:avLst/>
            <a:gdLst/>
            <a:ahLst/>
            <a:cxnLst/>
            <a:rect l="l" t="t" r="r" b="b"/>
            <a:pathLst>
              <a:path w="3615441" h="6151724">
                <a:moveTo>
                  <a:pt x="0" y="0"/>
                </a:moveTo>
                <a:lnTo>
                  <a:pt x="3533351" y="0"/>
                </a:lnTo>
                <a:cubicBezTo>
                  <a:pt x="3578688" y="0"/>
                  <a:pt x="3615441" y="36753"/>
                  <a:pt x="3615441" y="82090"/>
                </a:cubicBezTo>
                <a:lnTo>
                  <a:pt x="3615441" y="5623909"/>
                </a:lnTo>
                <a:lnTo>
                  <a:pt x="1663219" y="6151724"/>
                </a:ln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ounded Rectangle 12"/>
          <p:cNvSpPr/>
          <p:nvPr/>
        </p:nvSpPr>
        <p:spPr>
          <a:xfrm rot="907748">
            <a:off x="17749" y="-511509"/>
            <a:ext cx="3735394" cy="1387781"/>
          </a:xfrm>
          <a:custGeom>
            <a:avLst/>
            <a:gdLst/>
            <a:ahLst/>
            <a:cxnLst/>
            <a:rect l="l" t="t" r="r" b="b"/>
            <a:pathLst>
              <a:path w="3735394" h="1387781">
                <a:moveTo>
                  <a:pt x="0" y="1009924"/>
                </a:moveTo>
                <a:lnTo>
                  <a:pt x="3735394" y="0"/>
                </a:lnTo>
                <a:lnTo>
                  <a:pt x="3735394" y="1305691"/>
                </a:lnTo>
                <a:cubicBezTo>
                  <a:pt x="3735394" y="1351028"/>
                  <a:pt x="3698641" y="1387781"/>
                  <a:pt x="3653304" y="1387781"/>
                </a:cubicBezTo>
                <a:lnTo>
                  <a:pt x="102160" y="1387781"/>
                </a:ln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/>
          <p:cNvSpPr/>
          <p:nvPr/>
        </p:nvSpPr>
        <p:spPr>
          <a:xfrm rot="907748">
            <a:off x="2146801" y="6590199"/>
            <a:ext cx="1981025" cy="535602"/>
          </a:xfrm>
          <a:custGeom>
            <a:avLst/>
            <a:gdLst/>
            <a:ahLst/>
            <a:cxnLst/>
            <a:rect l="l" t="t" r="r" b="b"/>
            <a:pathLst>
              <a:path w="1981025" h="535602">
                <a:moveTo>
                  <a:pt x="50137" y="6451"/>
                </a:moveTo>
                <a:cubicBezTo>
                  <a:pt x="59958" y="2297"/>
                  <a:pt x="70756" y="0"/>
                  <a:pt x="82090" y="0"/>
                </a:cubicBezTo>
                <a:lnTo>
                  <a:pt x="1981025" y="0"/>
                </a:lnTo>
                <a:lnTo>
                  <a:pt x="0" y="535602"/>
                </a:lnTo>
                <a:lnTo>
                  <a:pt x="0" y="82090"/>
                </a:lnTo>
                <a:cubicBezTo>
                  <a:pt x="0" y="48087"/>
                  <a:pt x="20674" y="18913"/>
                  <a:pt x="50137" y="6451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ounded Rectangle 14"/>
          <p:cNvSpPr/>
          <p:nvPr/>
        </p:nvSpPr>
        <p:spPr>
          <a:xfrm rot="907748">
            <a:off x="3185141" y="-553633"/>
            <a:ext cx="6782931" cy="7826540"/>
          </a:xfrm>
          <a:custGeom>
            <a:avLst/>
            <a:gdLst/>
            <a:ahLst/>
            <a:cxnLst/>
            <a:rect l="l" t="t" r="r" b="b"/>
            <a:pathLst>
              <a:path w="6782931" h="7826540">
                <a:moveTo>
                  <a:pt x="0" y="1349945"/>
                </a:moveTo>
                <a:lnTo>
                  <a:pt x="4993024" y="0"/>
                </a:lnTo>
                <a:lnTo>
                  <a:pt x="6782931" y="6620302"/>
                </a:lnTo>
                <a:lnTo>
                  <a:pt x="2321435" y="7826540"/>
                </a:lnTo>
                <a:lnTo>
                  <a:pt x="82090" y="7826540"/>
                </a:lnTo>
                <a:cubicBezTo>
                  <a:pt x="36753" y="7826540"/>
                  <a:pt x="0" y="7789787"/>
                  <a:pt x="0" y="7744450"/>
                </a:cubicBez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4500000">
            <a:off x="-633894" y="2921988"/>
            <a:ext cx="5064953" cy="169563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900000">
            <a:off x="3479028" y="959716"/>
            <a:ext cx="4658735" cy="5077623"/>
          </a:xfrm>
        </p:spPr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900000">
            <a:off x="1690988" y="608314"/>
            <a:ext cx="1789355" cy="365125"/>
          </a:xfr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900000">
            <a:off x="3103620" y="6177546"/>
            <a:ext cx="2392237" cy="365125"/>
          </a:xfr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900000">
            <a:off x="1265370" y="300797"/>
            <a:ext cx="2287319" cy="365125"/>
          </a:xfrm>
        </p:spPr>
        <p:txBody>
          <a:bodyPr/>
          <a:lstStyle/>
          <a:p>
            <a:pPr>
              <a:defRPr/>
            </a:pPr>
            <a:fld id="{9367E6EB-1703-4F0D-A2FD-471370C2225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ounded Rectangle 16"/>
          <p:cNvSpPr/>
          <p:nvPr/>
        </p:nvSpPr>
        <p:spPr>
          <a:xfrm rot="900000">
            <a:off x="-57216" y="-1017685"/>
            <a:ext cx="7411427" cy="3438177"/>
          </a:xfrm>
          <a:custGeom>
            <a:avLst/>
            <a:gdLst/>
            <a:ahLst/>
            <a:cxnLst/>
            <a:rect l="l" t="t" r="r" b="b"/>
            <a:pathLst>
              <a:path w="7411427" h="3438177">
                <a:moveTo>
                  <a:pt x="0" y="1985886"/>
                </a:moveTo>
                <a:lnTo>
                  <a:pt x="7411427" y="0"/>
                </a:lnTo>
                <a:lnTo>
                  <a:pt x="7411427" y="3356087"/>
                </a:lnTo>
                <a:cubicBezTo>
                  <a:pt x="7411427" y="3401424"/>
                  <a:pt x="7374674" y="3438177"/>
                  <a:pt x="7329337" y="3438177"/>
                </a:cubicBezTo>
                <a:lnTo>
                  <a:pt x="389140" y="3438177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ounded Rectangle 17"/>
          <p:cNvSpPr/>
          <p:nvPr/>
        </p:nvSpPr>
        <p:spPr>
          <a:xfrm rot="900000">
            <a:off x="-776641" y="2417820"/>
            <a:ext cx="6998365" cy="5080081"/>
          </a:xfrm>
          <a:custGeom>
            <a:avLst/>
            <a:gdLst/>
            <a:ahLst/>
            <a:cxnLst/>
            <a:rect l="l" t="t" r="r" b="b"/>
            <a:pathLst>
              <a:path w="6998365" h="5080081">
                <a:moveTo>
                  <a:pt x="0" y="0"/>
                </a:moveTo>
                <a:lnTo>
                  <a:pt x="6916275" y="0"/>
                </a:lnTo>
                <a:cubicBezTo>
                  <a:pt x="6961612" y="0"/>
                  <a:pt x="6998365" y="36753"/>
                  <a:pt x="6998365" y="82090"/>
                </a:cubicBezTo>
                <a:lnTo>
                  <a:pt x="6998365" y="3569608"/>
                </a:lnTo>
                <a:lnTo>
                  <a:pt x="1361203" y="5080081"/>
                </a:ln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ounded Rectangle 18"/>
          <p:cNvSpPr/>
          <p:nvPr/>
        </p:nvSpPr>
        <p:spPr>
          <a:xfrm rot="900000">
            <a:off x="6338067" y="3775812"/>
            <a:ext cx="3102275" cy="3544033"/>
          </a:xfrm>
          <a:custGeom>
            <a:avLst/>
            <a:gdLst/>
            <a:ahLst/>
            <a:cxnLst/>
            <a:rect l="l" t="t" r="r" b="b"/>
            <a:pathLst>
              <a:path w="3102275" h="3544033">
                <a:moveTo>
                  <a:pt x="50137" y="6451"/>
                </a:moveTo>
                <a:cubicBezTo>
                  <a:pt x="59958" y="2297"/>
                  <a:pt x="70756" y="0"/>
                  <a:pt x="82090" y="0"/>
                </a:cubicBezTo>
                <a:lnTo>
                  <a:pt x="2375388" y="0"/>
                </a:lnTo>
                <a:lnTo>
                  <a:pt x="3102275" y="2712781"/>
                </a:lnTo>
                <a:lnTo>
                  <a:pt x="0" y="3544033"/>
                </a:lnTo>
                <a:lnTo>
                  <a:pt x="0" y="82090"/>
                </a:lnTo>
                <a:cubicBezTo>
                  <a:pt x="0" y="48087"/>
                  <a:pt x="20673" y="18913"/>
                  <a:pt x="50137" y="6451"/>
                </a:cubicBez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" name="Rounded Rectangle 19"/>
          <p:cNvSpPr/>
          <p:nvPr/>
        </p:nvSpPr>
        <p:spPr>
          <a:xfrm rot="900000">
            <a:off x="7327879" y="-104312"/>
            <a:ext cx="2350627" cy="3820866"/>
          </a:xfrm>
          <a:custGeom>
            <a:avLst/>
            <a:gdLst/>
            <a:ahLst/>
            <a:cxnLst/>
            <a:rect l="l" t="t" r="r" b="b"/>
            <a:pathLst>
              <a:path w="2350627" h="3820866">
                <a:moveTo>
                  <a:pt x="1" y="355523"/>
                </a:moveTo>
                <a:lnTo>
                  <a:pt x="1326829" y="0"/>
                </a:lnTo>
                <a:lnTo>
                  <a:pt x="2350627" y="3820866"/>
                </a:lnTo>
                <a:lnTo>
                  <a:pt x="82091" y="3820866"/>
                </a:lnTo>
                <a:cubicBezTo>
                  <a:pt x="36754" y="3820866"/>
                  <a:pt x="1" y="3784113"/>
                  <a:pt x="0" y="3738776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900000">
            <a:off x="534986" y="2921829"/>
            <a:ext cx="5690855" cy="1570680"/>
          </a:xfrm>
        </p:spPr>
        <p:txBody>
          <a:bodyPr anchor="b">
            <a:noAutofit/>
          </a:bodyPr>
          <a:lstStyle>
            <a:lvl1pPr algn="r">
              <a:defRPr sz="48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900000">
            <a:off x="537849" y="4494201"/>
            <a:ext cx="5271544" cy="1500187"/>
          </a:xfrm>
        </p:spPr>
        <p:txBody>
          <a:bodyPr anchor="t">
            <a:normAutofit/>
          </a:bodyPr>
          <a:lstStyle>
            <a:lvl1pPr marL="0" indent="0" algn="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900000">
            <a:off x="6878368" y="3761385"/>
            <a:ext cx="1524000" cy="365125"/>
          </a:xfrm>
        </p:spPr>
        <p:txBody>
          <a:bodyPr/>
          <a:lstStyle>
            <a:lvl1pPr algn="l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900000">
            <a:off x="7056965" y="3170795"/>
            <a:ext cx="1926305" cy="365125"/>
          </a:xfr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900000" flipH="1">
            <a:off x="7176363" y="2661157"/>
            <a:ext cx="683979" cy="365125"/>
          </a:xfrm>
        </p:spPr>
        <p:txBody>
          <a:bodyPr/>
          <a:lstStyle>
            <a:lvl1pPr algn="l">
              <a:defRPr/>
            </a:lvl1pPr>
          </a:lstStyle>
          <a:p>
            <a:pPr>
              <a:defRPr/>
            </a:pPr>
            <a:fld id="{73824A2B-0AEB-40B6-B6DD-0C4A6FECF4F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ounded Rectangle 16"/>
          <p:cNvSpPr/>
          <p:nvPr/>
        </p:nvSpPr>
        <p:spPr>
          <a:xfrm rot="20707748">
            <a:off x="-883225" y="-625990"/>
            <a:ext cx="7439907" cy="7344599"/>
          </a:xfrm>
          <a:custGeom>
            <a:avLst/>
            <a:gdLst/>
            <a:ahLst/>
            <a:cxnLst/>
            <a:rect l="l" t="t" r="r" b="b"/>
            <a:pathLst>
              <a:path w="7439907" h="7344599">
                <a:moveTo>
                  <a:pt x="1760047" y="0"/>
                </a:moveTo>
                <a:lnTo>
                  <a:pt x="7439906" y="1508202"/>
                </a:lnTo>
                <a:lnTo>
                  <a:pt x="7439907" y="7262509"/>
                </a:lnTo>
                <a:cubicBezTo>
                  <a:pt x="7439906" y="7307846"/>
                  <a:pt x="7403153" y="7344599"/>
                  <a:pt x="7357816" y="7344599"/>
                </a:cubicBezTo>
                <a:lnTo>
                  <a:pt x="2697558" y="7344599"/>
                </a:lnTo>
                <a:lnTo>
                  <a:pt x="0" y="6628303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ounded Rectangle 17"/>
          <p:cNvSpPr/>
          <p:nvPr/>
        </p:nvSpPr>
        <p:spPr>
          <a:xfrm rot="20707748">
            <a:off x="3237537" y="6275496"/>
            <a:ext cx="4387395" cy="1165008"/>
          </a:xfrm>
          <a:custGeom>
            <a:avLst/>
            <a:gdLst/>
            <a:ahLst/>
            <a:cxnLst/>
            <a:rect l="l" t="t" r="r" b="b"/>
            <a:pathLst>
              <a:path w="4387395" h="1165008">
                <a:moveTo>
                  <a:pt x="4337258" y="6451"/>
                </a:moveTo>
                <a:cubicBezTo>
                  <a:pt x="4366722" y="18913"/>
                  <a:pt x="4387395" y="48087"/>
                  <a:pt x="4387395" y="82090"/>
                </a:cubicBezTo>
                <a:lnTo>
                  <a:pt x="4387395" y="1165008"/>
                </a:lnTo>
                <a:lnTo>
                  <a:pt x="0" y="0"/>
                </a:lnTo>
                <a:lnTo>
                  <a:pt x="4305305" y="0"/>
                </a:lnTo>
                <a:cubicBezTo>
                  <a:pt x="4316639" y="0"/>
                  <a:pt x="4327437" y="2297"/>
                  <a:pt x="4337258" y="6451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ounded Rectangle 18"/>
          <p:cNvSpPr/>
          <p:nvPr/>
        </p:nvSpPr>
        <p:spPr>
          <a:xfrm rot="20707748">
            <a:off x="7660698" y="5462349"/>
            <a:ext cx="1709024" cy="1536003"/>
          </a:xfrm>
          <a:custGeom>
            <a:avLst/>
            <a:gdLst/>
            <a:ahLst/>
            <a:cxnLst/>
            <a:rect l="l" t="t" r="r" b="b"/>
            <a:pathLst>
              <a:path w="1709024" h="1536003">
                <a:moveTo>
                  <a:pt x="1709024" y="0"/>
                </a:moveTo>
                <a:lnTo>
                  <a:pt x="1301161" y="1536003"/>
                </a:lnTo>
                <a:lnTo>
                  <a:pt x="0" y="1190500"/>
                </a:lnTo>
                <a:lnTo>
                  <a:pt x="0" y="82090"/>
                </a:lnTo>
                <a:cubicBezTo>
                  <a:pt x="0" y="36753"/>
                  <a:pt x="36753" y="0"/>
                  <a:pt x="82090" y="0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ounded Rectangle 19"/>
          <p:cNvSpPr/>
          <p:nvPr/>
        </p:nvSpPr>
        <p:spPr>
          <a:xfrm rot="20707748">
            <a:off x="6667944" y="-490547"/>
            <a:ext cx="3064333" cy="5811872"/>
          </a:xfrm>
          <a:custGeom>
            <a:avLst/>
            <a:gdLst/>
            <a:ahLst/>
            <a:cxnLst/>
            <a:rect l="l" t="t" r="r" b="b"/>
            <a:pathLst>
              <a:path w="3064333" h="5811872">
                <a:moveTo>
                  <a:pt x="0" y="0"/>
                </a:moveTo>
                <a:lnTo>
                  <a:pt x="3064333" y="813688"/>
                </a:lnTo>
                <a:lnTo>
                  <a:pt x="1737140" y="5811872"/>
                </a:lnTo>
                <a:lnTo>
                  <a:pt x="82090" y="5811872"/>
                </a:lnTo>
                <a:cubicBezTo>
                  <a:pt x="36753" y="5811872"/>
                  <a:pt x="0" y="5775119"/>
                  <a:pt x="0" y="5729782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4500000">
            <a:off x="5171893" y="2231024"/>
            <a:ext cx="4820301" cy="143615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 rot="-900000">
            <a:off x="1014439" y="1335061"/>
            <a:ext cx="2578608" cy="48398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 rot="-900000">
            <a:off x="3701032" y="618005"/>
            <a:ext cx="2580010" cy="4837176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-900000">
            <a:off x="7755919" y="5887412"/>
            <a:ext cx="1241980" cy="365125"/>
          </a:xfrm>
        </p:spPr>
        <p:txBody>
          <a:bodyPr/>
          <a:lstStyle>
            <a:lvl1pPr algn="l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900000">
            <a:off x="4054658" y="5494374"/>
            <a:ext cx="3124200" cy="365125"/>
          </a:xfrm>
        </p:spPr>
        <p:txBody>
          <a:bodyPr/>
          <a:lstStyle>
            <a:lvl1pPr algn="r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-900000">
            <a:off x="7690164" y="5643110"/>
            <a:ext cx="1241693" cy="365125"/>
          </a:xfrm>
        </p:spPr>
        <p:txBody>
          <a:bodyPr/>
          <a:lstStyle>
            <a:lvl1pPr algn="l">
              <a:defRPr/>
            </a:lvl1pPr>
          </a:lstStyle>
          <a:p>
            <a:pPr>
              <a:defRPr/>
            </a:pPr>
            <a:fld id="{47CFD339-7F07-48F8-BD85-DCE1C15A481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Rounded Rectangle 52"/>
          <p:cNvSpPr/>
          <p:nvPr/>
        </p:nvSpPr>
        <p:spPr>
          <a:xfrm rot="20707748">
            <a:off x="-883225" y="-625990"/>
            <a:ext cx="7439907" cy="7344599"/>
          </a:xfrm>
          <a:custGeom>
            <a:avLst/>
            <a:gdLst/>
            <a:ahLst/>
            <a:cxnLst/>
            <a:rect l="l" t="t" r="r" b="b"/>
            <a:pathLst>
              <a:path w="7439907" h="7344599">
                <a:moveTo>
                  <a:pt x="1760047" y="0"/>
                </a:moveTo>
                <a:lnTo>
                  <a:pt x="7439906" y="1508202"/>
                </a:lnTo>
                <a:lnTo>
                  <a:pt x="7439907" y="7262509"/>
                </a:lnTo>
                <a:cubicBezTo>
                  <a:pt x="7439906" y="7307846"/>
                  <a:pt x="7403153" y="7344599"/>
                  <a:pt x="7357816" y="7344599"/>
                </a:cubicBezTo>
                <a:lnTo>
                  <a:pt x="2697558" y="7344599"/>
                </a:lnTo>
                <a:lnTo>
                  <a:pt x="0" y="6628303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Rounded Rectangle 53"/>
          <p:cNvSpPr/>
          <p:nvPr/>
        </p:nvSpPr>
        <p:spPr>
          <a:xfrm rot="20707748">
            <a:off x="3237537" y="6275496"/>
            <a:ext cx="4387395" cy="1165008"/>
          </a:xfrm>
          <a:custGeom>
            <a:avLst/>
            <a:gdLst/>
            <a:ahLst/>
            <a:cxnLst/>
            <a:rect l="l" t="t" r="r" b="b"/>
            <a:pathLst>
              <a:path w="4387395" h="1165008">
                <a:moveTo>
                  <a:pt x="4337258" y="6451"/>
                </a:moveTo>
                <a:cubicBezTo>
                  <a:pt x="4366722" y="18913"/>
                  <a:pt x="4387395" y="48087"/>
                  <a:pt x="4387395" y="82090"/>
                </a:cubicBezTo>
                <a:lnTo>
                  <a:pt x="4387395" y="1165008"/>
                </a:lnTo>
                <a:lnTo>
                  <a:pt x="0" y="0"/>
                </a:lnTo>
                <a:lnTo>
                  <a:pt x="4305305" y="0"/>
                </a:lnTo>
                <a:cubicBezTo>
                  <a:pt x="4316639" y="0"/>
                  <a:pt x="4327437" y="2297"/>
                  <a:pt x="4337258" y="6451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Rounded Rectangle 54"/>
          <p:cNvSpPr/>
          <p:nvPr/>
        </p:nvSpPr>
        <p:spPr>
          <a:xfrm rot="20707748">
            <a:off x="7660698" y="5462349"/>
            <a:ext cx="1709024" cy="1536003"/>
          </a:xfrm>
          <a:custGeom>
            <a:avLst/>
            <a:gdLst/>
            <a:ahLst/>
            <a:cxnLst/>
            <a:rect l="l" t="t" r="r" b="b"/>
            <a:pathLst>
              <a:path w="1709024" h="1536003">
                <a:moveTo>
                  <a:pt x="1709024" y="0"/>
                </a:moveTo>
                <a:lnTo>
                  <a:pt x="1301161" y="1536003"/>
                </a:lnTo>
                <a:lnTo>
                  <a:pt x="0" y="1190500"/>
                </a:lnTo>
                <a:lnTo>
                  <a:pt x="0" y="82090"/>
                </a:lnTo>
                <a:cubicBezTo>
                  <a:pt x="0" y="36753"/>
                  <a:pt x="36753" y="0"/>
                  <a:pt x="82090" y="0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Rounded Rectangle 55"/>
          <p:cNvSpPr/>
          <p:nvPr/>
        </p:nvSpPr>
        <p:spPr>
          <a:xfrm rot="20707748">
            <a:off x="6667944" y="-490547"/>
            <a:ext cx="3064333" cy="5811872"/>
          </a:xfrm>
          <a:custGeom>
            <a:avLst/>
            <a:gdLst/>
            <a:ahLst/>
            <a:cxnLst/>
            <a:rect l="l" t="t" r="r" b="b"/>
            <a:pathLst>
              <a:path w="3064333" h="5811872">
                <a:moveTo>
                  <a:pt x="0" y="0"/>
                </a:moveTo>
                <a:lnTo>
                  <a:pt x="3064333" y="813688"/>
                </a:lnTo>
                <a:lnTo>
                  <a:pt x="1737140" y="5811872"/>
                </a:lnTo>
                <a:lnTo>
                  <a:pt x="82090" y="5811872"/>
                </a:lnTo>
                <a:cubicBezTo>
                  <a:pt x="36753" y="5811872"/>
                  <a:pt x="0" y="5775119"/>
                  <a:pt x="0" y="5729782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4500000">
            <a:off x="5175504" y="2231136"/>
            <a:ext cx="4818888" cy="1435608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-900000">
            <a:off x="854761" y="1406870"/>
            <a:ext cx="2213148" cy="759866"/>
          </a:xfrm>
        </p:spPr>
        <p:txBody>
          <a:bodyPr anchor="b"/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 rot="-900000">
            <a:off x="1120518" y="2227895"/>
            <a:ext cx="2578608" cy="39387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 rot="-900000">
            <a:off x="3535709" y="687503"/>
            <a:ext cx="2214753" cy="753043"/>
          </a:xfrm>
        </p:spPr>
        <p:txBody>
          <a:bodyPr anchor="b"/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 rot="-900000">
            <a:off x="3808498" y="1495882"/>
            <a:ext cx="2578608" cy="395590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 rot="-900000">
            <a:off x="7754112" y="5888736"/>
            <a:ext cx="1243584" cy="365125"/>
          </a:xfrm>
        </p:spPr>
        <p:txBody>
          <a:bodyPr/>
          <a:lstStyle>
            <a:lvl1pPr algn="l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 rot="-900000">
            <a:off x="4050792" y="5495544"/>
            <a:ext cx="3124200" cy="365125"/>
          </a:xfrm>
        </p:spPr>
        <p:txBody>
          <a:bodyPr/>
          <a:lstStyle>
            <a:lvl1pPr algn="r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 rot="-900000">
            <a:off x="7690104" y="5641848"/>
            <a:ext cx="1243584" cy="365125"/>
          </a:xfrm>
        </p:spPr>
        <p:txBody>
          <a:bodyPr/>
          <a:lstStyle>
            <a:lvl1pPr algn="l">
              <a:defRPr/>
            </a:lvl1pPr>
          </a:lstStyle>
          <a:p>
            <a:pPr>
              <a:defRPr/>
            </a:pPr>
            <a:fld id="{9B3383FF-6781-4166-A2D5-25F45BBE340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>
          <a:xfrm rot="907748">
            <a:off x="-865440" y="850599"/>
            <a:ext cx="3615441" cy="6151724"/>
          </a:xfrm>
          <a:custGeom>
            <a:avLst/>
            <a:gdLst/>
            <a:ahLst/>
            <a:cxnLst/>
            <a:rect l="l" t="t" r="r" b="b"/>
            <a:pathLst>
              <a:path w="3615441" h="6151724">
                <a:moveTo>
                  <a:pt x="0" y="0"/>
                </a:moveTo>
                <a:lnTo>
                  <a:pt x="3533351" y="0"/>
                </a:lnTo>
                <a:cubicBezTo>
                  <a:pt x="3578688" y="0"/>
                  <a:pt x="3615441" y="36753"/>
                  <a:pt x="3615441" y="82090"/>
                </a:cubicBezTo>
                <a:lnTo>
                  <a:pt x="3615441" y="5623909"/>
                </a:lnTo>
                <a:lnTo>
                  <a:pt x="1663219" y="6151724"/>
                </a:ln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ounded Rectangle 21"/>
          <p:cNvSpPr/>
          <p:nvPr/>
        </p:nvSpPr>
        <p:spPr>
          <a:xfrm rot="907748">
            <a:off x="17749" y="-511509"/>
            <a:ext cx="3735394" cy="1387781"/>
          </a:xfrm>
          <a:custGeom>
            <a:avLst/>
            <a:gdLst/>
            <a:ahLst/>
            <a:cxnLst/>
            <a:rect l="l" t="t" r="r" b="b"/>
            <a:pathLst>
              <a:path w="3735394" h="1387781">
                <a:moveTo>
                  <a:pt x="0" y="1009924"/>
                </a:moveTo>
                <a:lnTo>
                  <a:pt x="3735394" y="0"/>
                </a:lnTo>
                <a:lnTo>
                  <a:pt x="3735394" y="1305691"/>
                </a:lnTo>
                <a:cubicBezTo>
                  <a:pt x="3735394" y="1351028"/>
                  <a:pt x="3698641" y="1387781"/>
                  <a:pt x="3653304" y="1387781"/>
                </a:cubicBezTo>
                <a:lnTo>
                  <a:pt x="102160" y="1387781"/>
                </a:ln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ounded Rectangle 22"/>
          <p:cNvSpPr/>
          <p:nvPr/>
        </p:nvSpPr>
        <p:spPr>
          <a:xfrm rot="907748">
            <a:off x="2146801" y="6590199"/>
            <a:ext cx="1981025" cy="535602"/>
          </a:xfrm>
          <a:custGeom>
            <a:avLst/>
            <a:gdLst/>
            <a:ahLst/>
            <a:cxnLst/>
            <a:rect l="l" t="t" r="r" b="b"/>
            <a:pathLst>
              <a:path w="1981025" h="535602">
                <a:moveTo>
                  <a:pt x="50137" y="6451"/>
                </a:moveTo>
                <a:cubicBezTo>
                  <a:pt x="59958" y="2297"/>
                  <a:pt x="70756" y="0"/>
                  <a:pt x="82090" y="0"/>
                </a:cubicBezTo>
                <a:lnTo>
                  <a:pt x="1981025" y="0"/>
                </a:lnTo>
                <a:lnTo>
                  <a:pt x="0" y="535602"/>
                </a:lnTo>
                <a:lnTo>
                  <a:pt x="0" y="82090"/>
                </a:lnTo>
                <a:cubicBezTo>
                  <a:pt x="0" y="48087"/>
                  <a:pt x="20674" y="18913"/>
                  <a:pt x="50137" y="6451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ounded Rectangle 23"/>
          <p:cNvSpPr/>
          <p:nvPr/>
        </p:nvSpPr>
        <p:spPr>
          <a:xfrm rot="907748">
            <a:off x="3185141" y="-553633"/>
            <a:ext cx="6782931" cy="7826540"/>
          </a:xfrm>
          <a:custGeom>
            <a:avLst/>
            <a:gdLst/>
            <a:ahLst/>
            <a:cxnLst/>
            <a:rect l="l" t="t" r="r" b="b"/>
            <a:pathLst>
              <a:path w="6782931" h="7826540">
                <a:moveTo>
                  <a:pt x="0" y="1349945"/>
                </a:moveTo>
                <a:lnTo>
                  <a:pt x="4993024" y="0"/>
                </a:lnTo>
                <a:lnTo>
                  <a:pt x="6782931" y="6620302"/>
                </a:lnTo>
                <a:lnTo>
                  <a:pt x="2321435" y="7826540"/>
                </a:lnTo>
                <a:lnTo>
                  <a:pt x="82090" y="7826540"/>
                </a:lnTo>
                <a:cubicBezTo>
                  <a:pt x="36753" y="7826540"/>
                  <a:pt x="0" y="7789787"/>
                  <a:pt x="0" y="7744450"/>
                </a:cubicBez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4500000">
            <a:off x="-630936" y="2926080"/>
            <a:ext cx="5065776" cy="169164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 rot="900000">
            <a:off x="1691640" y="612648"/>
            <a:ext cx="1792224" cy="365125"/>
          </a:xfr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 rot="900000">
            <a:off x="2493721" y="6101033"/>
            <a:ext cx="3052113" cy="365125"/>
          </a:xfr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 rot="900000">
            <a:off x="1261872" y="301752"/>
            <a:ext cx="2286000" cy="365125"/>
          </a:xfrm>
        </p:spPr>
        <p:txBody>
          <a:bodyPr/>
          <a:lstStyle/>
          <a:p>
            <a:pPr>
              <a:defRPr/>
            </a:pPr>
            <a:fld id="{933E97C9-3883-4B43-9DC5-DB8A8B5F06C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 rot="900000">
            <a:off x="-372248" y="-1218153"/>
            <a:ext cx="8577953" cy="6344114"/>
          </a:xfrm>
          <a:custGeom>
            <a:avLst/>
            <a:gdLst/>
            <a:ahLst/>
            <a:cxnLst/>
            <a:rect l="l" t="t" r="r" b="b"/>
            <a:pathLst>
              <a:path w="8577953" h="6344114">
                <a:moveTo>
                  <a:pt x="0" y="2298455"/>
                </a:moveTo>
                <a:lnTo>
                  <a:pt x="8577953" y="0"/>
                </a:lnTo>
                <a:lnTo>
                  <a:pt x="8577953" y="6262024"/>
                </a:lnTo>
                <a:cubicBezTo>
                  <a:pt x="8577953" y="6307361"/>
                  <a:pt x="8541200" y="6344113"/>
                  <a:pt x="8495863" y="6344113"/>
                </a:cubicBezTo>
                <a:lnTo>
                  <a:pt x="1084031" y="6344114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ounded Rectangle 12"/>
          <p:cNvSpPr/>
          <p:nvPr/>
        </p:nvSpPr>
        <p:spPr>
          <a:xfrm rot="900000">
            <a:off x="-449071" y="5207889"/>
            <a:ext cx="7470000" cy="2486713"/>
          </a:xfrm>
          <a:custGeom>
            <a:avLst/>
            <a:gdLst/>
            <a:ahLst/>
            <a:cxnLst/>
            <a:rect l="l" t="t" r="r" b="b"/>
            <a:pathLst>
              <a:path w="7470000" h="2486713">
                <a:moveTo>
                  <a:pt x="0" y="0"/>
                </a:moveTo>
                <a:lnTo>
                  <a:pt x="7387910" y="0"/>
                </a:lnTo>
                <a:cubicBezTo>
                  <a:pt x="7433247" y="0"/>
                  <a:pt x="7470000" y="36753"/>
                  <a:pt x="7470000" y="82090"/>
                </a:cubicBezTo>
                <a:lnTo>
                  <a:pt x="7470000" y="663670"/>
                </a:lnTo>
                <a:lnTo>
                  <a:pt x="666313" y="2486713"/>
                </a:ln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/>
          <p:cNvSpPr/>
          <p:nvPr/>
        </p:nvSpPr>
        <p:spPr>
          <a:xfrm rot="900000">
            <a:off x="7192310" y="6483326"/>
            <a:ext cx="1932834" cy="635630"/>
          </a:xfrm>
          <a:custGeom>
            <a:avLst/>
            <a:gdLst/>
            <a:ahLst/>
            <a:cxnLst/>
            <a:rect l="l" t="t" r="r" b="b"/>
            <a:pathLst>
              <a:path w="1932834" h="635630">
                <a:moveTo>
                  <a:pt x="50137" y="6451"/>
                </a:moveTo>
                <a:cubicBezTo>
                  <a:pt x="59958" y="2297"/>
                  <a:pt x="70756" y="0"/>
                  <a:pt x="82090" y="0"/>
                </a:cubicBezTo>
                <a:lnTo>
                  <a:pt x="1901288" y="0"/>
                </a:lnTo>
                <a:lnTo>
                  <a:pt x="1932834" y="117729"/>
                </a:lnTo>
                <a:lnTo>
                  <a:pt x="0" y="635630"/>
                </a:lnTo>
                <a:lnTo>
                  <a:pt x="0" y="82090"/>
                </a:lnTo>
                <a:cubicBezTo>
                  <a:pt x="0" y="48087"/>
                  <a:pt x="20673" y="18913"/>
                  <a:pt x="50137" y="6451"/>
                </a:cubicBez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Rounded Rectangle 14"/>
          <p:cNvSpPr/>
          <p:nvPr/>
        </p:nvSpPr>
        <p:spPr>
          <a:xfrm rot="900000">
            <a:off x="8127084" y="92392"/>
            <a:ext cx="1878991" cy="6414233"/>
          </a:xfrm>
          <a:custGeom>
            <a:avLst/>
            <a:gdLst/>
            <a:ahLst/>
            <a:cxnLst/>
            <a:rect l="l" t="t" r="r" b="b"/>
            <a:pathLst>
              <a:path w="1878991" h="6414233">
                <a:moveTo>
                  <a:pt x="0" y="42953"/>
                </a:moveTo>
                <a:lnTo>
                  <a:pt x="160303" y="0"/>
                </a:lnTo>
                <a:lnTo>
                  <a:pt x="1878991" y="6414233"/>
                </a:lnTo>
                <a:lnTo>
                  <a:pt x="82090" y="6414233"/>
                </a:lnTo>
                <a:cubicBezTo>
                  <a:pt x="36753" y="6414233"/>
                  <a:pt x="0" y="6377480"/>
                  <a:pt x="0" y="6332143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 rot="900000">
            <a:off x="7521938" y="5927116"/>
            <a:ext cx="1524000" cy="365125"/>
          </a:xfrm>
        </p:spPr>
        <p:txBody>
          <a:bodyPr/>
          <a:lstStyle>
            <a:lvl1pPr algn="l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 rot="900000">
            <a:off x="3892286" y="5987296"/>
            <a:ext cx="3124200" cy="295162"/>
          </a:xfrm>
        </p:spPr>
        <p:txBody>
          <a:bodyPr/>
          <a:lstStyle>
            <a:lvl1pPr algn="r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 rot="900000">
            <a:off x="7599046" y="5570110"/>
            <a:ext cx="716206" cy="365125"/>
          </a:xfrm>
        </p:spPr>
        <p:txBody>
          <a:bodyPr/>
          <a:lstStyle>
            <a:lvl1pPr algn="l">
              <a:defRPr/>
            </a:lvl1pPr>
          </a:lstStyle>
          <a:p>
            <a:pPr>
              <a:defRPr/>
            </a:pPr>
            <a:fld id="{D1CFAF9D-C1E0-4F8E-B677-FC965665931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ounded Rectangle 12"/>
          <p:cNvSpPr/>
          <p:nvPr/>
        </p:nvSpPr>
        <p:spPr>
          <a:xfrm rot="20707748">
            <a:off x="-897260" y="-624538"/>
            <a:ext cx="7286946" cy="6041338"/>
          </a:xfrm>
          <a:custGeom>
            <a:avLst/>
            <a:gdLst/>
            <a:ahLst/>
            <a:cxnLst/>
            <a:rect l="l" t="t" r="r" b="b"/>
            <a:pathLst>
              <a:path w="7286946" h="6041338">
                <a:moveTo>
                  <a:pt x="1604186" y="0"/>
                </a:moveTo>
                <a:lnTo>
                  <a:pt x="7286946" y="1508972"/>
                </a:lnTo>
                <a:lnTo>
                  <a:pt x="7286946" y="5959247"/>
                </a:lnTo>
                <a:cubicBezTo>
                  <a:pt x="7286946" y="6004584"/>
                  <a:pt x="7250193" y="6041337"/>
                  <a:pt x="7204856" y="6041337"/>
                </a:cubicBezTo>
                <a:lnTo>
                  <a:pt x="0" y="6041338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/>
          <p:cNvSpPr/>
          <p:nvPr/>
        </p:nvSpPr>
        <p:spPr>
          <a:xfrm rot="20707748">
            <a:off x="64806" y="5378153"/>
            <a:ext cx="7443151" cy="2476431"/>
          </a:xfrm>
          <a:custGeom>
            <a:avLst/>
            <a:gdLst/>
            <a:ahLst/>
            <a:cxnLst/>
            <a:rect l="l" t="t" r="r" b="b"/>
            <a:pathLst>
              <a:path w="7443151" h="2476431">
                <a:moveTo>
                  <a:pt x="7393013" y="6452"/>
                </a:moveTo>
                <a:cubicBezTo>
                  <a:pt x="7422477" y="18914"/>
                  <a:pt x="7443150" y="48087"/>
                  <a:pt x="7443150" y="82090"/>
                </a:cubicBezTo>
                <a:lnTo>
                  <a:pt x="7443151" y="2476431"/>
                </a:lnTo>
                <a:lnTo>
                  <a:pt x="0" y="500014"/>
                </a:lnTo>
                <a:lnTo>
                  <a:pt x="132771" y="1"/>
                </a:lnTo>
                <a:lnTo>
                  <a:pt x="7361060" y="1"/>
                </a:lnTo>
                <a:cubicBezTo>
                  <a:pt x="7372394" y="0"/>
                  <a:pt x="7383192" y="2298"/>
                  <a:pt x="7393013" y="6452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ounded Rectangle 14"/>
          <p:cNvSpPr/>
          <p:nvPr/>
        </p:nvSpPr>
        <p:spPr>
          <a:xfrm rot="20707748">
            <a:off x="7660994" y="5459931"/>
            <a:ext cx="1709023" cy="1538302"/>
          </a:xfrm>
          <a:custGeom>
            <a:avLst/>
            <a:gdLst/>
            <a:ahLst/>
            <a:cxnLst/>
            <a:rect l="l" t="t" r="r" b="b"/>
            <a:pathLst>
              <a:path w="1709023" h="1538302">
                <a:moveTo>
                  <a:pt x="1709023" y="0"/>
                </a:moveTo>
                <a:lnTo>
                  <a:pt x="1300550" y="1538302"/>
                </a:lnTo>
                <a:lnTo>
                  <a:pt x="0" y="1192960"/>
                </a:lnTo>
                <a:lnTo>
                  <a:pt x="0" y="82090"/>
                </a:lnTo>
                <a:cubicBezTo>
                  <a:pt x="0" y="36753"/>
                  <a:pt x="36753" y="0"/>
                  <a:pt x="82090" y="0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ounded Rectangle 15"/>
          <p:cNvSpPr/>
          <p:nvPr/>
        </p:nvSpPr>
        <p:spPr>
          <a:xfrm rot="20707748">
            <a:off x="6673110" y="-489836"/>
            <a:ext cx="3059119" cy="5809409"/>
          </a:xfrm>
          <a:custGeom>
            <a:avLst/>
            <a:gdLst/>
            <a:ahLst/>
            <a:cxnLst/>
            <a:rect l="l" t="t" r="r" b="b"/>
            <a:pathLst>
              <a:path w="3059119" h="5809409">
                <a:moveTo>
                  <a:pt x="0" y="0"/>
                </a:moveTo>
                <a:lnTo>
                  <a:pt x="3059119" y="812303"/>
                </a:lnTo>
                <a:lnTo>
                  <a:pt x="1732212" y="5809409"/>
                </a:lnTo>
                <a:lnTo>
                  <a:pt x="82090" y="5809409"/>
                </a:lnTo>
                <a:cubicBezTo>
                  <a:pt x="36753" y="5809409"/>
                  <a:pt x="0" y="5772656"/>
                  <a:pt x="0" y="5727319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4500000">
            <a:off x="5175504" y="2231136"/>
            <a:ext cx="4818888" cy="1435608"/>
          </a:xfrm>
        </p:spPr>
        <p:txBody>
          <a:bodyPr anchor="b"/>
          <a:lstStyle>
            <a:lvl1pPr algn="r">
              <a:defRPr sz="4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-900000">
            <a:off x="844848" y="997933"/>
            <a:ext cx="5343100" cy="3888220"/>
          </a:xfrm>
        </p:spPr>
        <p:txBody>
          <a:bodyPr anchor="b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900000">
            <a:off x="3216573" y="5144589"/>
            <a:ext cx="3930375" cy="988131"/>
          </a:xfrm>
        </p:spPr>
        <p:txBody>
          <a:bodyPr>
            <a:normAutofit/>
          </a:bodyPr>
          <a:lstStyle>
            <a:lvl1pPr marL="0" indent="0" algn="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-900000">
            <a:off x="7754112" y="5888736"/>
            <a:ext cx="1243584" cy="365125"/>
          </a:xfrm>
        </p:spPr>
        <p:txBody>
          <a:bodyPr/>
          <a:lstStyle>
            <a:lvl1pPr algn="l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900000">
            <a:off x="4263966" y="6099104"/>
            <a:ext cx="3063047" cy="365125"/>
          </a:xfrm>
        </p:spPr>
        <p:txBody>
          <a:bodyPr/>
          <a:lstStyle>
            <a:lvl1pPr algn="r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-900000">
            <a:off x="7690104" y="5641848"/>
            <a:ext cx="1243584" cy="365125"/>
          </a:xfrm>
        </p:spPr>
        <p:txBody>
          <a:bodyPr/>
          <a:lstStyle>
            <a:lvl1pPr algn="l">
              <a:defRPr/>
            </a:lvl1pPr>
          </a:lstStyle>
          <a:p>
            <a:pPr>
              <a:defRPr/>
            </a:pPr>
            <a:fld id="{D14CF2C9-2D48-4E7E-BBA6-A27A2CD3B05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 rot="900000">
            <a:off x="-533701" y="-979752"/>
            <a:ext cx="6672870" cy="6821601"/>
          </a:xfrm>
          <a:custGeom>
            <a:avLst/>
            <a:gdLst/>
            <a:ahLst/>
            <a:cxnLst/>
            <a:rect l="l" t="t" r="r" b="b"/>
            <a:pathLst>
              <a:path w="6672870" h="6821601">
                <a:moveTo>
                  <a:pt x="0" y="1787990"/>
                </a:moveTo>
                <a:lnTo>
                  <a:pt x="6672870" y="0"/>
                </a:lnTo>
                <a:lnTo>
                  <a:pt x="6672870" y="6739511"/>
                </a:lnTo>
                <a:cubicBezTo>
                  <a:pt x="6672870" y="6784848"/>
                  <a:pt x="6636117" y="6821601"/>
                  <a:pt x="6590780" y="6821601"/>
                </a:cubicBezTo>
                <a:lnTo>
                  <a:pt x="1348753" y="6821601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ounded Rectangle 15"/>
          <p:cNvSpPr/>
          <p:nvPr/>
        </p:nvSpPr>
        <p:spPr>
          <a:xfrm rot="900000">
            <a:off x="-283896" y="5969722"/>
            <a:ext cx="5300494" cy="1495954"/>
          </a:xfrm>
          <a:custGeom>
            <a:avLst/>
            <a:gdLst/>
            <a:ahLst/>
            <a:cxnLst/>
            <a:rect l="l" t="t" r="r" b="b"/>
            <a:pathLst>
              <a:path w="5300494" h="1495954">
                <a:moveTo>
                  <a:pt x="0" y="0"/>
                </a:moveTo>
                <a:lnTo>
                  <a:pt x="5218404" y="0"/>
                </a:lnTo>
                <a:cubicBezTo>
                  <a:pt x="5263741" y="0"/>
                  <a:pt x="5300494" y="36753"/>
                  <a:pt x="5300494" y="82090"/>
                </a:cubicBezTo>
                <a:lnTo>
                  <a:pt x="5300494" y="183095"/>
                </a:lnTo>
                <a:lnTo>
                  <a:pt x="400840" y="1495954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ounded Rectangle 16"/>
          <p:cNvSpPr/>
          <p:nvPr/>
        </p:nvSpPr>
        <p:spPr>
          <a:xfrm rot="900000">
            <a:off x="6930292" y="-242630"/>
            <a:ext cx="2434235" cy="1383623"/>
          </a:xfrm>
          <a:custGeom>
            <a:avLst/>
            <a:gdLst/>
            <a:ahLst/>
            <a:cxnLst/>
            <a:rect l="l" t="t" r="r" b="b"/>
            <a:pathLst>
              <a:path w="2434235" h="1383623">
                <a:moveTo>
                  <a:pt x="0" y="552912"/>
                </a:moveTo>
                <a:lnTo>
                  <a:pt x="2063495" y="0"/>
                </a:lnTo>
                <a:lnTo>
                  <a:pt x="2434235" y="1383623"/>
                </a:lnTo>
                <a:lnTo>
                  <a:pt x="82090" y="1383622"/>
                </a:lnTo>
                <a:cubicBezTo>
                  <a:pt x="36754" y="1383622"/>
                  <a:pt x="0" y="1346869"/>
                  <a:pt x="0" y="1301533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ounded Rectangle 17"/>
          <p:cNvSpPr/>
          <p:nvPr/>
        </p:nvSpPr>
        <p:spPr>
          <a:xfrm rot="900000">
            <a:off x="5899782" y="1282101"/>
            <a:ext cx="3842742" cy="6178450"/>
          </a:xfrm>
          <a:custGeom>
            <a:avLst/>
            <a:gdLst/>
            <a:ahLst/>
            <a:cxnLst/>
            <a:rect l="l" t="t" r="r" b="b"/>
            <a:pathLst>
              <a:path w="3842742" h="6178450">
                <a:moveTo>
                  <a:pt x="50137" y="6451"/>
                </a:moveTo>
                <a:cubicBezTo>
                  <a:pt x="59958" y="2297"/>
                  <a:pt x="70756" y="0"/>
                  <a:pt x="82090" y="0"/>
                </a:cubicBezTo>
                <a:lnTo>
                  <a:pt x="2463128" y="0"/>
                </a:lnTo>
                <a:lnTo>
                  <a:pt x="3842742" y="5148790"/>
                </a:lnTo>
                <a:lnTo>
                  <a:pt x="0" y="6178450"/>
                </a:lnTo>
                <a:lnTo>
                  <a:pt x="0" y="82090"/>
                </a:lnTo>
                <a:cubicBezTo>
                  <a:pt x="0" y="48087"/>
                  <a:pt x="20674" y="18913"/>
                  <a:pt x="50137" y="6451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4500000">
            <a:off x="4578273" y="2744935"/>
            <a:ext cx="5036383" cy="1997131"/>
          </a:xfrm>
        </p:spPr>
        <p:txBody>
          <a:bodyPr anchor="t">
            <a:normAutofit/>
          </a:bodyPr>
          <a:lstStyle>
            <a:lvl1pPr algn="r">
              <a:defRPr sz="4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900000">
            <a:off x="1507529" y="615731"/>
            <a:ext cx="4323504" cy="3294418"/>
          </a:xfrm>
          <a:prstGeom prst="roundRect">
            <a:avLst>
              <a:gd name="adj" fmla="val 4992"/>
            </a:avLst>
          </a:prstGeom>
          <a:ln w="19050">
            <a:solidFill>
              <a:schemeClr val="tx1"/>
            </a:solidFill>
          </a:ln>
          <a:effectLst>
            <a:innerShdw blurRad="101600" dir="13500000">
              <a:prstClr val="black">
                <a:alpha val="70000"/>
              </a:prstClr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900000">
            <a:off x="822789" y="4161126"/>
            <a:ext cx="4310915" cy="1203540"/>
          </a:xfrm>
        </p:spPr>
        <p:txBody>
          <a:bodyPr anchor="t">
            <a:norm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900000">
            <a:off x="6992395" y="571255"/>
            <a:ext cx="1524000" cy="365125"/>
          </a:xfrm>
        </p:spPr>
        <p:txBody>
          <a:bodyPr/>
          <a:lstStyle>
            <a:lvl1pPr algn="l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900000">
            <a:off x="647292" y="5162531"/>
            <a:ext cx="2977453" cy="365125"/>
          </a:xfrm>
        </p:spPr>
        <p:txBody>
          <a:bodyPr/>
          <a:lstStyle>
            <a:lvl1pPr algn="l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900000">
            <a:off x="7046470" y="391054"/>
            <a:ext cx="1963187" cy="365125"/>
          </a:xfrm>
        </p:spPr>
        <p:txBody>
          <a:bodyPr/>
          <a:lstStyle>
            <a:lvl1pPr algn="l">
              <a:defRPr/>
            </a:lvl1pPr>
          </a:lstStyle>
          <a:p>
            <a:pPr>
              <a:defRPr/>
            </a:pPr>
            <a:fld id="{81FB48E6-9E08-4569-82A7-6EEEA191B1D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Scan1080Base.png"/>
          <p:cNvPicPr>
            <a:picLocks noChangeAspect="1"/>
          </p:cNvPicPr>
          <p:nvPr/>
        </p:nvPicPr>
        <p:blipFill>
          <a:blip r:embed="rId13" cstate="print">
            <a:lum bright="-38000"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 rot="-5400000">
            <a:off x="-673455" y="2807056"/>
            <a:ext cx="5320597" cy="184008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57600" y="990600"/>
            <a:ext cx="5027024" cy="47833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162800" y="6096001"/>
            <a:ext cx="1524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effectLst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096001"/>
            <a:ext cx="3124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3047" y="53249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CD8E471A-2256-4A98-886C-DC884ED064B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4790" r:id="rId1"/>
    <p:sldLayoutId id="2147484791" r:id="rId2"/>
    <p:sldLayoutId id="2147484792" r:id="rId3"/>
    <p:sldLayoutId id="2147484793" r:id="rId4"/>
    <p:sldLayoutId id="2147484794" r:id="rId5"/>
    <p:sldLayoutId id="2147484795" r:id="rId6"/>
    <p:sldLayoutId id="2147484796" r:id="rId7"/>
    <p:sldLayoutId id="2147484797" r:id="rId8"/>
    <p:sldLayoutId id="2147484798" r:id="rId9"/>
    <p:sldLayoutId id="2147484799" r:id="rId10"/>
    <p:sldLayoutId id="2147484800" r:id="rId11"/>
  </p:sldLayoutIdLst>
  <p:transition/>
  <p:timing>
    <p:tnLst>
      <p:par>
        <p:cTn id="1" dur="indefinite" restart="never" nodeType="tmRoot"/>
      </p:par>
    </p:tnLst>
  </p:timing>
  <p:txStyles>
    <p:titleStyle>
      <a:lvl1pPr algn="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65760" indent="-365760" algn="l" defTabSz="914400" rtl="0" eaLnBrk="1" latinLnBrk="0" hangingPunct="1">
        <a:spcBef>
          <a:spcPct val="20000"/>
        </a:spcBef>
        <a:spcAft>
          <a:spcPts val="600"/>
        </a:spcAft>
        <a:buSzPct val="160000"/>
        <a:buFont typeface="Wingdings" pitchFamily="2" charset="2"/>
        <a:buChar char=""/>
        <a:defRPr sz="28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1pPr>
      <a:lvl2pPr marL="731520" indent="-365760" algn="l" defTabSz="914400" rtl="0" eaLnBrk="1" latinLnBrk="0" hangingPunct="1">
        <a:spcBef>
          <a:spcPct val="20000"/>
        </a:spcBef>
        <a:spcAft>
          <a:spcPts val="600"/>
        </a:spcAft>
        <a:buSzPct val="160000"/>
        <a:buFont typeface="Wingdings" pitchFamily="2" charset="2"/>
        <a:buChar char=""/>
        <a:defRPr sz="2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2pPr>
      <a:lvl3pPr marL="1097280" indent="-320040" algn="l" defTabSz="914400" rtl="0" eaLnBrk="1" latinLnBrk="0" hangingPunct="1">
        <a:spcBef>
          <a:spcPct val="20000"/>
        </a:spcBef>
        <a:spcAft>
          <a:spcPts val="600"/>
        </a:spcAft>
        <a:buSzPct val="160000"/>
        <a:buFont typeface="Wingdings" pitchFamily="2" charset="2"/>
        <a:buChar char=""/>
        <a:defRPr sz="20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3pPr>
      <a:lvl4pPr marL="1371600" indent="-274320" algn="l" defTabSz="914400" rtl="0" eaLnBrk="1" latinLnBrk="0" hangingPunct="1">
        <a:spcBef>
          <a:spcPct val="20000"/>
        </a:spcBef>
        <a:spcAft>
          <a:spcPts val="600"/>
        </a:spcAft>
        <a:buSzPct val="160000"/>
        <a:buFont typeface="Wingdings" pitchFamily="2" charset="2"/>
        <a:buChar char=""/>
        <a:defRPr sz="18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4pPr>
      <a:lvl5pPr marL="1645920" indent="-274320" algn="l" defTabSz="914400" rtl="0" eaLnBrk="1" latinLnBrk="0" hangingPunct="1">
        <a:spcBef>
          <a:spcPct val="20000"/>
        </a:spcBef>
        <a:spcAft>
          <a:spcPts val="600"/>
        </a:spcAft>
        <a:buSzPct val="160000"/>
        <a:buFont typeface="Wingdings" pitchFamily="2" charset="2"/>
        <a:buChar char=""/>
        <a:defRPr sz="18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5pPr>
      <a:lvl6pPr marL="1920240" indent="-228600" algn="l" defTabSz="914400" rtl="0" eaLnBrk="1" latinLnBrk="0" hangingPunct="1">
        <a:spcBef>
          <a:spcPts val="24"/>
        </a:spcBef>
        <a:spcAft>
          <a:spcPts val="600"/>
        </a:spcAft>
        <a:buClrTx/>
        <a:buSzPct val="130000"/>
        <a:buFont typeface="Wingdings" pitchFamily="2" charset="2"/>
        <a:buChar char=""/>
        <a:defRPr sz="16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6pPr>
      <a:lvl7pPr marL="2194560" indent="-228600" algn="l" defTabSz="914400" rtl="0" eaLnBrk="1" latinLnBrk="0" hangingPunct="1">
        <a:spcBef>
          <a:spcPts val="24"/>
        </a:spcBef>
        <a:spcAft>
          <a:spcPts val="600"/>
        </a:spcAft>
        <a:buClrTx/>
        <a:buSzPct val="130000"/>
        <a:buFont typeface="Wingdings" pitchFamily="2" charset="2"/>
        <a:buChar char=""/>
        <a:defRPr sz="16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7pPr>
      <a:lvl8pPr marL="2468880" indent="-228600" algn="l" defTabSz="914400" rtl="0" eaLnBrk="1" latinLnBrk="0" hangingPunct="1">
        <a:spcBef>
          <a:spcPts val="24"/>
        </a:spcBef>
        <a:spcAft>
          <a:spcPts val="600"/>
        </a:spcAft>
        <a:buClrTx/>
        <a:buSzPct val="130000"/>
        <a:buFont typeface="Wingdings" pitchFamily="2" charset="2"/>
        <a:buChar char=""/>
        <a:defRPr sz="16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24"/>
        </a:spcBef>
        <a:spcAft>
          <a:spcPts val="600"/>
        </a:spcAft>
        <a:buClrTx/>
        <a:buSzPct val="130000"/>
        <a:buFont typeface="Wingdings" pitchFamily="2" charset="2"/>
        <a:buChar char=""/>
        <a:defRPr sz="16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5"/>
          <p:cNvSpPr>
            <a:spLocks noChangeArrowheads="1"/>
          </p:cNvSpPr>
          <p:nvPr/>
        </p:nvSpPr>
        <p:spPr bwMode="auto">
          <a:xfrm>
            <a:off x="10510" y="884237"/>
            <a:ext cx="9133490" cy="4068763"/>
          </a:xfrm>
          <a:prstGeom prst="rect">
            <a:avLst/>
          </a:prstGeom>
          <a:ln/>
          <a:ex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lvl1pPr eaLnBrk="0" hangingPunct="0">
              <a:defRPr sz="3200" b="1">
                <a:solidFill>
                  <a:srgbClr val="FFFF00"/>
                </a:solidFill>
                <a:latin typeface="Tahoma" pitchFamily="34" charset="0"/>
                <a:cs typeface="Microsoft Sans Serif" pitchFamily="34" charset="0"/>
              </a:defRPr>
            </a:lvl1pPr>
            <a:lvl2pPr marL="742950" indent="-285750" eaLnBrk="0" hangingPunct="0">
              <a:defRPr sz="3200" b="1">
                <a:solidFill>
                  <a:srgbClr val="FFFF00"/>
                </a:solidFill>
                <a:latin typeface="Tahoma" pitchFamily="34" charset="0"/>
                <a:cs typeface="Microsoft Sans Serif" pitchFamily="34" charset="0"/>
              </a:defRPr>
            </a:lvl2pPr>
            <a:lvl3pPr marL="1143000" indent="-228600" eaLnBrk="0" hangingPunct="0">
              <a:defRPr sz="3200" b="1">
                <a:solidFill>
                  <a:srgbClr val="FFFF00"/>
                </a:solidFill>
                <a:latin typeface="Tahoma" pitchFamily="34" charset="0"/>
                <a:cs typeface="Microsoft Sans Serif" pitchFamily="34" charset="0"/>
              </a:defRPr>
            </a:lvl3pPr>
            <a:lvl4pPr marL="1600200" indent="-228600" eaLnBrk="0" hangingPunct="0">
              <a:defRPr sz="3200" b="1">
                <a:solidFill>
                  <a:srgbClr val="FFFF00"/>
                </a:solidFill>
                <a:latin typeface="Tahoma" pitchFamily="34" charset="0"/>
                <a:cs typeface="Microsoft Sans Serif" pitchFamily="34" charset="0"/>
              </a:defRPr>
            </a:lvl4pPr>
            <a:lvl5pPr marL="2057400" indent="-228600" eaLnBrk="0" hangingPunct="0">
              <a:defRPr sz="3200" b="1">
                <a:solidFill>
                  <a:srgbClr val="FFFF00"/>
                </a:solidFill>
                <a:latin typeface="Tahoma" pitchFamily="34" charset="0"/>
                <a:cs typeface="Microsoft Sans Serif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FFFF00"/>
                </a:solidFill>
                <a:latin typeface="Tahoma" pitchFamily="34" charset="0"/>
                <a:cs typeface="Microsoft Sans Serif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FFFF00"/>
                </a:solidFill>
                <a:latin typeface="Tahoma" pitchFamily="34" charset="0"/>
                <a:cs typeface="Microsoft Sans Serif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FFFF00"/>
                </a:solidFill>
                <a:latin typeface="Tahoma" pitchFamily="34" charset="0"/>
                <a:cs typeface="Microsoft Sans Serif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FFFF00"/>
                </a:solidFill>
                <a:latin typeface="Tahoma" pitchFamily="34" charset="0"/>
                <a:cs typeface="Microsoft Sans Serif" pitchFamily="34" charset="0"/>
              </a:defRPr>
            </a:lvl9pPr>
          </a:lstStyle>
          <a:p>
            <a:pPr rtl="1" eaLnBrk="1" hangingPunct="1"/>
            <a:endParaRPr lang="fa-IR" altLang="tr-TR" sz="2400" dirty="0" smtClean="0">
              <a:solidFill>
                <a:schemeClr val="bg1"/>
              </a:solidFill>
            </a:endParaRPr>
          </a:p>
          <a:p>
            <a:pPr rtl="1" eaLnBrk="1" hangingPunct="1"/>
            <a:r>
              <a:rPr lang="en-US" altLang="tr-TR" sz="2800" dirty="0" smtClean="0">
                <a:solidFill>
                  <a:schemeClr val="bg1"/>
                </a:solidFill>
              </a:rPr>
              <a:t>Islamic Republic of Afghanistan</a:t>
            </a:r>
          </a:p>
          <a:p>
            <a:pPr rtl="1" eaLnBrk="1" hangingPunct="1"/>
            <a:endParaRPr lang="fa-IR" altLang="tr-TR" sz="2800" dirty="0" smtClean="0">
              <a:solidFill>
                <a:schemeClr val="bg1"/>
              </a:solidFill>
            </a:endParaRPr>
          </a:p>
          <a:p>
            <a:pPr eaLnBrk="1" hangingPunct="1"/>
            <a:r>
              <a:rPr lang="en-US" altLang="tr-TR" sz="2500" dirty="0" smtClean="0">
                <a:solidFill>
                  <a:schemeClr val="bg1"/>
                </a:solidFill>
              </a:rPr>
              <a:t>Ministry of Lobar, Social Affairs, Martyrs &amp; Disabled</a:t>
            </a:r>
          </a:p>
          <a:p>
            <a:pPr eaLnBrk="1" hangingPunct="1"/>
            <a:r>
              <a:rPr lang="en-US" altLang="tr-TR" sz="2500" dirty="0" smtClean="0">
                <a:solidFill>
                  <a:schemeClr val="bg1"/>
                </a:solidFill>
              </a:rPr>
              <a:t>(</a:t>
            </a:r>
            <a:r>
              <a:rPr lang="en-US" altLang="tr-TR" sz="2500" dirty="0" err="1" smtClean="0">
                <a:solidFill>
                  <a:schemeClr val="bg1"/>
                </a:solidFill>
              </a:rPr>
              <a:t>MoLSAMD</a:t>
            </a:r>
            <a:r>
              <a:rPr lang="en-US" altLang="tr-TR" sz="2500" dirty="0" smtClean="0">
                <a:solidFill>
                  <a:schemeClr val="bg1"/>
                </a:solidFill>
              </a:rPr>
              <a:t>)</a:t>
            </a:r>
            <a:endParaRPr lang="fa-IR" altLang="tr-TR" sz="2500" dirty="0" smtClean="0">
              <a:solidFill>
                <a:schemeClr val="bg1"/>
              </a:solidFill>
            </a:endParaRPr>
          </a:p>
          <a:p>
            <a:pPr rtl="1" eaLnBrk="1" hangingPunct="1"/>
            <a:endParaRPr lang="fa-IR" altLang="tr-TR" sz="2400" dirty="0" smtClean="0">
              <a:solidFill>
                <a:schemeClr val="bg1"/>
              </a:solidFill>
            </a:endParaRPr>
          </a:p>
          <a:p>
            <a:pPr eaLnBrk="1" hangingPunct="1">
              <a:spcBef>
                <a:spcPct val="30000"/>
              </a:spcBef>
            </a:pPr>
            <a:r>
              <a:rPr lang="en-US" altLang="tr-TR" sz="4400" dirty="0" smtClean="0">
                <a:solidFill>
                  <a:schemeClr val="bg1"/>
                </a:solidFill>
              </a:rPr>
              <a:t>Employment of Persons with Disabilities</a:t>
            </a:r>
          </a:p>
          <a:p>
            <a:pPr eaLnBrk="1" hangingPunct="1">
              <a:spcBef>
                <a:spcPct val="30000"/>
              </a:spcBef>
            </a:pPr>
            <a:endParaRPr lang="en-US" altLang="tr-TR" sz="3600" dirty="0">
              <a:solidFill>
                <a:schemeClr val="bg1"/>
              </a:solidFill>
            </a:endParaRPr>
          </a:p>
        </p:txBody>
      </p:sp>
      <p:pic>
        <p:nvPicPr>
          <p:cNvPr id="3075" name="Picture 3" descr="AFG Logo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08888" y="304800"/>
            <a:ext cx="1230312" cy="1158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6" name="Picture 4" descr="MOLSAMD_RGB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304800"/>
            <a:ext cx="1154112" cy="1099742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0" y="3657600"/>
            <a:ext cx="9144000" cy="29717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3200" b="1">
                <a:solidFill>
                  <a:srgbClr val="FFFF00"/>
                </a:solidFill>
                <a:latin typeface="Tahoma" pitchFamily="34" charset="0"/>
                <a:cs typeface="Microsoft Sans Serif" pitchFamily="34" charset="0"/>
              </a:defRPr>
            </a:lvl1pPr>
            <a:lvl2pPr marL="742950" indent="-285750" eaLnBrk="0" hangingPunct="0">
              <a:defRPr sz="3200" b="1">
                <a:solidFill>
                  <a:srgbClr val="FFFF00"/>
                </a:solidFill>
                <a:latin typeface="Tahoma" pitchFamily="34" charset="0"/>
                <a:cs typeface="Microsoft Sans Serif" pitchFamily="34" charset="0"/>
              </a:defRPr>
            </a:lvl2pPr>
            <a:lvl3pPr marL="1143000" indent="-228600" eaLnBrk="0" hangingPunct="0">
              <a:defRPr sz="3200" b="1">
                <a:solidFill>
                  <a:srgbClr val="FFFF00"/>
                </a:solidFill>
                <a:latin typeface="Tahoma" pitchFamily="34" charset="0"/>
                <a:cs typeface="Microsoft Sans Serif" pitchFamily="34" charset="0"/>
              </a:defRPr>
            </a:lvl3pPr>
            <a:lvl4pPr marL="1600200" indent="-228600" eaLnBrk="0" hangingPunct="0">
              <a:defRPr sz="3200" b="1">
                <a:solidFill>
                  <a:srgbClr val="FFFF00"/>
                </a:solidFill>
                <a:latin typeface="Tahoma" pitchFamily="34" charset="0"/>
                <a:cs typeface="Microsoft Sans Serif" pitchFamily="34" charset="0"/>
              </a:defRPr>
            </a:lvl4pPr>
            <a:lvl5pPr marL="2057400" indent="-228600" eaLnBrk="0" hangingPunct="0">
              <a:defRPr sz="3200" b="1">
                <a:solidFill>
                  <a:srgbClr val="FFFF00"/>
                </a:solidFill>
                <a:latin typeface="Tahoma" pitchFamily="34" charset="0"/>
                <a:cs typeface="Microsoft Sans Serif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FFFF00"/>
                </a:solidFill>
                <a:latin typeface="Tahoma" pitchFamily="34" charset="0"/>
                <a:cs typeface="Microsoft Sans Serif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FFFF00"/>
                </a:solidFill>
                <a:latin typeface="Tahoma" pitchFamily="34" charset="0"/>
                <a:cs typeface="Microsoft Sans Serif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FFFF00"/>
                </a:solidFill>
                <a:latin typeface="Tahoma" pitchFamily="34" charset="0"/>
                <a:cs typeface="Microsoft Sans Serif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FFFF00"/>
                </a:solidFill>
                <a:latin typeface="Tahoma" pitchFamily="34" charset="0"/>
                <a:cs typeface="Microsoft Sans Serif" pitchFamily="34" charset="0"/>
              </a:defRPr>
            </a:lvl9pPr>
          </a:lstStyle>
          <a:p>
            <a:pPr rtl="1" eaLnBrk="1" hangingPunct="1"/>
            <a:endParaRPr lang="en-US" altLang="tr-TR" sz="3600" b="0" dirty="0">
              <a:solidFill>
                <a:schemeClr val="bg1"/>
              </a:solidFill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0" y="5372100"/>
            <a:ext cx="9154510" cy="1485900"/>
          </a:xfrm>
          <a:prstGeom prst="rect">
            <a:avLst/>
          </a:prstGeom>
          <a:ln/>
          <a:ex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 sz="3200" b="1">
                <a:solidFill>
                  <a:srgbClr val="FFFF00"/>
                </a:solidFill>
                <a:latin typeface="Tahoma" pitchFamily="34" charset="0"/>
                <a:cs typeface="Microsoft Sans Serif" pitchFamily="34" charset="0"/>
              </a:defRPr>
            </a:lvl1pPr>
            <a:lvl2pPr marL="742950" indent="-285750" eaLnBrk="0" hangingPunct="0">
              <a:defRPr sz="3200" b="1">
                <a:solidFill>
                  <a:srgbClr val="FFFF00"/>
                </a:solidFill>
                <a:latin typeface="Tahoma" pitchFamily="34" charset="0"/>
                <a:cs typeface="Microsoft Sans Serif" pitchFamily="34" charset="0"/>
              </a:defRPr>
            </a:lvl2pPr>
            <a:lvl3pPr marL="1143000" indent="-228600" eaLnBrk="0" hangingPunct="0">
              <a:defRPr sz="3200" b="1">
                <a:solidFill>
                  <a:srgbClr val="FFFF00"/>
                </a:solidFill>
                <a:latin typeface="Tahoma" pitchFamily="34" charset="0"/>
                <a:cs typeface="Microsoft Sans Serif" pitchFamily="34" charset="0"/>
              </a:defRPr>
            </a:lvl3pPr>
            <a:lvl4pPr marL="1600200" indent="-228600" eaLnBrk="0" hangingPunct="0">
              <a:defRPr sz="3200" b="1">
                <a:solidFill>
                  <a:srgbClr val="FFFF00"/>
                </a:solidFill>
                <a:latin typeface="Tahoma" pitchFamily="34" charset="0"/>
                <a:cs typeface="Microsoft Sans Serif" pitchFamily="34" charset="0"/>
              </a:defRPr>
            </a:lvl4pPr>
            <a:lvl5pPr marL="2057400" indent="-228600" eaLnBrk="0" hangingPunct="0">
              <a:defRPr sz="3200" b="1">
                <a:solidFill>
                  <a:srgbClr val="FFFF00"/>
                </a:solidFill>
                <a:latin typeface="Tahoma" pitchFamily="34" charset="0"/>
                <a:cs typeface="Microsoft Sans Serif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FFFF00"/>
                </a:solidFill>
                <a:latin typeface="Tahoma" pitchFamily="34" charset="0"/>
                <a:cs typeface="Microsoft Sans Serif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FFFF00"/>
                </a:solidFill>
                <a:latin typeface="Tahoma" pitchFamily="34" charset="0"/>
                <a:cs typeface="Microsoft Sans Serif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FFFF00"/>
                </a:solidFill>
                <a:latin typeface="Tahoma" pitchFamily="34" charset="0"/>
                <a:cs typeface="Microsoft Sans Serif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FFFF00"/>
                </a:solidFill>
                <a:latin typeface="Tahoma" pitchFamily="34" charset="0"/>
                <a:cs typeface="Microsoft Sans Serif" pitchFamily="34" charset="0"/>
              </a:defRPr>
            </a:lvl9pPr>
          </a:lstStyle>
          <a:p>
            <a:pPr eaLnBrk="1" hangingPunct="1">
              <a:spcBef>
                <a:spcPct val="30000"/>
              </a:spcBef>
            </a:pPr>
            <a:r>
              <a:rPr lang="en-US" altLang="tr-TR" sz="2400" dirty="0" err="1">
                <a:solidFill>
                  <a:schemeClr val="bg1"/>
                </a:solidFill>
              </a:rPr>
              <a:t>Mujahid</a:t>
            </a:r>
            <a:r>
              <a:rPr lang="en-US" altLang="tr-TR" sz="2400" dirty="0">
                <a:solidFill>
                  <a:schemeClr val="bg1"/>
                </a:solidFill>
              </a:rPr>
              <a:t> </a:t>
            </a:r>
            <a:r>
              <a:rPr lang="en-US" altLang="tr-TR" sz="2400" dirty="0" err="1">
                <a:solidFill>
                  <a:schemeClr val="bg1"/>
                </a:solidFill>
              </a:rPr>
              <a:t>Wali</a:t>
            </a:r>
            <a:r>
              <a:rPr lang="en-US" altLang="tr-TR" sz="2400" dirty="0">
                <a:solidFill>
                  <a:schemeClr val="bg1"/>
                </a:solidFill>
              </a:rPr>
              <a:t> </a:t>
            </a:r>
            <a:r>
              <a:rPr lang="en-US" altLang="tr-TR" sz="2400" dirty="0" err="1" smtClean="0">
                <a:solidFill>
                  <a:schemeClr val="bg1"/>
                </a:solidFill>
              </a:rPr>
              <a:t>Zazai</a:t>
            </a:r>
            <a:endParaRPr lang="en-US" altLang="tr-TR" sz="2400" dirty="0">
              <a:solidFill>
                <a:schemeClr val="bg1"/>
              </a:solidFill>
            </a:endParaRPr>
          </a:p>
          <a:p>
            <a:pPr eaLnBrk="1" hangingPunct="1">
              <a:spcBef>
                <a:spcPct val="30000"/>
              </a:spcBef>
            </a:pPr>
            <a:r>
              <a:rPr lang="en-US" altLang="tr-TR" sz="2400" dirty="0">
                <a:solidFill>
                  <a:schemeClr val="bg1"/>
                </a:solidFill>
              </a:rPr>
              <a:t>October 2016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04800"/>
            <a:ext cx="8382000" cy="685799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l"/>
            <a:r>
              <a:rPr lang="en-US" dirty="0" smtClean="0"/>
              <a:t>Challenges…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2819400"/>
            <a:ext cx="7467600" cy="3505200"/>
          </a:xfrm>
        </p:spPr>
        <p:txBody>
          <a:bodyPr>
            <a:normAutofit fontScale="92500"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600" dirty="0" smtClean="0"/>
              <a:t>Verbal and Physical abuse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600" dirty="0" smtClean="0"/>
              <a:t>Lack of access to dedication and live-hood opportunities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600" dirty="0" smtClean="0"/>
              <a:t>Lack of Social opportunities (Marriage, Family Life, etc..)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600" dirty="0" smtClean="0"/>
              <a:t>Lack of  appropriate health care and treatment Services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 smtClean="0"/>
              <a:t>Loss </a:t>
            </a:r>
            <a:r>
              <a:rPr lang="en-US" sz="2400" dirty="0"/>
              <a:t>of respect within </a:t>
            </a:r>
            <a:r>
              <a:rPr lang="en-US" sz="2400" dirty="0" smtClean="0"/>
              <a:t>family and community </a:t>
            </a:r>
            <a:endParaRPr lang="en-US" sz="2600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609600" y="1600199"/>
            <a:ext cx="8382000" cy="76200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365760" indent="-365760" algn="l" defTabSz="914400" rtl="0" eaLnBrk="1" latinLnBrk="0" hangingPunct="1">
              <a:spcBef>
                <a:spcPct val="20000"/>
              </a:spcBef>
              <a:spcAft>
                <a:spcPts val="600"/>
              </a:spcAft>
              <a:buSzPct val="160000"/>
              <a:buFont typeface="Wingdings" pitchFamily="2" charset="2"/>
              <a:buChar char=""/>
              <a:defRPr sz="28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  <a:lvl2pPr marL="731520" indent="-365760" algn="l" defTabSz="914400" rtl="0" eaLnBrk="1" latinLnBrk="0" hangingPunct="1">
              <a:spcBef>
                <a:spcPct val="20000"/>
              </a:spcBef>
              <a:spcAft>
                <a:spcPts val="600"/>
              </a:spcAft>
              <a:buSzPct val="160000"/>
              <a:buFont typeface="Wingdings" pitchFamily="2" charset="2"/>
              <a:buChar char=""/>
              <a:defRPr sz="24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2pPr>
            <a:lvl3pPr marL="1097280" indent="-320040" algn="l" defTabSz="914400" rtl="0" eaLnBrk="1" latinLnBrk="0" hangingPunct="1">
              <a:spcBef>
                <a:spcPct val="20000"/>
              </a:spcBef>
              <a:spcAft>
                <a:spcPts val="600"/>
              </a:spcAft>
              <a:buSzPct val="160000"/>
              <a:buFont typeface="Wingdings" pitchFamily="2" charset="2"/>
              <a:buChar char=""/>
              <a:defRPr sz="20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3pPr>
            <a:lvl4pPr marL="1371600" indent="-274320" algn="l" defTabSz="914400" rtl="0" eaLnBrk="1" latinLnBrk="0" hangingPunct="1">
              <a:spcBef>
                <a:spcPct val="20000"/>
              </a:spcBef>
              <a:spcAft>
                <a:spcPts val="600"/>
              </a:spcAft>
              <a:buSzPct val="160000"/>
              <a:buFont typeface="Wingdings" pitchFamily="2" charset="2"/>
              <a:buChar char=""/>
              <a:defRPr sz="18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4pPr>
            <a:lvl5pPr marL="1645920" indent="-274320" algn="l" defTabSz="914400" rtl="0" eaLnBrk="1" latinLnBrk="0" hangingPunct="1">
              <a:spcBef>
                <a:spcPct val="20000"/>
              </a:spcBef>
              <a:spcAft>
                <a:spcPts val="600"/>
              </a:spcAft>
              <a:buSzPct val="160000"/>
              <a:buFont typeface="Wingdings" pitchFamily="2" charset="2"/>
              <a:buChar char=""/>
              <a:defRPr sz="18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5pPr>
            <a:lvl6pPr marL="1920240" indent="-228600" algn="l" defTabSz="914400" rtl="0" eaLnBrk="1" latinLnBrk="0" hangingPunct="1">
              <a:spcBef>
                <a:spcPts val="24"/>
              </a:spcBef>
              <a:spcAft>
                <a:spcPts val="600"/>
              </a:spcAft>
              <a:buClrTx/>
              <a:buSzPct val="130000"/>
              <a:buFont typeface="Wingdings" pitchFamily="2" charset="2"/>
              <a:buChar char=""/>
              <a:defRPr sz="1600" kern="1200">
                <a:solidFill>
                  <a:schemeClr val="tx1"/>
                </a:solidFill>
                <a:effectLst>
                  <a:outerShdw blurRad="38100" dist="38100" dir="2700000" algn="ctr" rotWithShape="0">
                    <a:srgbClr val="000000">
                      <a:alpha val="43000"/>
                    </a:srgbClr>
                  </a:outerShdw>
                </a:effectLst>
                <a:latin typeface="+mn-lt"/>
                <a:ea typeface="+mn-ea"/>
                <a:cs typeface="+mn-cs"/>
              </a:defRPr>
            </a:lvl6pPr>
            <a:lvl7pPr marL="2194560" indent="-228600" algn="l" defTabSz="914400" rtl="0" eaLnBrk="1" latinLnBrk="0" hangingPunct="1">
              <a:spcBef>
                <a:spcPts val="24"/>
              </a:spcBef>
              <a:spcAft>
                <a:spcPts val="600"/>
              </a:spcAft>
              <a:buClrTx/>
              <a:buSzPct val="130000"/>
              <a:buFont typeface="Wingdings" pitchFamily="2" charset="2"/>
              <a:buChar char=""/>
              <a:defRPr sz="1600" kern="1200">
                <a:solidFill>
                  <a:schemeClr val="tx1"/>
                </a:solidFill>
                <a:effectLst>
                  <a:outerShdw blurRad="38100" dist="38100" dir="2700000" algn="ctr" rotWithShape="0">
                    <a:srgbClr val="000000">
                      <a:alpha val="43000"/>
                    </a:srgbClr>
                  </a:outerShdw>
                </a:effectLst>
                <a:latin typeface="+mn-lt"/>
                <a:ea typeface="+mn-ea"/>
                <a:cs typeface="+mn-cs"/>
              </a:defRPr>
            </a:lvl7pPr>
            <a:lvl8pPr marL="2468880" indent="-228600" algn="l" defTabSz="914400" rtl="0" eaLnBrk="1" latinLnBrk="0" hangingPunct="1">
              <a:spcBef>
                <a:spcPts val="24"/>
              </a:spcBef>
              <a:spcAft>
                <a:spcPts val="600"/>
              </a:spcAft>
              <a:buClrTx/>
              <a:buSzPct val="130000"/>
              <a:buFont typeface="Wingdings" pitchFamily="2" charset="2"/>
              <a:buChar char=""/>
              <a:defRPr sz="1600" kern="1200">
                <a:solidFill>
                  <a:schemeClr val="tx1"/>
                </a:solidFill>
                <a:effectLst>
                  <a:outerShdw blurRad="38100" dist="38100" dir="2700000" algn="ctr" rotWithShape="0">
                    <a:srgbClr val="000000">
                      <a:alpha val="43000"/>
                    </a:srgbClr>
                  </a:outerShdw>
                </a:effectLst>
                <a:latin typeface="+mn-lt"/>
                <a:ea typeface="+mn-ea"/>
                <a:cs typeface="+mn-cs"/>
              </a:defRPr>
            </a:lvl8pPr>
            <a:lvl9pPr marL="2743200" indent="-228600" algn="l" defTabSz="914400" rtl="0" eaLnBrk="1" latinLnBrk="0" hangingPunct="1">
              <a:spcBef>
                <a:spcPts val="24"/>
              </a:spcBef>
              <a:spcAft>
                <a:spcPts val="600"/>
              </a:spcAft>
              <a:buClrTx/>
              <a:buSzPct val="130000"/>
              <a:buFont typeface="Wingdings" pitchFamily="2" charset="2"/>
              <a:buChar char=""/>
              <a:defRPr sz="1600" kern="1200">
                <a:solidFill>
                  <a:schemeClr val="tx1"/>
                </a:solidFill>
                <a:effectLst>
                  <a:outerShdw blurRad="38100" dist="38100" dir="2700000" algn="ctr" rotWithShape="0">
                    <a:srgbClr val="000000">
                      <a:alpha val="43000"/>
                    </a:srgbClr>
                  </a:outerShdw>
                </a:effectLst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buNone/>
            </a:pPr>
            <a:r>
              <a:rPr lang="en-US" b="0" dirty="0" smtClean="0"/>
              <a:t>Main problems disabled people face in society</a:t>
            </a:r>
            <a:endParaRPr lang="en-US" b="0" dirty="0"/>
          </a:p>
        </p:txBody>
      </p:sp>
    </p:spTree>
    <p:extLst>
      <p:ext uri="{BB962C8B-B14F-4D97-AF65-F5344CB8AC3E}">
        <p14:creationId xmlns:p14="http://schemas.microsoft.com/office/powerpoint/2010/main" val="2567831227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04801"/>
            <a:ext cx="8382000" cy="685799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l"/>
            <a:r>
              <a:rPr lang="en-US" altLang="tr-TR" dirty="0" smtClean="0"/>
              <a:t>Recommendations:</a:t>
            </a:r>
            <a:endParaRPr lang="en-US" alt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524000"/>
            <a:ext cx="7848600" cy="5029200"/>
          </a:xfrm>
        </p:spPr>
        <p:txBody>
          <a:bodyPr>
            <a:no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600" dirty="0" smtClean="0"/>
              <a:t>Conducting programs for disabled persons for their capacity building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600" dirty="0" smtClean="0"/>
              <a:t>Providing facilities for better education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600" dirty="0" smtClean="0"/>
              <a:t>Making Artificial body parts for disables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600" dirty="0" smtClean="0"/>
              <a:t>Public information campaigns, specially presenting the abilities of persons with disabilities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600" dirty="0" smtClean="0"/>
              <a:t>Improving their physical accessibility to public places such as Mosques (Masjid), Government buildings, offices &amp; schools 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7084429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04801"/>
            <a:ext cx="8382000" cy="685799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l"/>
            <a:r>
              <a:rPr lang="en-US" altLang="tr-TR" dirty="0" smtClean="0"/>
              <a:t>Recommendations:</a:t>
            </a:r>
            <a:endParaRPr lang="en-US" alt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524000"/>
            <a:ext cx="7848600" cy="5029200"/>
          </a:xfrm>
        </p:spPr>
        <p:txBody>
          <a:bodyPr>
            <a:no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600" dirty="0" smtClean="0"/>
              <a:t>Creation incentives for employers to hire disabled people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600" dirty="0" smtClean="0"/>
              <a:t>Creation of a network or peer groups for disable people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600" dirty="0" smtClean="0"/>
              <a:t>Improving peoples’ knowledge about causes, and treatment of disabilities through mass media. Religious leaders, modern and traditional health practitioners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9459526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Content Placeholder 2"/>
          <p:cNvSpPr>
            <a:spLocks noGrp="1"/>
          </p:cNvSpPr>
          <p:nvPr>
            <p:ph idx="1"/>
          </p:nvPr>
        </p:nvSpPr>
        <p:spPr>
          <a:xfrm>
            <a:off x="755650" y="1484313"/>
            <a:ext cx="7772400" cy="4459287"/>
          </a:xfrm>
        </p:spPr>
        <p:txBody>
          <a:bodyPr>
            <a:normAutofit fontScale="85000" lnSpcReduction="20000"/>
          </a:bodyPr>
          <a:lstStyle/>
          <a:p>
            <a:pPr algn="ctr">
              <a:buFont typeface="Wingdings" pitchFamily="2" charset="2"/>
              <a:buNone/>
            </a:pPr>
            <a:endParaRPr lang="en-US" altLang="tr-TR" dirty="0" smtClean="0"/>
          </a:p>
          <a:p>
            <a:pPr algn="ctr">
              <a:buFont typeface="Wingdings" pitchFamily="2" charset="2"/>
              <a:buNone/>
            </a:pPr>
            <a:r>
              <a:rPr lang="en-US" altLang="tr-TR" sz="4000" b="1" dirty="0" smtClean="0"/>
              <a:t>Thank you!</a:t>
            </a:r>
          </a:p>
          <a:p>
            <a:pPr algn="ctr">
              <a:buFont typeface="Wingdings" pitchFamily="2" charset="2"/>
              <a:buNone/>
            </a:pPr>
            <a:r>
              <a:rPr lang="en-US" altLang="tr-TR" sz="23900" dirty="0" smtClean="0"/>
              <a:t>?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>
          <a:xfrm>
            <a:off x="611188" y="260350"/>
            <a:ext cx="8353425" cy="720725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l"/>
            <a:r>
              <a:rPr lang="en-US" altLang="tr-TR" sz="3600" b="1" dirty="0" smtClean="0"/>
              <a:t>Contents:</a:t>
            </a:r>
          </a:p>
        </p:txBody>
      </p:sp>
      <p:sp>
        <p:nvSpPr>
          <p:cNvPr id="4099" name="Content Placeholder 2"/>
          <p:cNvSpPr>
            <a:spLocks noGrp="1"/>
          </p:cNvSpPr>
          <p:nvPr>
            <p:ph idx="1"/>
          </p:nvPr>
        </p:nvSpPr>
        <p:spPr>
          <a:xfrm>
            <a:off x="685800" y="1531938"/>
            <a:ext cx="7772400" cy="5183187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tr-TR" dirty="0" smtClean="0"/>
              <a:t>Over View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tr-TR" dirty="0"/>
              <a:t>Disable  Rights and Concession </a:t>
            </a:r>
            <a:r>
              <a:rPr lang="en-US" altLang="tr-TR" dirty="0" smtClean="0"/>
              <a:t>Law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tr-TR" dirty="0" smtClean="0"/>
              <a:t>Disables Employment System</a:t>
            </a:r>
            <a:endParaRPr lang="en-US" altLang="tr-TR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tr-TR" dirty="0" smtClean="0"/>
              <a:t>Challenges</a:t>
            </a:r>
            <a:endParaRPr lang="fa-IR" altLang="tr-TR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tr-TR" dirty="0" smtClean="0"/>
              <a:t>Recommendations</a:t>
            </a:r>
          </a:p>
          <a:p>
            <a:pPr>
              <a:buFont typeface="Arial" panose="020B0604020202020204" pitchFamily="34" charset="0"/>
              <a:buChar char="•"/>
            </a:pPr>
            <a:endParaRPr lang="fa-IR" altLang="tr-TR" dirty="0" smtClean="0"/>
          </a:p>
          <a:p>
            <a:pPr algn="r" rtl="1"/>
            <a:endParaRPr lang="en-US" altLang="tr-TR" dirty="0" smtClean="0"/>
          </a:p>
          <a:p>
            <a:pPr>
              <a:buFont typeface="Arial" charset="0"/>
              <a:buChar char="•"/>
            </a:pPr>
            <a:endParaRPr lang="en-US" altLang="tr-TR" dirty="0" smtClean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6"/>
          <p:cNvSpPr>
            <a:spLocks noGrp="1" noChangeArrowheads="1"/>
          </p:cNvSpPr>
          <p:nvPr>
            <p:ph type="title"/>
          </p:nvPr>
        </p:nvSpPr>
        <p:spPr>
          <a:xfrm>
            <a:off x="611188" y="260350"/>
            <a:ext cx="8353425" cy="720725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l" eaLnBrk="1" hangingPunct="1"/>
            <a:r>
              <a:rPr lang="en-US" altLang="tr-TR" sz="3600" b="1" dirty="0" smtClean="0"/>
              <a:t>Over View:</a:t>
            </a:r>
            <a:endParaRPr lang="it-IT" altLang="tr-TR" sz="3200" b="1" dirty="0" smtClean="0"/>
          </a:p>
        </p:txBody>
      </p:sp>
      <p:sp>
        <p:nvSpPr>
          <p:cNvPr id="4" name="Rectangle 7"/>
          <p:cNvSpPr txBox="1">
            <a:spLocks noChangeArrowheads="1"/>
          </p:cNvSpPr>
          <p:nvPr/>
        </p:nvSpPr>
        <p:spPr>
          <a:xfrm>
            <a:off x="609600" y="3886200"/>
            <a:ext cx="7772400" cy="210026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365760" indent="-365760" algn="l" defTabSz="914400" rtl="0" eaLnBrk="1" latinLnBrk="0" hangingPunct="1">
              <a:spcBef>
                <a:spcPct val="20000"/>
              </a:spcBef>
              <a:spcAft>
                <a:spcPts val="600"/>
              </a:spcAft>
              <a:buSzPct val="160000"/>
              <a:buFont typeface="Wingdings" pitchFamily="2" charset="2"/>
              <a:buChar char=""/>
              <a:defRPr sz="28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  <a:lvl2pPr marL="731520" indent="-365760" algn="l" defTabSz="914400" rtl="0" eaLnBrk="1" latinLnBrk="0" hangingPunct="1">
              <a:spcBef>
                <a:spcPct val="20000"/>
              </a:spcBef>
              <a:spcAft>
                <a:spcPts val="600"/>
              </a:spcAft>
              <a:buSzPct val="160000"/>
              <a:buFont typeface="Wingdings" pitchFamily="2" charset="2"/>
              <a:buChar char=""/>
              <a:defRPr sz="24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2pPr>
            <a:lvl3pPr marL="1097280" indent="-320040" algn="l" defTabSz="914400" rtl="0" eaLnBrk="1" latinLnBrk="0" hangingPunct="1">
              <a:spcBef>
                <a:spcPct val="20000"/>
              </a:spcBef>
              <a:spcAft>
                <a:spcPts val="600"/>
              </a:spcAft>
              <a:buSzPct val="160000"/>
              <a:buFont typeface="Wingdings" pitchFamily="2" charset="2"/>
              <a:buChar char=""/>
              <a:defRPr sz="20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3pPr>
            <a:lvl4pPr marL="1371600" indent="-274320" algn="l" defTabSz="914400" rtl="0" eaLnBrk="1" latinLnBrk="0" hangingPunct="1">
              <a:spcBef>
                <a:spcPct val="20000"/>
              </a:spcBef>
              <a:spcAft>
                <a:spcPts val="600"/>
              </a:spcAft>
              <a:buSzPct val="160000"/>
              <a:buFont typeface="Wingdings" pitchFamily="2" charset="2"/>
              <a:buChar char=""/>
              <a:defRPr sz="18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4pPr>
            <a:lvl5pPr marL="1645920" indent="-274320" algn="l" defTabSz="914400" rtl="0" eaLnBrk="1" latinLnBrk="0" hangingPunct="1">
              <a:spcBef>
                <a:spcPct val="20000"/>
              </a:spcBef>
              <a:spcAft>
                <a:spcPts val="600"/>
              </a:spcAft>
              <a:buSzPct val="160000"/>
              <a:buFont typeface="Wingdings" pitchFamily="2" charset="2"/>
              <a:buChar char=""/>
              <a:defRPr sz="18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5pPr>
            <a:lvl6pPr marL="1920240" indent="-228600" algn="l" defTabSz="914400" rtl="0" eaLnBrk="1" latinLnBrk="0" hangingPunct="1">
              <a:spcBef>
                <a:spcPts val="24"/>
              </a:spcBef>
              <a:spcAft>
                <a:spcPts val="600"/>
              </a:spcAft>
              <a:buClrTx/>
              <a:buSzPct val="130000"/>
              <a:buFont typeface="Wingdings" pitchFamily="2" charset="2"/>
              <a:buChar char=""/>
              <a:defRPr sz="1600" kern="1200">
                <a:solidFill>
                  <a:schemeClr val="tx1"/>
                </a:solidFill>
                <a:effectLst>
                  <a:outerShdw blurRad="38100" dist="38100" dir="2700000" algn="ctr" rotWithShape="0">
                    <a:srgbClr val="000000">
                      <a:alpha val="43000"/>
                    </a:srgbClr>
                  </a:outerShdw>
                </a:effectLst>
                <a:latin typeface="+mn-lt"/>
                <a:ea typeface="+mn-ea"/>
                <a:cs typeface="+mn-cs"/>
              </a:defRPr>
            </a:lvl6pPr>
            <a:lvl7pPr marL="2194560" indent="-228600" algn="l" defTabSz="914400" rtl="0" eaLnBrk="1" latinLnBrk="0" hangingPunct="1">
              <a:spcBef>
                <a:spcPts val="24"/>
              </a:spcBef>
              <a:spcAft>
                <a:spcPts val="600"/>
              </a:spcAft>
              <a:buClrTx/>
              <a:buSzPct val="130000"/>
              <a:buFont typeface="Wingdings" pitchFamily="2" charset="2"/>
              <a:buChar char=""/>
              <a:defRPr sz="1600" kern="1200">
                <a:solidFill>
                  <a:schemeClr val="tx1"/>
                </a:solidFill>
                <a:effectLst>
                  <a:outerShdw blurRad="38100" dist="38100" dir="2700000" algn="ctr" rotWithShape="0">
                    <a:srgbClr val="000000">
                      <a:alpha val="43000"/>
                    </a:srgbClr>
                  </a:outerShdw>
                </a:effectLst>
                <a:latin typeface="+mn-lt"/>
                <a:ea typeface="+mn-ea"/>
                <a:cs typeface="+mn-cs"/>
              </a:defRPr>
            </a:lvl7pPr>
            <a:lvl8pPr marL="2468880" indent="-228600" algn="l" defTabSz="914400" rtl="0" eaLnBrk="1" latinLnBrk="0" hangingPunct="1">
              <a:spcBef>
                <a:spcPts val="24"/>
              </a:spcBef>
              <a:spcAft>
                <a:spcPts val="600"/>
              </a:spcAft>
              <a:buClrTx/>
              <a:buSzPct val="130000"/>
              <a:buFont typeface="Wingdings" pitchFamily="2" charset="2"/>
              <a:buChar char=""/>
              <a:defRPr sz="1600" kern="1200">
                <a:solidFill>
                  <a:schemeClr val="tx1"/>
                </a:solidFill>
                <a:effectLst>
                  <a:outerShdw blurRad="38100" dist="38100" dir="2700000" algn="ctr" rotWithShape="0">
                    <a:srgbClr val="000000">
                      <a:alpha val="43000"/>
                    </a:srgbClr>
                  </a:outerShdw>
                </a:effectLst>
                <a:latin typeface="+mn-lt"/>
                <a:ea typeface="+mn-ea"/>
                <a:cs typeface="+mn-cs"/>
              </a:defRPr>
            </a:lvl8pPr>
            <a:lvl9pPr marL="2743200" indent="-228600" algn="l" defTabSz="914400" rtl="0" eaLnBrk="1" latinLnBrk="0" hangingPunct="1">
              <a:spcBef>
                <a:spcPts val="24"/>
              </a:spcBef>
              <a:spcAft>
                <a:spcPts val="600"/>
              </a:spcAft>
              <a:buClrTx/>
              <a:buSzPct val="130000"/>
              <a:buFont typeface="Wingdings" pitchFamily="2" charset="2"/>
              <a:buChar char=""/>
              <a:defRPr sz="1600" kern="1200">
                <a:solidFill>
                  <a:schemeClr val="tx1"/>
                </a:solidFill>
                <a:effectLst>
                  <a:outerShdw blurRad="38100" dist="38100" dir="2700000" algn="ctr" rotWithShape="0">
                    <a:srgbClr val="000000">
                      <a:alpha val="43000"/>
                    </a:srgbClr>
                  </a:outerShdw>
                </a:effectLst>
                <a:latin typeface="+mn-lt"/>
                <a:ea typeface="+mn-ea"/>
                <a:cs typeface="+mn-cs"/>
              </a:defRPr>
            </a:lvl9pPr>
          </a:lstStyle>
          <a:p>
            <a:pPr algn="just" fontAlgn="auto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en-US" altLang="tr-TR" b="0" dirty="0" smtClean="0"/>
          </a:p>
        </p:txBody>
      </p:sp>
      <p:sp>
        <p:nvSpPr>
          <p:cNvPr id="5" name="Rectangle 7"/>
          <p:cNvSpPr txBox="1">
            <a:spLocks noChangeArrowheads="1"/>
          </p:cNvSpPr>
          <p:nvPr/>
        </p:nvSpPr>
        <p:spPr>
          <a:xfrm>
            <a:off x="627993" y="1325670"/>
            <a:ext cx="3410607" cy="507512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365760" indent="-365760" algn="l" defTabSz="914400" rtl="0" eaLnBrk="1" latinLnBrk="0" hangingPunct="1">
              <a:spcBef>
                <a:spcPct val="20000"/>
              </a:spcBef>
              <a:spcAft>
                <a:spcPts val="600"/>
              </a:spcAft>
              <a:buSzPct val="160000"/>
              <a:buFont typeface="Wingdings" pitchFamily="2" charset="2"/>
              <a:buChar char=""/>
              <a:defRPr sz="28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  <a:lvl2pPr marL="731520" indent="-365760" algn="l" defTabSz="914400" rtl="0" eaLnBrk="1" latinLnBrk="0" hangingPunct="1">
              <a:spcBef>
                <a:spcPct val="20000"/>
              </a:spcBef>
              <a:spcAft>
                <a:spcPts val="600"/>
              </a:spcAft>
              <a:buSzPct val="160000"/>
              <a:buFont typeface="Wingdings" pitchFamily="2" charset="2"/>
              <a:buChar char=""/>
              <a:defRPr sz="24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2pPr>
            <a:lvl3pPr marL="1097280" indent="-320040" algn="l" defTabSz="914400" rtl="0" eaLnBrk="1" latinLnBrk="0" hangingPunct="1">
              <a:spcBef>
                <a:spcPct val="20000"/>
              </a:spcBef>
              <a:spcAft>
                <a:spcPts val="600"/>
              </a:spcAft>
              <a:buSzPct val="160000"/>
              <a:buFont typeface="Wingdings" pitchFamily="2" charset="2"/>
              <a:buChar char=""/>
              <a:defRPr sz="20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3pPr>
            <a:lvl4pPr marL="1371600" indent="-274320" algn="l" defTabSz="914400" rtl="0" eaLnBrk="1" latinLnBrk="0" hangingPunct="1">
              <a:spcBef>
                <a:spcPct val="20000"/>
              </a:spcBef>
              <a:spcAft>
                <a:spcPts val="600"/>
              </a:spcAft>
              <a:buSzPct val="160000"/>
              <a:buFont typeface="Wingdings" pitchFamily="2" charset="2"/>
              <a:buChar char=""/>
              <a:defRPr sz="18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4pPr>
            <a:lvl5pPr marL="1645920" indent="-274320" algn="l" defTabSz="914400" rtl="0" eaLnBrk="1" latinLnBrk="0" hangingPunct="1">
              <a:spcBef>
                <a:spcPct val="20000"/>
              </a:spcBef>
              <a:spcAft>
                <a:spcPts val="600"/>
              </a:spcAft>
              <a:buSzPct val="160000"/>
              <a:buFont typeface="Wingdings" pitchFamily="2" charset="2"/>
              <a:buChar char=""/>
              <a:defRPr sz="18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5pPr>
            <a:lvl6pPr marL="1920240" indent="-228600" algn="l" defTabSz="914400" rtl="0" eaLnBrk="1" latinLnBrk="0" hangingPunct="1">
              <a:spcBef>
                <a:spcPts val="24"/>
              </a:spcBef>
              <a:spcAft>
                <a:spcPts val="600"/>
              </a:spcAft>
              <a:buClrTx/>
              <a:buSzPct val="130000"/>
              <a:buFont typeface="Wingdings" pitchFamily="2" charset="2"/>
              <a:buChar char=""/>
              <a:defRPr sz="1600" kern="1200">
                <a:solidFill>
                  <a:schemeClr val="tx1"/>
                </a:solidFill>
                <a:effectLst>
                  <a:outerShdw blurRad="38100" dist="38100" dir="2700000" algn="ctr" rotWithShape="0">
                    <a:srgbClr val="000000">
                      <a:alpha val="43000"/>
                    </a:srgbClr>
                  </a:outerShdw>
                </a:effectLst>
                <a:latin typeface="+mn-lt"/>
                <a:ea typeface="+mn-ea"/>
                <a:cs typeface="+mn-cs"/>
              </a:defRPr>
            </a:lvl6pPr>
            <a:lvl7pPr marL="2194560" indent="-228600" algn="l" defTabSz="914400" rtl="0" eaLnBrk="1" latinLnBrk="0" hangingPunct="1">
              <a:spcBef>
                <a:spcPts val="24"/>
              </a:spcBef>
              <a:spcAft>
                <a:spcPts val="600"/>
              </a:spcAft>
              <a:buClrTx/>
              <a:buSzPct val="130000"/>
              <a:buFont typeface="Wingdings" pitchFamily="2" charset="2"/>
              <a:buChar char=""/>
              <a:defRPr sz="1600" kern="1200">
                <a:solidFill>
                  <a:schemeClr val="tx1"/>
                </a:solidFill>
                <a:effectLst>
                  <a:outerShdw blurRad="38100" dist="38100" dir="2700000" algn="ctr" rotWithShape="0">
                    <a:srgbClr val="000000">
                      <a:alpha val="43000"/>
                    </a:srgbClr>
                  </a:outerShdw>
                </a:effectLst>
                <a:latin typeface="+mn-lt"/>
                <a:ea typeface="+mn-ea"/>
                <a:cs typeface="+mn-cs"/>
              </a:defRPr>
            </a:lvl7pPr>
            <a:lvl8pPr marL="2468880" indent="-228600" algn="l" defTabSz="914400" rtl="0" eaLnBrk="1" latinLnBrk="0" hangingPunct="1">
              <a:spcBef>
                <a:spcPts val="24"/>
              </a:spcBef>
              <a:spcAft>
                <a:spcPts val="600"/>
              </a:spcAft>
              <a:buClrTx/>
              <a:buSzPct val="130000"/>
              <a:buFont typeface="Wingdings" pitchFamily="2" charset="2"/>
              <a:buChar char=""/>
              <a:defRPr sz="1600" kern="1200">
                <a:solidFill>
                  <a:schemeClr val="tx1"/>
                </a:solidFill>
                <a:effectLst>
                  <a:outerShdw blurRad="38100" dist="38100" dir="2700000" algn="ctr" rotWithShape="0">
                    <a:srgbClr val="000000">
                      <a:alpha val="43000"/>
                    </a:srgbClr>
                  </a:outerShdw>
                </a:effectLst>
                <a:latin typeface="+mn-lt"/>
                <a:ea typeface="+mn-ea"/>
                <a:cs typeface="+mn-cs"/>
              </a:defRPr>
            </a:lvl8pPr>
            <a:lvl9pPr marL="2743200" indent="-228600" algn="l" defTabSz="914400" rtl="0" eaLnBrk="1" latinLnBrk="0" hangingPunct="1">
              <a:spcBef>
                <a:spcPts val="24"/>
              </a:spcBef>
              <a:spcAft>
                <a:spcPts val="600"/>
              </a:spcAft>
              <a:buClrTx/>
              <a:buSzPct val="130000"/>
              <a:buFont typeface="Wingdings" pitchFamily="2" charset="2"/>
              <a:buChar char=""/>
              <a:defRPr sz="1600" kern="1200">
                <a:solidFill>
                  <a:schemeClr val="tx1"/>
                </a:solidFill>
                <a:effectLst>
                  <a:outerShdw blurRad="38100" dist="38100" dir="2700000" algn="ctr" rotWithShape="0">
                    <a:srgbClr val="000000">
                      <a:alpha val="43000"/>
                    </a:srgbClr>
                  </a:outerShdw>
                </a:effectLst>
                <a:latin typeface="+mn-lt"/>
                <a:ea typeface="+mn-ea"/>
                <a:cs typeface="+mn-cs"/>
              </a:defRPr>
            </a:lvl9pPr>
          </a:lstStyle>
          <a:p>
            <a:pPr marL="0" indent="0" algn="just" fontAlgn="auto">
              <a:lnSpc>
                <a:spcPct val="90000"/>
              </a:lnSpc>
              <a:buFont typeface="Wingdings" pitchFamily="2" charset="2"/>
              <a:buNone/>
            </a:pPr>
            <a:r>
              <a:rPr lang="en-US" altLang="tr-TR" dirty="0" smtClean="0"/>
              <a:t>Disable:</a:t>
            </a:r>
          </a:p>
          <a:p>
            <a:pPr marL="0" indent="0" algn="just" fontAlgn="auto">
              <a:lnSpc>
                <a:spcPct val="90000"/>
              </a:lnSpc>
              <a:buFont typeface="Wingdings" pitchFamily="2" charset="2"/>
              <a:buNone/>
            </a:pPr>
            <a:endParaRPr lang="en-US" altLang="tr-TR" sz="1800" dirty="0" smtClean="0"/>
          </a:p>
          <a:p>
            <a:pPr marL="0" indent="0" algn="just" fontAlgn="auto">
              <a:lnSpc>
                <a:spcPct val="90000"/>
              </a:lnSpc>
              <a:buFont typeface="Wingdings" pitchFamily="2" charset="2"/>
              <a:buNone/>
            </a:pPr>
            <a:r>
              <a:rPr lang="en-US" altLang="tr-TR" b="0" dirty="0" smtClean="0"/>
              <a:t>Any person who has a physical or mental impairment that substantially limits one or more their major life activities</a:t>
            </a:r>
          </a:p>
          <a:p>
            <a:pPr algn="just" fontAlgn="auto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en-US" altLang="tr-TR" b="0" dirty="0" smtClean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552" t="7993" b="9053"/>
          <a:stretch/>
        </p:blipFill>
        <p:spPr>
          <a:xfrm>
            <a:off x="4876800" y="1596788"/>
            <a:ext cx="4038600" cy="4804012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6"/>
          <p:cNvSpPr>
            <a:spLocks noGrp="1" noChangeArrowheads="1"/>
          </p:cNvSpPr>
          <p:nvPr>
            <p:ph type="title"/>
          </p:nvPr>
        </p:nvSpPr>
        <p:spPr>
          <a:xfrm>
            <a:off x="611188" y="260350"/>
            <a:ext cx="8353425" cy="720725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 algn="l" eaLnBrk="1" hangingPunct="1"/>
            <a:r>
              <a:rPr lang="en-US" altLang="tr-TR" sz="3600" b="1" dirty="0" smtClean="0"/>
              <a:t>Over View…</a:t>
            </a:r>
            <a:endParaRPr lang="it-IT" altLang="tr-TR" sz="3200" b="1" dirty="0" smtClean="0"/>
          </a:p>
        </p:txBody>
      </p:sp>
      <p:sp>
        <p:nvSpPr>
          <p:cNvPr id="4" name="Rectangle 7"/>
          <p:cNvSpPr txBox="1">
            <a:spLocks noChangeArrowheads="1"/>
          </p:cNvSpPr>
          <p:nvPr/>
        </p:nvSpPr>
        <p:spPr>
          <a:xfrm>
            <a:off x="609600" y="3886200"/>
            <a:ext cx="7772400" cy="210026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365760" indent="-365760" algn="l" defTabSz="914400" rtl="0" eaLnBrk="1" latinLnBrk="0" hangingPunct="1">
              <a:spcBef>
                <a:spcPct val="20000"/>
              </a:spcBef>
              <a:spcAft>
                <a:spcPts val="600"/>
              </a:spcAft>
              <a:buSzPct val="160000"/>
              <a:buFont typeface="Wingdings" pitchFamily="2" charset="2"/>
              <a:buChar char=""/>
              <a:defRPr sz="28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  <a:lvl2pPr marL="731520" indent="-365760" algn="l" defTabSz="914400" rtl="0" eaLnBrk="1" latinLnBrk="0" hangingPunct="1">
              <a:spcBef>
                <a:spcPct val="20000"/>
              </a:spcBef>
              <a:spcAft>
                <a:spcPts val="600"/>
              </a:spcAft>
              <a:buSzPct val="160000"/>
              <a:buFont typeface="Wingdings" pitchFamily="2" charset="2"/>
              <a:buChar char=""/>
              <a:defRPr sz="24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2pPr>
            <a:lvl3pPr marL="1097280" indent="-320040" algn="l" defTabSz="914400" rtl="0" eaLnBrk="1" latinLnBrk="0" hangingPunct="1">
              <a:spcBef>
                <a:spcPct val="20000"/>
              </a:spcBef>
              <a:spcAft>
                <a:spcPts val="600"/>
              </a:spcAft>
              <a:buSzPct val="160000"/>
              <a:buFont typeface="Wingdings" pitchFamily="2" charset="2"/>
              <a:buChar char=""/>
              <a:defRPr sz="20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3pPr>
            <a:lvl4pPr marL="1371600" indent="-274320" algn="l" defTabSz="914400" rtl="0" eaLnBrk="1" latinLnBrk="0" hangingPunct="1">
              <a:spcBef>
                <a:spcPct val="20000"/>
              </a:spcBef>
              <a:spcAft>
                <a:spcPts val="600"/>
              </a:spcAft>
              <a:buSzPct val="160000"/>
              <a:buFont typeface="Wingdings" pitchFamily="2" charset="2"/>
              <a:buChar char=""/>
              <a:defRPr sz="18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4pPr>
            <a:lvl5pPr marL="1645920" indent="-274320" algn="l" defTabSz="914400" rtl="0" eaLnBrk="1" latinLnBrk="0" hangingPunct="1">
              <a:spcBef>
                <a:spcPct val="20000"/>
              </a:spcBef>
              <a:spcAft>
                <a:spcPts val="600"/>
              </a:spcAft>
              <a:buSzPct val="160000"/>
              <a:buFont typeface="Wingdings" pitchFamily="2" charset="2"/>
              <a:buChar char=""/>
              <a:defRPr sz="18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5pPr>
            <a:lvl6pPr marL="1920240" indent="-228600" algn="l" defTabSz="914400" rtl="0" eaLnBrk="1" latinLnBrk="0" hangingPunct="1">
              <a:spcBef>
                <a:spcPts val="24"/>
              </a:spcBef>
              <a:spcAft>
                <a:spcPts val="600"/>
              </a:spcAft>
              <a:buClrTx/>
              <a:buSzPct val="130000"/>
              <a:buFont typeface="Wingdings" pitchFamily="2" charset="2"/>
              <a:buChar char=""/>
              <a:defRPr sz="1600" kern="1200">
                <a:solidFill>
                  <a:schemeClr val="tx1"/>
                </a:solidFill>
                <a:effectLst>
                  <a:outerShdw blurRad="38100" dist="38100" dir="2700000" algn="ctr" rotWithShape="0">
                    <a:srgbClr val="000000">
                      <a:alpha val="43000"/>
                    </a:srgbClr>
                  </a:outerShdw>
                </a:effectLst>
                <a:latin typeface="+mn-lt"/>
                <a:ea typeface="+mn-ea"/>
                <a:cs typeface="+mn-cs"/>
              </a:defRPr>
            </a:lvl6pPr>
            <a:lvl7pPr marL="2194560" indent="-228600" algn="l" defTabSz="914400" rtl="0" eaLnBrk="1" latinLnBrk="0" hangingPunct="1">
              <a:spcBef>
                <a:spcPts val="24"/>
              </a:spcBef>
              <a:spcAft>
                <a:spcPts val="600"/>
              </a:spcAft>
              <a:buClrTx/>
              <a:buSzPct val="130000"/>
              <a:buFont typeface="Wingdings" pitchFamily="2" charset="2"/>
              <a:buChar char=""/>
              <a:defRPr sz="1600" kern="1200">
                <a:solidFill>
                  <a:schemeClr val="tx1"/>
                </a:solidFill>
                <a:effectLst>
                  <a:outerShdw blurRad="38100" dist="38100" dir="2700000" algn="ctr" rotWithShape="0">
                    <a:srgbClr val="000000">
                      <a:alpha val="43000"/>
                    </a:srgbClr>
                  </a:outerShdw>
                </a:effectLst>
                <a:latin typeface="+mn-lt"/>
                <a:ea typeface="+mn-ea"/>
                <a:cs typeface="+mn-cs"/>
              </a:defRPr>
            </a:lvl7pPr>
            <a:lvl8pPr marL="2468880" indent="-228600" algn="l" defTabSz="914400" rtl="0" eaLnBrk="1" latinLnBrk="0" hangingPunct="1">
              <a:spcBef>
                <a:spcPts val="24"/>
              </a:spcBef>
              <a:spcAft>
                <a:spcPts val="600"/>
              </a:spcAft>
              <a:buClrTx/>
              <a:buSzPct val="130000"/>
              <a:buFont typeface="Wingdings" pitchFamily="2" charset="2"/>
              <a:buChar char=""/>
              <a:defRPr sz="1600" kern="1200">
                <a:solidFill>
                  <a:schemeClr val="tx1"/>
                </a:solidFill>
                <a:effectLst>
                  <a:outerShdw blurRad="38100" dist="38100" dir="2700000" algn="ctr" rotWithShape="0">
                    <a:srgbClr val="000000">
                      <a:alpha val="43000"/>
                    </a:srgbClr>
                  </a:outerShdw>
                </a:effectLst>
                <a:latin typeface="+mn-lt"/>
                <a:ea typeface="+mn-ea"/>
                <a:cs typeface="+mn-cs"/>
              </a:defRPr>
            </a:lvl8pPr>
            <a:lvl9pPr marL="2743200" indent="-228600" algn="l" defTabSz="914400" rtl="0" eaLnBrk="1" latinLnBrk="0" hangingPunct="1">
              <a:spcBef>
                <a:spcPts val="24"/>
              </a:spcBef>
              <a:spcAft>
                <a:spcPts val="600"/>
              </a:spcAft>
              <a:buClrTx/>
              <a:buSzPct val="130000"/>
              <a:buFont typeface="Wingdings" pitchFamily="2" charset="2"/>
              <a:buChar char=""/>
              <a:defRPr sz="1600" kern="1200">
                <a:solidFill>
                  <a:schemeClr val="tx1"/>
                </a:solidFill>
                <a:effectLst>
                  <a:outerShdw blurRad="38100" dist="38100" dir="2700000" algn="ctr" rotWithShape="0">
                    <a:srgbClr val="000000">
                      <a:alpha val="43000"/>
                    </a:srgbClr>
                  </a:outerShdw>
                </a:effectLst>
                <a:latin typeface="+mn-lt"/>
                <a:ea typeface="+mn-ea"/>
                <a:cs typeface="+mn-cs"/>
              </a:defRPr>
            </a:lvl9pPr>
          </a:lstStyle>
          <a:p>
            <a:pPr algn="just" fontAlgn="auto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en-US" altLang="tr-TR" b="0" dirty="0" smtClean="0"/>
          </a:p>
        </p:txBody>
      </p:sp>
      <p:sp>
        <p:nvSpPr>
          <p:cNvPr id="5" name="Rectangle 7"/>
          <p:cNvSpPr txBox="1">
            <a:spLocks noChangeArrowheads="1"/>
          </p:cNvSpPr>
          <p:nvPr/>
        </p:nvSpPr>
        <p:spPr>
          <a:xfrm>
            <a:off x="533400" y="1676400"/>
            <a:ext cx="3867807" cy="210026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365760" indent="-365760" algn="l" defTabSz="914400" rtl="0" eaLnBrk="1" latinLnBrk="0" hangingPunct="1">
              <a:spcBef>
                <a:spcPct val="20000"/>
              </a:spcBef>
              <a:spcAft>
                <a:spcPts val="600"/>
              </a:spcAft>
              <a:buSzPct val="160000"/>
              <a:buFont typeface="Wingdings" pitchFamily="2" charset="2"/>
              <a:buChar char=""/>
              <a:defRPr sz="28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  <a:lvl2pPr marL="731520" indent="-365760" algn="l" defTabSz="914400" rtl="0" eaLnBrk="1" latinLnBrk="0" hangingPunct="1">
              <a:spcBef>
                <a:spcPct val="20000"/>
              </a:spcBef>
              <a:spcAft>
                <a:spcPts val="600"/>
              </a:spcAft>
              <a:buSzPct val="160000"/>
              <a:buFont typeface="Wingdings" pitchFamily="2" charset="2"/>
              <a:buChar char=""/>
              <a:defRPr sz="24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2pPr>
            <a:lvl3pPr marL="1097280" indent="-320040" algn="l" defTabSz="914400" rtl="0" eaLnBrk="1" latinLnBrk="0" hangingPunct="1">
              <a:spcBef>
                <a:spcPct val="20000"/>
              </a:spcBef>
              <a:spcAft>
                <a:spcPts val="600"/>
              </a:spcAft>
              <a:buSzPct val="160000"/>
              <a:buFont typeface="Wingdings" pitchFamily="2" charset="2"/>
              <a:buChar char=""/>
              <a:defRPr sz="20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3pPr>
            <a:lvl4pPr marL="1371600" indent="-274320" algn="l" defTabSz="914400" rtl="0" eaLnBrk="1" latinLnBrk="0" hangingPunct="1">
              <a:spcBef>
                <a:spcPct val="20000"/>
              </a:spcBef>
              <a:spcAft>
                <a:spcPts val="600"/>
              </a:spcAft>
              <a:buSzPct val="160000"/>
              <a:buFont typeface="Wingdings" pitchFamily="2" charset="2"/>
              <a:buChar char=""/>
              <a:defRPr sz="18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4pPr>
            <a:lvl5pPr marL="1645920" indent="-274320" algn="l" defTabSz="914400" rtl="0" eaLnBrk="1" latinLnBrk="0" hangingPunct="1">
              <a:spcBef>
                <a:spcPct val="20000"/>
              </a:spcBef>
              <a:spcAft>
                <a:spcPts val="600"/>
              </a:spcAft>
              <a:buSzPct val="160000"/>
              <a:buFont typeface="Wingdings" pitchFamily="2" charset="2"/>
              <a:buChar char=""/>
              <a:defRPr sz="18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5pPr>
            <a:lvl6pPr marL="1920240" indent="-228600" algn="l" defTabSz="914400" rtl="0" eaLnBrk="1" latinLnBrk="0" hangingPunct="1">
              <a:spcBef>
                <a:spcPts val="24"/>
              </a:spcBef>
              <a:spcAft>
                <a:spcPts val="600"/>
              </a:spcAft>
              <a:buClrTx/>
              <a:buSzPct val="130000"/>
              <a:buFont typeface="Wingdings" pitchFamily="2" charset="2"/>
              <a:buChar char=""/>
              <a:defRPr sz="1600" kern="1200">
                <a:solidFill>
                  <a:schemeClr val="tx1"/>
                </a:solidFill>
                <a:effectLst>
                  <a:outerShdw blurRad="38100" dist="38100" dir="2700000" algn="ctr" rotWithShape="0">
                    <a:srgbClr val="000000">
                      <a:alpha val="43000"/>
                    </a:srgbClr>
                  </a:outerShdw>
                </a:effectLst>
                <a:latin typeface="+mn-lt"/>
                <a:ea typeface="+mn-ea"/>
                <a:cs typeface="+mn-cs"/>
              </a:defRPr>
            </a:lvl6pPr>
            <a:lvl7pPr marL="2194560" indent="-228600" algn="l" defTabSz="914400" rtl="0" eaLnBrk="1" latinLnBrk="0" hangingPunct="1">
              <a:spcBef>
                <a:spcPts val="24"/>
              </a:spcBef>
              <a:spcAft>
                <a:spcPts val="600"/>
              </a:spcAft>
              <a:buClrTx/>
              <a:buSzPct val="130000"/>
              <a:buFont typeface="Wingdings" pitchFamily="2" charset="2"/>
              <a:buChar char=""/>
              <a:defRPr sz="1600" kern="1200">
                <a:solidFill>
                  <a:schemeClr val="tx1"/>
                </a:solidFill>
                <a:effectLst>
                  <a:outerShdw blurRad="38100" dist="38100" dir="2700000" algn="ctr" rotWithShape="0">
                    <a:srgbClr val="000000">
                      <a:alpha val="43000"/>
                    </a:srgbClr>
                  </a:outerShdw>
                </a:effectLst>
                <a:latin typeface="+mn-lt"/>
                <a:ea typeface="+mn-ea"/>
                <a:cs typeface="+mn-cs"/>
              </a:defRPr>
            </a:lvl7pPr>
            <a:lvl8pPr marL="2468880" indent="-228600" algn="l" defTabSz="914400" rtl="0" eaLnBrk="1" latinLnBrk="0" hangingPunct="1">
              <a:spcBef>
                <a:spcPts val="24"/>
              </a:spcBef>
              <a:spcAft>
                <a:spcPts val="600"/>
              </a:spcAft>
              <a:buClrTx/>
              <a:buSzPct val="130000"/>
              <a:buFont typeface="Wingdings" pitchFamily="2" charset="2"/>
              <a:buChar char=""/>
              <a:defRPr sz="1600" kern="1200">
                <a:solidFill>
                  <a:schemeClr val="tx1"/>
                </a:solidFill>
                <a:effectLst>
                  <a:outerShdw blurRad="38100" dist="38100" dir="2700000" algn="ctr" rotWithShape="0">
                    <a:srgbClr val="000000">
                      <a:alpha val="43000"/>
                    </a:srgbClr>
                  </a:outerShdw>
                </a:effectLst>
                <a:latin typeface="+mn-lt"/>
                <a:ea typeface="+mn-ea"/>
                <a:cs typeface="+mn-cs"/>
              </a:defRPr>
            </a:lvl8pPr>
            <a:lvl9pPr marL="2743200" indent="-228600" algn="l" defTabSz="914400" rtl="0" eaLnBrk="1" latinLnBrk="0" hangingPunct="1">
              <a:spcBef>
                <a:spcPts val="24"/>
              </a:spcBef>
              <a:spcAft>
                <a:spcPts val="600"/>
              </a:spcAft>
              <a:buClrTx/>
              <a:buSzPct val="130000"/>
              <a:buFont typeface="Wingdings" pitchFamily="2" charset="2"/>
              <a:buChar char=""/>
              <a:defRPr sz="1600" kern="1200">
                <a:solidFill>
                  <a:schemeClr val="tx1"/>
                </a:solidFill>
                <a:effectLst>
                  <a:outerShdw blurRad="38100" dist="38100" dir="2700000" algn="ctr" rotWithShape="0">
                    <a:srgbClr val="000000">
                      <a:alpha val="43000"/>
                    </a:srgbClr>
                  </a:outerShdw>
                </a:effectLst>
                <a:latin typeface="+mn-lt"/>
                <a:ea typeface="+mn-ea"/>
                <a:cs typeface="+mn-cs"/>
              </a:defRPr>
            </a:lvl9pPr>
          </a:lstStyle>
          <a:p>
            <a:pPr marL="0" indent="0" algn="just" fontAlgn="auto">
              <a:lnSpc>
                <a:spcPct val="90000"/>
              </a:lnSpc>
              <a:buFont typeface="Wingdings" pitchFamily="2" charset="2"/>
              <a:buNone/>
            </a:pPr>
            <a:endParaRPr lang="en-US" altLang="tr-TR" sz="2400" b="0" dirty="0" smtClean="0"/>
          </a:p>
          <a:p>
            <a:pPr algn="just" fontAlgn="auto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altLang="tr-TR" sz="3200" b="0" dirty="0" smtClean="0"/>
              <a:t>Disability caused by birth</a:t>
            </a:r>
          </a:p>
          <a:p>
            <a:pPr marL="0" indent="0" algn="just" fontAlgn="auto">
              <a:lnSpc>
                <a:spcPct val="90000"/>
              </a:lnSpc>
              <a:buNone/>
            </a:pPr>
            <a:endParaRPr lang="en-US" altLang="tr-TR" sz="2400" b="0" dirty="0" smtClean="0"/>
          </a:p>
          <a:p>
            <a:pPr algn="just" fontAlgn="auto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en-US" altLang="tr-TR" sz="2400" b="0" dirty="0" smtClean="0"/>
          </a:p>
        </p:txBody>
      </p:sp>
      <p:sp>
        <p:nvSpPr>
          <p:cNvPr id="6" name="Rectangle 7"/>
          <p:cNvSpPr txBox="1">
            <a:spLocks noChangeArrowheads="1"/>
          </p:cNvSpPr>
          <p:nvPr/>
        </p:nvSpPr>
        <p:spPr>
          <a:xfrm>
            <a:off x="4800600" y="1828800"/>
            <a:ext cx="3886200" cy="210026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365760" indent="-365760" algn="l" defTabSz="914400" rtl="0" eaLnBrk="1" latinLnBrk="0" hangingPunct="1">
              <a:spcBef>
                <a:spcPct val="20000"/>
              </a:spcBef>
              <a:spcAft>
                <a:spcPts val="600"/>
              </a:spcAft>
              <a:buSzPct val="160000"/>
              <a:buFont typeface="Wingdings" pitchFamily="2" charset="2"/>
              <a:buChar char=""/>
              <a:defRPr sz="28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  <a:lvl2pPr marL="731520" indent="-365760" algn="l" defTabSz="914400" rtl="0" eaLnBrk="1" latinLnBrk="0" hangingPunct="1">
              <a:spcBef>
                <a:spcPct val="20000"/>
              </a:spcBef>
              <a:spcAft>
                <a:spcPts val="600"/>
              </a:spcAft>
              <a:buSzPct val="160000"/>
              <a:buFont typeface="Wingdings" pitchFamily="2" charset="2"/>
              <a:buChar char=""/>
              <a:defRPr sz="24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2pPr>
            <a:lvl3pPr marL="1097280" indent="-320040" algn="l" defTabSz="914400" rtl="0" eaLnBrk="1" latinLnBrk="0" hangingPunct="1">
              <a:spcBef>
                <a:spcPct val="20000"/>
              </a:spcBef>
              <a:spcAft>
                <a:spcPts val="600"/>
              </a:spcAft>
              <a:buSzPct val="160000"/>
              <a:buFont typeface="Wingdings" pitchFamily="2" charset="2"/>
              <a:buChar char=""/>
              <a:defRPr sz="20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3pPr>
            <a:lvl4pPr marL="1371600" indent="-274320" algn="l" defTabSz="914400" rtl="0" eaLnBrk="1" latinLnBrk="0" hangingPunct="1">
              <a:spcBef>
                <a:spcPct val="20000"/>
              </a:spcBef>
              <a:spcAft>
                <a:spcPts val="600"/>
              </a:spcAft>
              <a:buSzPct val="160000"/>
              <a:buFont typeface="Wingdings" pitchFamily="2" charset="2"/>
              <a:buChar char=""/>
              <a:defRPr sz="18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4pPr>
            <a:lvl5pPr marL="1645920" indent="-274320" algn="l" defTabSz="914400" rtl="0" eaLnBrk="1" latinLnBrk="0" hangingPunct="1">
              <a:spcBef>
                <a:spcPct val="20000"/>
              </a:spcBef>
              <a:spcAft>
                <a:spcPts val="600"/>
              </a:spcAft>
              <a:buSzPct val="160000"/>
              <a:buFont typeface="Wingdings" pitchFamily="2" charset="2"/>
              <a:buChar char=""/>
              <a:defRPr sz="18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5pPr>
            <a:lvl6pPr marL="1920240" indent="-228600" algn="l" defTabSz="914400" rtl="0" eaLnBrk="1" latinLnBrk="0" hangingPunct="1">
              <a:spcBef>
                <a:spcPts val="24"/>
              </a:spcBef>
              <a:spcAft>
                <a:spcPts val="600"/>
              </a:spcAft>
              <a:buClrTx/>
              <a:buSzPct val="130000"/>
              <a:buFont typeface="Wingdings" pitchFamily="2" charset="2"/>
              <a:buChar char=""/>
              <a:defRPr sz="1600" kern="1200">
                <a:solidFill>
                  <a:schemeClr val="tx1"/>
                </a:solidFill>
                <a:effectLst>
                  <a:outerShdw blurRad="38100" dist="38100" dir="2700000" algn="ctr" rotWithShape="0">
                    <a:srgbClr val="000000">
                      <a:alpha val="43000"/>
                    </a:srgbClr>
                  </a:outerShdw>
                </a:effectLst>
                <a:latin typeface="+mn-lt"/>
                <a:ea typeface="+mn-ea"/>
                <a:cs typeface="+mn-cs"/>
              </a:defRPr>
            </a:lvl6pPr>
            <a:lvl7pPr marL="2194560" indent="-228600" algn="l" defTabSz="914400" rtl="0" eaLnBrk="1" latinLnBrk="0" hangingPunct="1">
              <a:spcBef>
                <a:spcPts val="24"/>
              </a:spcBef>
              <a:spcAft>
                <a:spcPts val="600"/>
              </a:spcAft>
              <a:buClrTx/>
              <a:buSzPct val="130000"/>
              <a:buFont typeface="Wingdings" pitchFamily="2" charset="2"/>
              <a:buChar char=""/>
              <a:defRPr sz="1600" kern="1200">
                <a:solidFill>
                  <a:schemeClr val="tx1"/>
                </a:solidFill>
                <a:effectLst>
                  <a:outerShdw blurRad="38100" dist="38100" dir="2700000" algn="ctr" rotWithShape="0">
                    <a:srgbClr val="000000">
                      <a:alpha val="43000"/>
                    </a:srgbClr>
                  </a:outerShdw>
                </a:effectLst>
                <a:latin typeface="+mn-lt"/>
                <a:ea typeface="+mn-ea"/>
                <a:cs typeface="+mn-cs"/>
              </a:defRPr>
            </a:lvl7pPr>
            <a:lvl8pPr marL="2468880" indent="-228600" algn="l" defTabSz="914400" rtl="0" eaLnBrk="1" latinLnBrk="0" hangingPunct="1">
              <a:spcBef>
                <a:spcPts val="24"/>
              </a:spcBef>
              <a:spcAft>
                <a:spcPts val="600"/>
              </a:spcAft>
              <a:buClrTx/>
              <a:buSzPct val="130000"/>
              <a:buFont typeface="Wingdings" pitchFamily="2" charset="2"/>
              <a:buChar char=""/>
              <a:defRPr sz="1600" kern="1200">
                <a:solidFill>
                  <a:schemeClr val="tx1"/>
                </a:solidFill>
                <a:effectLst>
                  <a:outerShdw blurRad="38100" dist="38100" dir="2700000" algn="ctr" rotWithShape="0">
                    <a:srgbClr val="000000">
                      <a:alpha val="43000"/>
                    </a:srgbClr>
                  </a:outerShdw>
                </a:effectLst>
                <a:latin typeface="+mn-lt"/>
                <a:ea typeface="+mn-ea"/>
                <a:cs typeface="+mn-cs"/>
              </a:defRPr>
            </a:lvl8pPr>
            <a:lvl9pPr marL="2743200" indent="-228600" algn="l" defTabSz="914400" rtl="0" eaLnBrk="1" latinLnBrk="0" hangingPunct="1">
              <a:spcBef>
                <a:spcPts val="24"/>
              </a:spcBef>
              <a:spcAft>
                <a:spcPts val="600"/>
              </a:spcAft>
              <a:buClrTx/>
              <a:buSzPct val="130000"/>
              <a:buFont typeface="Wingdings" pitchFamily="2" charset="2"/>
              <a:buChar char=""/>
              <a:defRPr sz="1600" kern="1200">
                <a:solidFill>
                  <a:schemeClr val="tx1"/>
                </a:solidFill>
                <a:effectLst>
                  <a:outerShdw blurRad="38100" dist="38100" dir="2700000" algn="ctr" rotWithShape="0">
                    <a:srgbClr val="000000">
                      <a:alpha val="43000"/>
                    </a:srgbClr>
                  </a:outerShdw>
                </a:effectLst>
                <a:latin typeface="+mn-lt"/>
                <a:ea typeface="+mn-ea"/>
                <a:cs typeface="+mn-cs"/>
              </a:defRPr>
            </a:lvl9pPr>
          </a:lstStyle>
          <a:p>
            <a:pPr marL="0" indent="0" algn="just" fontAlgn="auto">
              <a:lnSpc>
                <a:spcPct val="90000"/>
              </a:lnSpc>
              <a:buNone/>
            </a:pPr>
            <a:endParaRPr lang="en-US" altLang="tr-TR" sz="3200" b="0" dirty="0" smtClean="0"/>
          </a:p>
          <a:p>
            <a:pPr algn="just" fontAlgn="auto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altLang="tr-TR" sz="3200" b="0" dirty="0" smtClean="0"/>
              <a:t>Disability caused by an accident or  external factors</a:t>
            </a:r>
          </a:p>
          <a:p>
            <a:pPr algn="just" fontAlgn="auto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en-US" altLang="tr-TR" sz="2400" b="0" dirty="0" smtClean="0"/>
          </a:p>
          <a:p>
            <a:pPr algn="just" fontAlgn="auto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en-US" altLang="tr-TR" sz="2400" b="0" dirty="0" smtClean="0"/>
          </a:p>
        </p:txBody>
      </p:sp>
      <p:sp>
        <p:nvSpPr>
          <p:cNvPr id="7" name="Rectangle 7"/>
          <p:cNvSpPr txBox="1">
            <a:spLocks noChangeArrowheads="1"/>
          </p:cNvSpPr>
          <p:nvPr/>
        </p:nvSpPr>
        <p:spPr>
          <a:xfrm>
            <a:off x="2272862" y="1752600"/>
            <a:ext cx="4585138" cy="6095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>
            <a:lvl1pPr marL="365760" indent="-365760" algn="l" defTabSz="914400" rtl="0" eaLnBrk="1" latinLnBrk="0" hangingPunct="1">
              <a:spcBef>
                <a:spcPct val="20000"/>
              </a:spcBef>
              <a:spcAft>
                <a:spcPts val="600"/>
              </a:spcAft>
              <a:buSzPct val="160000"/>
              <a:buFont typeface="Wingdings" pitchFamily="2" charset="2"/>
              <a:buChar char=""/>
              <a:defRPr sz="28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  <a:lvl2pPr marL="731520" indent="-365760" algn="l" defTabSz="914400" rtl="0" eaLnBrk="1" latinLnBrk="0" hangingPunct="1">
              <a:spcBef>
                <a:spcPct val="20000"/>
              </a:spcBef>
              <a:spcAft>
                <a:spcPts val="600"/>
              </a:spcAft>
              <a:buSzPct val="160000"/>
              <a:buFont typeface="Wingdings" pitchFamily="2" charset="2"/>
              <a:buChar char=""/>
              <a:defRPr sz="24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2pPr>
            <a:lvl3pPr marL="1097280" indent="-320040" algn="l" defTabSz="914400" rtl="0" eaLnBrk="1" latinLnBrk="0" hangingPunct="1">
              <a:spcBef>
                <a:spcPct val="20000"/>
              </a:spcBef>
              <a:spcAft>
                <a:spcPts val="600"/>
              </a:spcAft>
              <a:buSzPct val="160000"/>
              <a:buFont typeface="Wingdings" pitchFamily="2" charset="2"/>
              <a:buChar char=""/>
              <a:defRPr sz="20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3pPr>
            <a:lvl4pPr marL="1371600" indent="-274320" algn="l" defTabSz="914400" rtl="0" eaLnBrk="1" latinLnBrk="0" hangingPunct="1">
              <a:spcBef>
                <a:spcPct val="20000"/>
              </a:spcBef>
              <a:spcAft>
                <a:spcPts val="600"/>
              </a:spcAft>
              <a:buSzPct val="160000"/>
              <a:buFont typeface="Wingdings" pitchFamily="2" charset="2"/>
              <a:buChar char=""/>
              <a:defRPr sz="18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4pPr>
            <a:lvl5pPr marL="1645920" indent="-274320" algn="l" defTabSz="914400" rtl="0" eaLnBrk="1" latinLnBrk="0" hangingPunct="1">
              <a:spcBef>
                <a:spcPct val="20000"/>
              </a:spcBef>
              <a:spcAft>
                <a:spcPts val="600"/>
              </a:spcAft>
              <a:buSzPct val="160000"/>
              <a:buFont typeface="Wingdings" pitchFamily="2" charset="2"/>
              <a:buChar char=""/>
              <a:defRPr sz="18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5pPr>
            <a:lvl6pPr marL="1920240" indent="-228600" algn="l" defTabSz="914400" rtl="0" eaLnBrk="1" latinLnBrk="0" hangingPunct="1">
              <a:spcBef>
                <a:spcPts val="24"/>
              </a:spcBef>
              <a:spcAft>
                <a:spcPts val="600"/>
              </a:spcAft>
              <a:buClrTx/>
              <a:buSzPct val="130000"/>
              <a:buFont typeface="Wingdings" pitchFamily="2" charset="2"/>
              <a:buChar char=""/>
              <a:defRPr sz="1600" kern="1200">
                <a:solidFill>
                  <a:schemeClr val="tx1"/>
                </a:solidFill>
                <a:effectLst>
                  <a:outerShdw blurRad="38100" dist="38100" dir="2700000" algn="ctr" rotWithShape="0">
                    <a:srgbClr val="000000">
                      <a:alpha val="43000"/>
                    </a:srgbClr>
                  </a:outerShdw>
                </a:effectLst>
                <a:latin typeface="+mn-lt"/>
                <a:ea typeface="+mn-ea"/>
                <a:cs typeface="+mn-cs"/>
              </a:defRPr>
            </a:lvl6pPr>
            <a:lvl7pPr marL="2194560" indent="-228600" algn="l" defTabSz="914400" rtl="0" eaLnBrk="1" latinLnBrk="0" hangingPunct="1">
              <a:spcBef>
                <a:spcPts val="24"/>
              </a:spcBef>
              <a:spcAft>
                <a:spcPts val="600"/>
              </a:spcAft>
              <a:buClrTx/>
              <a:buSzPct val="130000"/>
              <a:buFont typeface="Wingdings" pitchFamily="2" charset="2"/>
              <a:buChar char=""/>
              <a:defRPr sz="1600" kern="1200">
                <a:solidFill>
                  <a:schemeClr val="tx1"/>
                </a:solidFill>
                <a:effectLst>
                  <a:outerShdw blurRad="38100" dist="38100" dir="2700000" algn="ctr" rotWithShape="0">
                    <a:srgbClr val="000000">
                      <a:alpha val="43000"/>
                    </a:srgbClr>
                  </a:outerShdw>
                </a:effectLst>
                <a:latin typeface="+mn-lt"/>
                <a:ea typeface="+mn-ea"/>
                <a:cs typeface="+mn-cs"/>
              </a:defRPr>
            </a:lvl7pPr>
            <a:lvl8pPr marL="2468880" indent="-228600" algn="l" defTabSz="914400" rtl="0" eaLnBrk="1" latinLnBrk="0" hangingPunct="1">
              <a:spcBef>
                <a:spcPts val="24"/>
              </a:spcBef>
              <a:spcAft>
                <a:spcPts val="600"/>
              </a:spcAft>
              <a:buClrTx/>
              <a:buSzPct val="130000"/>
              <a:buFont typeface="Wingdings" pitchFamily="2" charset="2"/>
              <a:buChar char=""/>
              <a:defRPr sz="1600" kern="1200">
                <a:solidFill>
                  <a:schemeClr val="tx1"/>
                </a:solidFill>
                <a:effectLst>
                  <a:outerShdw blurRad="38100" dist="38100" dir="2700000" algn="ctr" rotWithShape="0">
                    <a:srgbClr val="000000">
                      <a:alpha val="43000"/>
                    </a:srgbClr>
                  </a:outerShdw>
                </a:effectLst>
                <a:latin typeface="+mn-lt"/>
                <a:ea typeface="+mn-ea"/>
                <a:cs typeface="+mn-cs"/>
              </a:defRPr>
            </a:lvl8pPr>
            <a:lvl9pPr marL="2743200" indent="-228600" algn="l" defTabSz="914400" rtl="0" eaLnBrk="1" latinLnBrk="0" hangingPunct="1">
              <a:spcBef>
                <a:spcPts val="24"/>
              </a:spcBef>
              <a:spcAft>
                <a:spcPts val="600"/>
              </a:spcAft>
              <a:buClrTx/>
              <a:buSzPct val="130000"/>
              <a:buFont typeface="Wingdings" pitchFamily="2" charset="2"/>
              <a:buChar char=""/>
              <a:defRPr sz="1600" kern="1200">
                <a:solidFill>
                  <a:schemeClr val="tx1"/>
                </a:solidFill>
                <a:effectLst>
                  <a:outerShdw blurRad="38100" dist="38100" dir="2700000" algn="ctr" rotWithShape="0">
                    <a:srgbClr val="000000">
                      <a:alpha val="43000"/>
                    </a:srgbClr>
                  </a:outerShdw>
                </a:effectLst>
                <a:latin typeface="+mn-lt"/>
                <a:ea typeface="+mn-ea"/>
                <a:cs typeface="+mn-cs"/>
              </a:defRPr>
            </a:lvl9pPr>
          </a:lstStyle>
          <a:p>
            <a:pPr marL="0" indent="0" algn="just" fontAlgn="auto">
              <a:lnSpc>
                <a:spcPct val="90000"/>
              </a:lnSpc>
              <a:buFont typeface="Wingdings" pitchFamily="2" charset="2"/>
              <a:buNone/>
            </a:pPr>
            <a:r>
              <a:rPr lang="en-US" altLang="tr-TR" sz="3300" dirty="0" smtClean="0"/>
              <a:t>Types of Disabilities:</a:t>
            </a:r>
          </a:p>
          <a:p>
            <a:pPr algn="just" fontAlgn="auto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en-US" altLang="tr-TR" b="0" dirty="0" smtClean="0"/>
          </a:p>
          <a:p>
            <a:pPr algn="just" fontAlgn="auto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en-US" altLang="tr-TR" b="0" dirty="0" smtClean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734" t="5746" r="4436"/>
          <a:stretch/>
        </p:blipFill>
        <p:spPr>
          <a:xfrm>
            <a:off x="475593" y="3505200"/>
            <a:ext cx="3867807" cy="317502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13" name="Picture 12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517" r="15714"/>
          <a:stretch/>
        </p:blipFill>
        <p:spPr>
          <a:xfrm>
            <a:off x="4800600" y="3505200"/>
            <a:ext cx="4038600" cy="317502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16394710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6"/>
          <p:cNvSpPr>
            <a:spLocks noGrp="1" noChangeArrowheads="1"/>
          </p:cNvSpPr>
          <p:nvPr>
            <p:ph type="title"/>
          </p:nvPr>
        </p:nvSpPr>
        <p:spPr>
          <a:xfrm>
            <a:off x="611188" y="260350"/>
            <a:ext cx="8353425" cy="720725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 algn="l" eaLnBrk="1" hangingPunct="1"/>
            <a:r>
              <a:rPr lang="en-US" altLang="tr-TR" sz="3600" b="1" dirty="0" smtClean="0"/>
              <a:t>Over View…</a:t>
            </a:r>
            <a:endParaRPr lang="it-IT" altLang="tr-TR" sz="3200" b="1" dirty="0" smtClean="0"/>
          </a:p>
        </p:txBody>
      </p:sp>
      <p:sp>
        <p:nvSpPr>
          <p:cNvPr id="4" name="Rectangle 7"/>
          <p:cNvSpPr txBox="1">
            <a:spLocks noChangeArrowheads="1"/>
          </p:cNvSpPr>
          <p:nvPr/>
        </p:nvSpPr>
        <p:spPr>
          <a:xfrm>
            <a:off x="609600" y="3886200"/>
            <a:ext cx="7772400" cy="210026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365760" indent="-365760" algn="l" defTabSz="914400" rtl="0" eaLnBrk="1" latinLnBrk="0" hangingPunct="1">
              <a:spcBef>
                <a:spcPct val="20000"/>
              </a:spcBef>
              <a:spcAft>
                <a:spcPts val="600"/>
              </a:spcAft>
              <a:buSzPct val="160000"/>
              <a:buFont typeface="Wingdings" pitchFamily="2" charset="2"/>
              <a:buChar char=""/>
              <a:defRPr sz="28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  <a:lvl2pPr marL="731520" indent="-365760" algn="l" defTabSz="914400" rtl="0" eaLnBrk="1" latinLnBrk="0" hangingPunct="1">
              <a:spcBef>
                <a:spcPct val="20000"/>
              </a:spcBef>
              <a:spcAft>
                <a:spcPts val="600"/>
              </a:spcAft>
              <a:buSzPct val="160000"/>
              <a:buFont typeface="Wingdings" pitchFamily="2" charset="2"/>
              <a:buChar char=""/>
              <a:defRPr sz="24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2pPr>
            <a:lvl3pPr marL="1097280" indent="-320040" algn="l" defTabSz="914400" rtl="0" eaLnBrk="1" latinLnBrk="0" hangingPunct="1">
              <a:spcBef>
                <a:spcPct val="20000"/>
              </a:spcBef>
              <a:spcAft>
                <a:spcPts val="600"/>
              </a:spcAft>
              <a:buSzPct val="160000"/>
              <a:buFont typeface="Wingdings" pitchFamily="2" charset="2"/>
              <a:buChar char=""/>
              <a:defRPr sz="20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3pPr>
            <a:lvl4pPr marL="1371600" indent="-274320" algn="l" defTabSz="914400" rtl="0" eaLnBrk="1" latinLnBrk="0" hangingPunct="1">
              <a:spcBef>
                <a:spcPct val="20000"/>
              </a:spcBef>
              <a:spcAft>
                <a:spcPts val="600"/>
              </a:spcAft>
              <a:buSzPct val="160000"/>
              <a:buFont typeface="Wingdings" pitchFamily="2" charset="2"/>
              <a:buChar char=""/>
              <a:defRPr sz="18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4pPr>
            <a:lvl5pPr marL="1645920" indent="-274320" algn="l" defTabSz="914400" rtl="0" eaLnBrk="1" latinLnBrk="0" hangingPunct="1">
              <a:spcBef>
                <a:spcPct val="20000"/>
              </a:spcBef>
              <a:spcAft>
                <a:spcPts val="600"/>
              </a:spcAft>
              <a:buSzPct val="160000"/>
              <a:buFont typeface="Wingdings" pitchFamily="2" charset="2"/>
              <a:buChar char=""/>
              <a:defRPr sz="18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5pPr>
            <a:lvl6pPr marL="1920240" indent="-228600" algn="l" defTabSz="914400" rtl="0" eaLnBrk="1" latinLnBrk="0" hangingPunct="1">
              <a:spcBef>
                <a:spcPts val="24"/>
              </a:spcBef>
              <a:spcAft>
                <a:spcPts val="600"/>
              </a:spcAft>
              <a:buClrTx/>
              <a:buSzPct val="130000"/>
              <a:buFont typeface="Wingdings" pitchFamily="2" charset="2"/>
              <a:buChar char=""/>
              <a:defRPr sz="1600" kern="1200">
                <a:solidFill>
                  <a:schemeClr val="tx1"/>
                </a:solidFill>
                <a:effectLst>
                  <a:outerShdw blurRad="38100" dist="38100" dir="2700000" algn="ctr" rotWithShape="0">
                    <a:srgbClr val="000000">
                      <a:alpha val="43000"/>
                    </a:srgbClr>
                  </a:outerShdw>
                </a:effectLst>
                <a:latin typeface="+mn-lt"/>
                <a:ea typeface="+mn-ea"/>
                <a:cs typeface="+mn-cs"/>
              </a:defRPr>
            </a:lvl6pPr>
            <a:lvl7pPr marL="2194560" indent="-228600" algn="l" defTabSz="914400" rtl="0" eaLnBrk="1" latinLnBrk="0" hangingPunct="1">
              <a:spcBef>
                <a:spcPts val="24"/>
              </a:spcBef>
              <a:spcAft>
                <a:spcPts val="600"/>
              </a:spcAft>
              <a:buClrTx/>
              <a:buSzPct val="130000"/>
              <a:buFont typeface="Wingdings" pitchFamily="2" charset="2"/>
              <a:buChar char=""/>
              <a:defRPr sz="1600" kern="1200">
                <a:solidFill>
                  <a:schemeClr val="tx1"/>
                </a:solidFill>
                <a:effectLst>
                  <a:outerShdw blurRad="38100" dist="38100" dir="2700000" algn="ctr" rotWithShape="0">
                    <a:srgbClr val="000000">
                      <a:alpha val="43000"/>
                    </a:srgbClr>
                  </a:outerShdw>
                </a:effectLst>
                <a:latin typeface="+mn-lt"/>
                <a:ea typeface="+mn-ea"/>
                <a:cs typeface="+mn-cs"/>
              </a:defRPr>
            </a:lvl7pPr>
            <a:lvl8pPr marL="2468880" indent="-228600" algn="l" defTabSz="914400" rtl="0" eaLnBrk="1" latinLnBrk="0" hangingPunct="1">
              <a:spcBef>
                <a:spcPts val="24"/>
              </a:spcBef>
              <a:spcAft>
                <a:spcPts val="600"/>
              </a:spcAft>
              <a:buClrTx/>
              <a:buSzPct val="130000"/>
              <a:buFont typeface="Wingdings" pitchFamily="2" charset="2"/>
              <a:buChar char=""/>
              <a:defRPr sz="1600" kern="1200">
                <a:solidFill>
                  <a:schemeClr val="tx1"/>
                </a:solidFill>
                <a:effectLst>
                  <a:outerShdw blurRad="38100" dist="38100" dir="2700000" algn="ctr" rotWithShape="0">
                    <a:srgbClr val="000000">
                      <a:alpha val="43000"/>
                    </a:srgbClr>
                  </a:outerShdw>
                </a:effectLst>
                <a:latin typeface="+mn-lt"/>
                <a:ea typeface="+mn-ea"/>
                <a:cs typeface="+mn-cs"/>
              </a:defRPr>
            </a:lvl8pPr>
            <a:lvl9pPr marL="2743200" indent="-228600" algn="l" defTabSz="914400" rtl="0" eaLnBrk="1" latinLnBrk="0" hangingPunct="1">
              <a:spcBef>
                <a:spcPts val="24"/>
              </a:spcBef>
              <a:spcAft>
                <a:spcPts val="600"/>
              </a:spcAft>
              <a:buClrTx/>
              <a:buSzPct val="130000"/>
              <a:buFont typeface="Wingdings" pitchFamily="2" charset="2"/>
              <a:buChar char=""/>
              <a:defRPr sz="1600" kern="1200">
                <a:solidFill>
                  <a:schemeClr val="tx1"/>
                </a:solidFill>
                <a:effectLst>
                  <a:outerShdw blurRad="38100" dist="38100" dir="2700000" algn="ctr" rotWithShape="0">
                    <a:srgbClr val="000000">
                      <a:alpha val="43000"/>
                    </a:srgbClr>
                  </a:outerShdw>
                </a:effectLst>
                <a:latin typeface="+mn-lt"/>
                <a:ea typeface="+mn-ea"/>
                <a:cs typeface="+mn-cs"/>
              </a:defRPr>
            </a:lvl9pPr>
          </a:lstStyle>
          <a:p>
            <a:pPr algn="just" fontAlgn="auto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en-US" altLang="tr-TR" b="0" dirty="0" smtClean="0"/>
          </a:p>
        </p:txBody>
      </p:sp>
      <p:sp>
        <p:nvSpPr>
          <p:cNvPr id="5" name="Rectangle 7"/>
          <p:cNvSpPr txBox="1">
            <a:spLocks noChangeArrowheads="1"/>
          </p:cNvSpPr>
          <p:nvPr/>
        </p:nvSpPr>
        <p:spPr>
          <a:xfrm>
            <a:off x="627993" y="1295400"/>
            <a:ext cx="7772400" cy="469106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365760" indent="-365760" algn="l" defTabSz="914400" rtl="0" eaLnBrk="1" latinLnBrk="0" hangingPunct="1">
              <a:spcBef>
                <a:spcPct val="20000"/>
              </a:spcBef>
              <a:spcAft>
                <a:spcPts val="600"/>
              </a:spcAft>
              <a:buSzPct val="160000"/>
              <a:buFont typeface="Wingdings" pitchFamily="2" charset="2"/>
              <a:buChar char=""/>
              <a:defRPr sz="28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  <a:lvl2pPr marL="731520" indent="-365760" algn="l" defTabSz="914400" rtl="0" eaLnBrk="1" latinLnBrk="0" hangingPunct="1">
              <a:spcBef>
                <a:spcPct val="20000"/>
              </a:spcBef>
              <a:spcAft>
                <a:spcPts val="600"/>
              </a:spcAft>
              <a:buSzPct val="160000"/>
              <a:buFont typeface="Wingdings" pitchFamily="2" charset="2"/>
              <a:buChar char=""/>
              <a:defRPr sz="24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2pPr>
            <a:lvl3pPr marL="1097280" indent="-320040" algn="l" defTabSz="914400" rtl="0" eaLnBrk="1" latinLnBrk="0" hangingPunct="1">
              <a:spcBef>
                <a:spcPct val="20000"/>
              </a:spcBef>
              <a:spcAft>
                <a:spcPts val="600"/>
              </a:spcAft>
              <a:buSzPct val="160000"/>
              <a:buFont typeface="Wingdings" pitchFamily="2" charset="2"/>
              <a:buChar char=""/>
              <a:defRPr sz="20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3pPr>
            <a:lvl4pPr marL="1371600" indent="-274320" algn="l" defTabSz="914400" rtl="0" eaLnBrk="1" latinLnBrk="0" hangingPunct="1">
              <a:spcBef>
                <a:spcPct val="20000"/>
              </a:spcBef>
              <a:spcAft>
                <a:spcPts val="600"/>
              </a:spcAft>
              <a:buSzPct val="160000"/>
              <a:buFont typeface="Wingdings" pitchFamily="2" charset="2"/>
              <a:buChar char=""/>
              <a:defRPr sz="18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4pPr>
            <a:lvl5pPr marL="1645920" indent="-274320" algn="l" defTabSz="914400" rtl="0" eaLnBrk="1" latinLnBrk="0" hangingPunct="1">
              <a:spcBef>
                <a:spcPct val="20000"/>
              </a:spcBef>
              <a:spcAft>
                <a:spcPts val="600"/>
              </a:spcAft>
              <a:buSzPct val="160000"/>
              <a:buFont typeface="Wingdings" pitchFamily="2" charset="2"/>
              <a:buChar char=""/>
              <a:defRPr sz="18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5pPr>
            <a:lvl6pPr marL="1920240" indent="-228600" algn="l" defTabSz="914400" rtl="0" eaLnBrk="1" latinLnBrk="0" hangingPunct="1">
              <a:spcBef>
                <a:spcPts val="24"/>
              </a:spcBef>
              <a:spcAft>
                <a:spcPts val="600"/>
              </a:spcAft>
              <a:buClrTx/>
              <a:buSzPct val="130000"/>
              <a:buFont typeface="Wingdings" pitchFamily="2" charset="2"/>
              <a:buChar char=""/>
              <a:defRPr sz="1600" kern="1200">
                <a:solidFill>
                  <a:schemeClr val="tx1"/>
                </a:solidFill>
                <a:effectLst>
                  <a:outerShdw blurRad="38100" dist="38100" dir="2700000" algn="ctr" rotWithShape="0">
                    <a:srgbClr val="000000">
                      <a:alpha val="43000"/>
                    </a:srgbClr>
                  </a:outerShdw>
                </a:effectLst>
                <a:latin typeface="+mn-lt"/>
                <a:ea typeface="+mn-ea"/>
                <a:cs typeface="+mn-cs"/>
              </a:defRPr>
            </a:lvl6pPr>
            <a:lvl7pPr marL="2194560" indent="-228600" algn="l" defTabSz="914400" rtl="0" eaLnBrk="1" latinLnBrk="0" hangingPunct="1">
              <a:spcBef>
                <a:spcPts val="24"/>
              </a:spcBef>
              <a:spcAft>
                <a:spcPts val="600"/>
              </a:spcAft>
              <a:buClrTx/>
              <a:buSzPct val="130000"/>
              <a:buFont typeface="Wingdings" pitchFamily="2" charset="2"/>
              <a:buChar char=""/>
              <a:defRPr sz="1600" kern="1200">
                <a:solidFill>
                  <a:schemeClr val="tx1"/>
                </a:solidFill>
                <a:effectLst>
                  <a:outerShdw blurRad="38100" dist="38100" dir="2700000" algn="ctr" rotWithShape="0">
                    <a:srgbClr val="000000">
                      <a:alpha val="43000"/>
                    </a:srgbClr>
                  </a:outerShdw>
                </a:effectLst>
                <a:latin typeface="+mn-lt"/>
                <a:ea typeface="+mn-ea"/>
                <a:cs typeface="+mn-cs"/>
              </a:defRPr>
            </a:lvl7pPr>
            <a:lvl8pPr marL="2468880" indent="-228600" algn="l" defTabSz="914400" rtl="0" eaLnBrk="1" latinLnBrk="0" hangingPunct="1">
              <a:spcBef>
                <a:spcPts val="24"/>
              </a:spcBef>
              <a:spcAft>
                <a:spcPts val="600"/>
              </a:spcAft>
              <a:buClrTx/>
              <a:buSzPct val="130000"/>
              <a:buFont typeface="Wingdings" pitchFamily="2" charset="2"/>
              <a:buChar char=""/>
              <a:defRPr sz="1600" kern="1200">
                <a:solidFill>
                  <a:schemeClr val="tx1"/>
                </a:solidFill>
                <a:effectLst>
                  <a:outerShdw blurRad="38100" dist="38100" dir="2700000" algn="ctr" rotWithShape="0">
                    <a:srgbClr val="000000">
                      <a:alpha val="43000"/>
                    </a:srgbClr>
                  </a:outerShdw>
                </a:effectLst>
                <a:latin typeface="+mn-lt"/>
                <a:ea typeface="+mn-ea"/>
                <a:cs typeface="+mn-cs"/>
              </a:defRPr>
            </a:lvl8pPr>
            <a:lvl9pPr marL="2743200" indent="-228600" algn="l" defTabSz="914400" rtl="0" eaLnBrk="1" latinLnBrk="0" hangingPunct="1">
              <a:spcBef>
                <a:spcPts val="24"/>
              </a:spcBef>
              <a:spcAft>
                <a:spcPts val="600"/>
              </a:spcAft>
              <a:buClrTx/>
              <a:buSzPct val="130000"/>
              <a:buFont typeface="Wingdings" pitchFamily="2" charset="2"/>
              <a:buChar char=""/>
              <a:defRPr sz="1600" kern="1200">
                <a:solidFill>
                  <a:schemeClr val="tx1"/>
                </a:solidFill>
                <a:effectLst>
                  <a:outerShdw blurRad="38100" dist="38100" dir="2700000" algn="ctr" rotWithShape="0">
                    <a:srgbClr val="000000">
                      <a:alpha val="43000"/>
                    </a:srgbClr>
                  </a:outerShdw>
                </a:effectLst>
                <a:latin typeface="+mn-lt"/>
                <a:ea typeface="+mn-ea"/>
                <a:cs typeface="+mn-cs"/>
              </a:defRPr>
            </a:lvl9pPr>
          </a:lstStyle>
          <a:p>
            <a:pPr marL="0" indent="0" algn="justLow" fontAlgn="auto">
              <a:lnSpc>
                <a:spcPct val="90000"/>
              </a:lnSpc>
              <a:buFont typeface="Wingdings" pitchFamily="2" charset="2"/>
              <a:buNone/>
            </a:pPr>
            <a:r>
              <a:rPr lang="en-US" altLang="tr-TR" b="0" dirty="0" smtClean="0"/>
              <a:t>The most recent statistics on Disability Survey jointly conducted by the Government of Afghanistan &amp; Handicap International</a:t>
            </a:r>
          </a:p>
          <a:p>
            <a:pPr marL="0" indent="0" algn="justLow" fontAlgn="auto">
              <a:lnSpc>
                <a:spcPct val="90000"/>
              </a:lnSpc>
              <a:buFont typeface="Wingdings" pitchFamily="2" charset="2"/>
              <a:buNone/>
            </a:pPr>
            <a:endParaRPr lang="en-US" altLang="tr-TR" sz="2600" b="0" dirty="0" smtClean="0"/>
          </a:p>
          <a:p>
            <a:pPr algn="just" fontAlgn="auto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altLang="tr-TR" sz="2600" b="0" dirty="0" smtClean="0"/>
              <a:t>The survey found a general prevalence rate of 2.7% for severe disabilities and 4.7% for less severe disabilities.</a:t>
            </a:r>
          </a:p>
          <a:p>
            <a:pPr algn="just" fontAlgn="auto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altLang="tr-TR" sz="2600" b="0" dirty="0" smtClean="0"/>
              <a:t>It means that over 850,000 people suffers from various forms of disability.</a:t>
            </a:r>
          </a:p>
        </p:txBody>
      </p:sp>
    </p:spTree>
    <p:extLst>
      <p:ext uri="{BB962C8B-B14F-4D97-AF65-F5344CB8AC3E}">
        <p14:creationId xmlns:p14="http://schemas.microsoft.com/office/powerpoint/2010/main" val="21830089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6"/>
          <p:cNvSpPr>
            <a:spLocks noGrp="1" noChangeArrowheads="1"/>
          </p:cNvSpPr>
          <p:nvPr>
            <p:ph type="title"/>
          </p:nvPr>
        </p:nvSpPr>
        <p:spPr>
          <a:xfrm>
            <a:off x="611188" y="260350"/>
            <a:ext cx="8353425" cy="720725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 algn="l" eaLnBrk="1" hangingPunct="1"/>
            <a:r>
              <a:rPr lang="en-US" altLang="tr-TR" sz="3600" b="1" dirty="0" smtClean="0"/>
              <a:t>Over View…</a:t>
            </a:r>
            <a:endParaRPr lang="it-IT" altLang="tr-TR" sz="3200" b="1" dirty="0" smtClean="0"/>
          </a:p>
        </p:txBody>
      </p:sp>
      <p:sp>
        <p:nvSpPr>
          <p:cNvPr id="4" name="Rectangle 7"/>
          <p:cNvSpPr txBox="1">
            <a:spLocks noChangeArrowheads="1"/>
          </p:cNvSpPr>
          <p:nvPr/>
        </p:nvSpPr>
        <p:spPr>
          <a:xfrm>
            <a:off x="609600" y="3886200"/>
            <a:ext cx="7772400" cy="210026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365760" indent="-365760" algn="l" defTabSz="914400" rtl="0" eaLnBrk="1" latinLnBrk="0" hangingPunct="1">
              <a:spcBef>
                <a:spcPct val="20000"/>
              </a:spcBef>
              <a:spcAft>
                <a:spcPts val="600"/>
              </a:spcAft>
              <a:buSzPct val="160000"/>
              <a:buFont typeface="Wingdings" pitchFamily="2" charset="2"/>
              <a:buChar char=""/>
              <a:defRPr sz="28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  <a:lvl2pPr marL="731520" indent="-365760" algn="l" defTabSz="914400" rtl="0" eaLnBrk="1" latinLnBrk="0" hangingPunct="1">
              <a:spcBef>
                <a:spcPct val="20000"/>
              </a:spcBef>
              <a:spcAft>
                <a:spcPts val="600"/>
              </a:spcAft>
              <a:buSzPct val="160000"/>
              <a:buFont typeface="Wingdings" pitchFamily="2" charset="2"/>
              <a:buChar char=""/>
              <a:defRPr sz="24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2pPr>
            <a:lvl3pPr marL="1097280" indent="-320040" algn="l" defTabSz="914400" rtl="0" eaLnBrk="1" latinLnBrk="0" hangingPunct="1">
              <a:spcBef>
                <a:spcPct val="20000"/>
              </a:spcBef>
              <a:spcAft>
                <a:spcPts val="600"/>
              </a:spcAft>
              <a:buSzPct val="160000"/>
              <a:buFont typeface="Wingdings" pitchFamily="2" charset="2"/>
              <a:buChar char=""/>
              <a:defRPr sz="20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3pPr>
            <a:lvl4pPr marL="1371600" indent="-274320" algn="l" defTabSz="914400" rtl="0" eaLnBrk="1" latinLnBrk="0" hangingPunct="1">
              <a:spcBef>
                <a:spcPct val="20000"/>
              </a:spcBef>
              <a:spcAft>
                <a:spcPts val="600"/>
              </a:spcAft>
              <a:buSzPct val="160000"/>
              <a:buFont typeface="Wingdings" pitchFamily="2" charset="2"/>
              <a:buChar char=""/>
              <a:defRPr sz="18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4pPr>
            <a:lvl5pPr marL="1645920" indent="-274320" algn="l" defTabSz="914400" rtl="0" eaLnBrk="1" latinLnBrk="0" hangingPunct="1">
              <a:spcBef>
                <a:spcPct val="20000"/>
              </a:spcBef>
              <a:spcAft>
                <a:spcPts val="600"/>
              </a:spcAft>
              <a:buSzPct val="160000"/>
              <a:buFont typeface="Wingdings" pitchFamily="2" charset="2"/>
              <a:buChar char=""/>
              <a:defRPr sz="18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5pPr>
            <a:lvl6pPr marL="1920240" indent="-228600" algn="l" defTabSz="914400" rtl="0" eaLnBrk="1" latinLnBrk="0" hangingPunct="1">
              <a:spcBef>
                <a:spcPts val="24"/>
              </a:spcBef>
              <a:spcAft>
                <a:spcPts val="600"/>
              </a:spcAft>
              <a:buClrTx/>
              <a:buSzPct val="130000"/>
              <a:buFont typeface="Wingdings" pitchFamily="2" charset="2"/>
              <a:buChar char=""/>
              <a:defRPr sz="1600" kern="1200">
                <a:solidFill>
                  <a:schemeClr val="tx1"/>
                </a:solidFill>
                <a:effectLst>
                  <a:outerShdw blurRad="38100" dist="38100" dir="2700000" algn="ctr" rotWithShape="0">
                    <a:srgbClr val="000000">
                      <a:alpha val="43000"/>
                    </a:srgbClr>
                  </a:outerShdw>
                </a:effectLst>
                <a:latin typeface="+mn-lt"/>
                <a:ea typeface="+mn-ea"/>
                <a:cs typeface="+mn-cs"/>
              </a:defRPr>
            </a:lvl6pPr>
            <a:lvl7pPr marL="2194560" indent="-228600" algn="l" defTabSz="914400" rtl="0" eaLnBrk="1" latinLnBrk="0" hangingPunct="1">
              <a:spcBef>
                <a:spcPts val="24"/>
              </a:spcBef>
              <a:spcAft>
                <a:spcPts val="600"/>
              </a:spcAft>
              <a:buClrTx/>
              <a:buSzPct val="130000"/>
              <a:buFont typeface="Wingdings" pitchFamily="2" charset="2"/>
              <a:buChar char=""/>
              <a:defRPr sz="1600" kern="1200">
                <a:solidFill>
                  <a:schemeClr val="tx1"/>
                </a:solidFill>
                <a:effectLst>
                  <a:outerShdw blurRad="38100" dist="38100" dir="2700000" algn="ctr" rotWithShape="0">
                    <a:srgbClr val="000000">
                      <a:alpha val="43000"/>
                    </a:srgbClr>
                  </a:outerShdw>
                </a:effectLst>
                <a:latin typeface="+mn-lt"/>
                <a:ea typeface="+mn-ea"/>
                <a:cs typeface="+mn-cs"/>
              </a:defRPr>
            </a:lvl7pPr>
            <a:lvl8pPr marL="2468880" indent="-228600" algn="l" defTabSz="914400" rtl="0" eaLnBrk="1" latinLnBrk="0" hangingPunct="1">
              <a:spcBef>
                <a:spcPts val="24"/>
              </a:spcBef>
              <a:spcAft>
                <a:spcPts val="600"/>
              </a:spcAft>
              <a:buClrTx/>
              <a:buSzPct val="130000"/>
              <a:buFont typeface="Wingdings" pitchFamily="2" charset="2"/>
              <a:buChar char=""/>
              <a:defRPr sz="1600" kern="1200">
                <a:solidFill>
                  <a:schemeClr val="tx1"/>
                </a:solidFill>
                <a:effectLst>
                  <a:outerShdw blurRad="38100" dist="38100" dir="2700000" algn="ctr" rotWithShape="0">
                    <a:srgbClr val="000000">
                      <a:alpha val="43000"/>
                    </a:srgbClr>
                  </a:outerShdw>
                </a:effectLst>
                <a:latin typeface="+mn-lt"/>
                <a:ea typeface="+mn-ea"/>
                <a:cs typeface="+mn-cs"/>
              </a:defRPr>
            </a:lvl8pPr>
            <a:lvl9pPr marL="2743200" indent="-228600" algn="l" defTabSz="914400" rtl="0" eaLnBrk="1" latinLnBrk="0" hangingPunct="1">
              <a:spcBef>
                <a:spcPts val="24"/>
              </a:spcBef>
              <a:spcAft>
                <a:spcPts val="600"/>
              </a:spcAft>
              <a:buClrTx/>
              <a:buSzPct val="130000"/>
              <a:buFont typeface="Wingdings" pitchFamily="2" charset="2"/>
              <a:buChar char=""/>
              <a:defRPr sz="1600" kern="1200">
                <a:solidFill>
                  <a:schemeClr val="tx1"/>
                </a:solidFill>
                <a:effectLst>
                  <a:outerShdw blurRad="38100" dist="38100" dir="2700000" algn="ctr" rotWithShape="0">
                    <a:srgbClr val="000000">
                      <a:alpha val="43000"/>
                    </a:srgbClr>
                  </a:outerShdw>
                </a:effectLst>
                <a:latin typeface="+mn-lt"/>
                <a:ea typeface="+mn-ea"/>
                <a:cs typeface="+mn-cs"/>
              </a:defRPr>
            </a:lvl9pPr>
          </a:lstStyle>
          <a:p>
            <a:pPr algn="just" fontAlgn="auto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en-US" altLang="tr-TR" b="0" dirty="0" smtClean="0"/>
          </a:p>
        </p:txBody>
      </p:sp>
      <p:sp>
        <p:nvSpPr>
          <p:cNvPr id="5" name="Rectangle 7"/>
          <p:cNvSpPr txBox="1">
            <a:spLocks noChangeArrowheads="1"/>
          </p:cNvSpPr>
          <p:nvPr/>
        </p:nvSpPr>
        <p:spPr>
          <a:xfrm>
            <a:off x="627993" y="1295400"/>
            <a:ext cx="7772400" cy="469106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365760" indent="-365760" algn="l" defTabSz="914400" rtl="0" eaLnBrk="1" latinLnBrk="0" hangingPunct="1">
              <a:spcBef>
                <a:spcPct val="20000"/>
              </a:spcBef>
              <a:spcAft>
                <a:spcPts val="600"/>
              </a:spcAft>
              <a:buSzPct val="160000"/>
              <a:buFont typeface="Wingdings" pitchFamily="2" charset="2"/>
              <a:buChar char=""/>
              <a:defRPr sz="28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  <a:lvl2pPr marL="731520" indent="-365760" algn="l" defTabSz="914400" rtl="0" eaLnBrk="1" latinLnBrk="0" hangingPunct="1">
              <a:spcBef>
                <a:spcPct val="20000"/>
              </a:spcBef>
              <a:spcAft>
                <a:spcPts val="600"/>
              </a:spcAft>
              <a:buSzPct val="160000"/>
              <a:buFont typeface="Wingdings" pitchFamily="2" charset="2"/>
              <a:buChar char=""/>
              <a:defRPr sz="24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2pPr>
            <a:lvl3pPr marL="1097280" indent="-320040" algn="l" defTabSz="914400" rtl="0" eaLnBrk="1" latinLnBrk="0" hangingPunct="1">
              <a:spcBef>
                <a:spcPct val="20000"/>
              </a:spcBef>
              <a:spcAft>
                <a:spcPts val="600"/>
              </a:spcAft>
              <a:buSzPct val="160000"/>
              <a:buFont typeface="Wingdings" pitchFamily="2" charset="2"/>
              <a:buChar char=""/>
              <a:defRPr sz="20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3pPr>
            <a:lvl4pPr marL="1371600" indent="-274320" algn="l" defTabSz="914400" rtl="0" eaLnBrk="1" latinLnBrk="0" hangingPunct="1">
              <a:spcBef>
                <a:spcPct val="20000"/>
              </a:spcBef>
              <a:spcAft>
                <a:spcPts val="600"/>
              </a:spcAft>
              <a:buSzPct val="160000"/>
              <a:buFont typeface="Wingdings" pitchFamily="2" charset="2"/>
              <a:buChar char=""/>
              <a:defRPr sz="18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4pPr>
            <a:lvl5pPr marL="1645920" indent="-274320" algn="l" defTabSz="914400" rtl="0" eaLnBrk="1" latinLnBrk="0" hangingPunct="1">
              <a:spcBef>
                <a:spcPct val="20000"/>
              </a:spcBef>
              <a:spcAft>
                <a:spcPts val="600"/>
              </a:spcAft>
              <a:buSzPct val="160000"/>
              <a:buFont typeface="Wingdings" pitchFamily="2" charset="2"/>
              <a:buChar char=""/>
              <a:defRPr sz="18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5pPr>
            <a:lvl6pPr marL="1920240" indent="-228600" algn="l" defTabSz="914400" rtl="0" eaLnBrk="1" latinLnBrk="0" hangingPunct="1">
              <a:spcBef>
                <a:spcPts val="24"/>
              </a:spcBef>
              <a:spcAft>
                <a:spcPts val="600"/>
              </a:spcAft>
              <a:buClrTx/>
              <a:buSzPct val="130000"/>
              <a:buFont typeface="Wingdings" pitchFamily="2" charset="2"/>
              <a:buChar char=""/>
              <a:defRPr sz="1600" kern="1200">
                <a:solidFill>
                  <a:schemeClr val="tx1"/>
                </a:solidFill>
                <a:effectLst>
                  <a:outerShdw blurRad="38100" dist="38100" dir="2700000" algn="ctr" rotWithShape="0">
                    <a:srgbClr val="000000">
                      <a:alpha val="43000"/>
                    </a:srgbClr>
                  </a:outerShdw>
                </a:effectLst>
                <a:latin typeface="+mn-lt"/>
                <a:ea typeface="+mn-ea"/>
                <a:cs typeface="+mn-cs"/>
              </a:defRPr>
            </a:lvl6pPr>
            <a:lvl7pPr marL="2194560" indent="-228600" algn="l" defTabSz="914400" rtl="0" eaLnBrk="1" latinLnBrk="0" hangingPunct="1">
              <a:spcBef>
                <a:spcPts val="24"/>
              </a:spcBef>
              <a:spcAft>
                <a:spcPts val="600"/>
              </a:spcAft>
              <a:buClrTx/>
              <a:buSzPct val="130000"/>
              <a:buFont typeface="Wingdings" pitchFamily="2" charset="2"/>
              <a:buChar char=""/>
              <a:defRPr sz="1600" kern="1200">
                <a:solidFill>
                  <a:schemeClr val="tx1"/>
                </a:solidFill>
                <a:effectLst>
                  <a:outerShdw blurRad="38100" dist="38100" dir="2700000" algn="ctr" rotWithShape="0">
                    <a:srgbClr val="000000">
                      <a:alpha val="43000"/>
                    </a:srgbClr>
                  </a:outerShdw>
                </a:effectLst>
                <a:latin typeface="+mn-lt"/>
                <a:ea typeface="+mn-ea"/>
                <a:cs typeface="+mn-cs"/>
              </a:defRPr>
            </a:lvl7pPr>
            <a:lvl8pPr marL="2468880" indent="-228600" algn="l" defTabSz="914400" rtl="0" eaLnBrk="1" latinLnBrk="0" hangingPunct="1">
              <a:spcBef>
                <a:spcPts val="24"/>
              </a:spcBef>
              <a:spcAft>
                <a:spcPts val="600"/>
              </a:spcAft>
              <a:buClrTx/>
              <a:buSzPct val="130000"/>
              <a:buFont typeface="Wingdings" pitchFamily="2" charset="2"/>
              <a:buChar char=""/>
              <a:defRPr sz="1600" kern="1200">
                <a:solidFill>
                  <a:schemeClr val="tx1"/>
                </a:solidFill>
                <a:effectLst>
                  <a:outerShdw blurRad="38100" dist="38100" dir="2700000" algn="ctr" rotWithShape="0">
                    <a:srgbClr val="000000">
                      <a:alpha val="43000"/>
                    </a:srgbClr>
                  </a:outerShdw>
                </a:effectLst>
                <a:latin typeface="+mn-lt"/>
                <a:ea typeface="+mn-ea"/>
                <a:cs typeface="+mn-cs"/>
              </a:defRPr>
            </a:lvl8pPr>
            <a:lvl9pPr marL="2743200" indent="-228600" algn="l" defTabSz="914400" rtl="0" eaLnBrk="1" latinLnBrk="0" hangingPunct="1">
              <a:spcBef>
                <a:spcPts val="24"/>
              </a:spcBef>
              <a:spcAft>
                <a:spcPts val="600"/>
              </a:spcAft>
              <a:buClrTx/>
              <a:buSzPct val="130000"/>
              <a:buFont typeface="Wingdings" pitchFamily="2" charset="2"/>
              <a:buChar char=""/>
              <a:defRPr sz="1600" kern="1200">
                <a:solidFill>
                  <a:schemeClr val="tx1"/>
                </a:solidFill>
                <a:effectLst>
                  <a:outerShdw blurRad="38100" dist="38100" dir="2700000" algn="ctr" rotWithShape="0">
                    <a:srgbClr val="000000">
                      <a:alpha val="43000"/>
                    </a:srgbClr>
                  </a:outerShdw>
                </a:effectLst>
                <a:latin typeface="+mn-lt"/>
                <a:ea typeface="+mn-ea"/>
                <a:cs typeface="+mn-cs"/>
              </a:defRPr>
            </a:lvl9pPr>
          </a:lstStyle>
          <a:p>
            <a:pPr algn="just" fontAlgn="auto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altLang="tr-TR" sz="2600" b="0" dirty="0" smtClean="0"/>
              <a:t>One in five households is estimated to have a person with disability. </a:t>
            </a:r>
          </a:p>
          <a:p>
            <a:pPr marL="0" indent="0" algn="just" fontAlgn="auto">
              <a:lnSpc>
                <a:spcPct val="90000"/>
              </a:lnSpc>
              <a:buNone/>
            </a:pPr>
            <a:endParaRPr lang="en-US" altLang="tr-TR" sz="2600" b="0" dirty="0" smtClean="0"/>
          </a:p>
          <a:p>
            <a:pPr algn="just" fontAlgn="auto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altLang="tr-TR" sz="2600" b="0" dirty="0" smtClean="0"/>
              <a:t>Around the three-quarters of persons with disabilities, most are illiterate, unemployed or lack access to health services, education and other opportunities (N.D.S).</a:t>
            </a:r>
          </a:p>
        </p:txBody>
      </p:sp>
    </p:spTree>
    <p:extLst>
      <p:ext uri="{BB962C8B-B14F-4D97-AF65-F5344CB8AC3E}">
        <p14:creationId xmlns:p14="http://schemas.microsoft.com/office/powerpoint/2010/main" val="30698857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04800"/>
            <a:ext cx="8610600" cy="685799"/>
          </a:xfr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l"/>
            <a:r>
              <a:rPr lang="en-US" altLang="tr-TR" sz="3600" dirty="0"/>
              <a:t>Disable  Rights and Concession </a:t>
            </a:r>
            <a:r>
              <a:rPr lang="en-US" altLang="tr-TR" sz="3600" dirty="0" smtClean="0"/>
              <a:t>Law:</a:t>
            </a:r>
            <a:endParaRPr lang="en-US" altLang="tr-TR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4041963"/>
            <a:ext cx="7543800" cy="2054037"/>
          </a:xfrm>
        </p:spPr>
        <p:txBody>
          <a:bodyPr/>
          <a:lstStyle/>
          <a:p>
            <a:pPr algn="just" fontAlgn="auto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altLang="tr-TR" dirty="0" smtClean="0"/>
              <a:t>Passed on 20 </a:t>
            </a:r>
            <a:r>
              <a:rPr lang="en-US" altLang="tr-TR" dirty="0"/>
              <a:t>Dec </a:t>
            </a:r>
            <a:r>
              <a:rPr lang="en-US" altLang="tr-TR" dirty="0" smtClean="0"/>
              <a:t>2009. </a:t>
            </a:r>
            <a:endParaRPr lang="en-US" altLang="tr-TR" dirty="0"/>
          </a:p>
          <a:p>
            <a:pPr algn="just" fontAlgn="auto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en-US" altLang="tr-TR" sz="1200" dirty="0"/>
          </a:p>
          <a:p>
            <a:pPr algn="just" fontAlgn="auto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altLang="tr-TR" dirty="0" smtClean="0"/>
              <a:t>The Law </a:t>
            </a:r>
            <a:r>
              <a:rPr lang="en-US" altLang="tr-TR" dirty="0"/>
              <a:t>contains three session and forty </a:t>
            </a:r>
            <a:r>
              <a:rPr lang="en-US" altLang="tr-TR" dirty="0" smtClean="0"/>
              <a:t>Articles.</a:t>
            </a:r>
            <a:endParaRPr lang="en-US" altLang="tr-TR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533400" y="1527363"/>
            <a:ext cx="8077200" cy="20540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365760" indent="-365760" algn="l" defTabSz="914400" rtl="0" eaLnBrk="1" latinLnBrk="0" hangingPunct="1">
              <a:spcBef>
                <a:spcPct val="20000"/>
              </a:spcBef>
              <a:spcAft>
                <a:spcPts val="600"/>
              </a:spcAft>
              <a:buSzPct val="160000"/>
              <a:buFont typeface="Wingdings" pitchFamily="2" charset="2"/>
              <a:buChar char=""/>
              <a:defRPr sz="28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  <a:lvl2pPr marL="731520" indent="-365760" algn="l" defTabSz="914400" rtl="0" eaLnBrk="1" latinLnBrk="0" hangingPunct="1">
              <a:spcBef>
                <a:spcPct val="20000"/>
              </a:spcBef>
              <a:spcAft>
                <a:spcPts val="600"/>
              </a:spcAft>
              <a:buSzPct val="160000"/>
              <a:buFont typeface="Wingdings" pitchFamily="2" charset="2"/>
              <a:buChar char=""/>
              <a:defRPr sz="24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2pPr>
            <a:lvl3pPr marL="1097280" indent="-320040" algn="l" defTabSz="914400" rtl="0" eaLnBrk="1" latinLnBrk="0" hangingPunct="1">
              <a:spcBef>
                <a:spcPct val="20000"/>
              </a:spcBef>
              <a:spcAft>
                <a:spcPts val="600"/>
              </a:spcAft>
              <a:buSzPct val="160000"/>
              <a:buFont typeface="Wingdings" pitchFamily="2" charset="2"/>
              <a:buChar char=""/>
              <a:defRPr sz="20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3pPr>
            <a:lvl4pPr marL="1371600" indent="-274320" algn="l" defTabSz="914400" rtl="0" eaLnBrk="1" latinLnBrk="0" hangingPunct="1">
              <a:spcBef>
                <a:spcPct val="20000"/>
              </a:spcBef>
              <a:spcAft>
                <a:spcPts val="600"/>
              </a:spcAft>
              <a:buSzPct val="160000"/>
              <a:buFont typeface="Wingdings" pitchFamily="2" charset="2"/>
              <a:buChar char=""/>
              <a:defRPr sz="18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4pPr>
            <a:lvl5pPr marL="1645920" indent="-274320" algn="l" defTabSz="914400" rtl="0" eaLnBrk="1" latinLnBrk="0" hangingPunct="1">
              <a:spcBef>
                <a:spcPct val="20000"/>
              </a:spcBef>
              <a:spcAft>
                <a:spcPts val="600"/>
              </a:spcAft>
              <a:buSzPct val="160000"/>
              <a:buFont typeface="Wingdings" pitchFamily="2" charset="2"/>
              <a:buChar char=""/>
              <a:defRPr sz="18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5pPr>
            <a:lvl6pPr marL="1920240" indent="-228600" algn="l" defTabSz="914400" rtl="0" eaLnBrk="1" latinLnBrk="0" hangingPunct="1">
              <a:spcBef>
                <a:spcPts val="24"/>
              </a:spcBef>
              <a:spcAft>
                <a:spcPts val="600"/>
              </a:spcAft>
              <a:buClrTx/>
              <a:buSzPct val="130000"/>
              <a:buFont typeface="Wingdings" pitchFamily="2" charset="2"/>
              <a:buChar char=""/>
              <a:defRPr sz="1600" kern="1200">
                <a:solidFill>
                  <a:schemeClr val="tx1"/>
                </a:solidFill>
                <a:effectLst>
                  <a:outerShdw blurRad="38100" dist="38100" dir="2700000" algn="ctr" rotWithShape="0">
                    <a:srgbClr val="000000">
                      <a:alpha val="43000"/>
                    </a:srgbClr>
                  </a:outerShdw>
                </a:effectLst>
                <a:latin typeface="+mn-lt"/>
                <a:ea typeface="+mn-ea"/>
                <a:cs typeface="+mn-cs"/>
              </a:defRPr>
            </a:lvl6pPr>
            <a:lvl7pPr marL="2194560" indent="-228600" algn="l" defTabSz="914400" rtl="0" eaLnBrk="1" latinLnBrk="0" hangingPunct="1">
              <a:spcBef>
                <a:spcPts val="24"/>
              </a:spcBef>
              <a:spcAft>
                <a:spcPts val="600"/>
              </a:spcAft>
              <a:buClrTx/>
              <a:buSzPct val="130000"/>
              <a:buFont typeface="Wingdings" pitchFamily="2" charset="2"/>
              <a:buChar char=""/>
              <a:defRPr sz="1600" kern="1200">
                <a:solidFill>
                  <a:schemeClr val="tx1"/>
                </a:solidFill>
                <a:effectLst>
                  <a:outerShdw blurRad="38100" dist="38100" dir="2700000" algn="ctr" rotWithShape="0">
                    <a:srgbClr val="000000">
                      <a:alpha val="43000"/>
                    </a:srgbClr>
                  </a:outerShdw>
                </a:effectLst>
                <a:latin typeface="+mn-lt"/>
                <a:ea typeface="+mn-ea"/>
                <a:cs typeface="+mn-cs"/>
              </a:defRPr>
            </a:lvl7pPr>
            <a:lvl8pPr marL="2468880" indent="-228600" algn="l" defTabSz="914400" rtl="0" eaLnBrk="1" latinLnBrk="0" hangingPunct="1">
              <a:spcBef>
                <a:spcPts val="24"/>
              </a:spcBef>
              <a:spcAft>
                <a:spcPts val="600"/>
              </a:spcAft>
              <a:buClrTx/>
              <a:buSzPct val="130000"/>
              <a:buFont typeface="Wingdings" pitchFamily="2" charset="2"/>
              <a:buChar char=""/>
              <a:defRPr sz="1600" kern="1200">
                <a:solidFill>
                  <a:schemeClr val="tx1"/>
                </a:solidFill>
                <a:effectLst>
                  <a:outerShdw blurRad="38100" dist="38100" dir="2700000" algn="ctr" rotWithShape="0">
                    <a:srgbClr val="000000">
                      <a:alpha val="43000"/>
                    </a:srgbClr>
                  </a:outerShdw>
                </a:effectLst>
                <a:latin typeface="+mn-lt"/>
                <a:ea typeface="+mn-ea"/>
                <a:cs typeface="+mn-cs"/>
              </a:defRPr>
            </a:lvl8pPr>
            <a:lvl9pPr marL="2743200" indent="-228600" algn="l" defTabSz="914400" rtl="0" eaLnBrk="1" latinLnBrk="0" hangingPunct="1">
              <a:spcBef>
                <a:spcPts val="24"/>
              </a:spcBef>
              <a:spcAft>
                <a:spcPts val="600"/>
              </a:spcAft>
              <a:buClrTx/>
              <a:buSzPct val="130000"/>
              <a:buFont typeface="Wingdings" pitchFamily="2" charset="2"/>
              <a:buChar char=""/>
              <a:defRPr sz="1600" kern="1200">
                <a:solidFill>
                  <a:schemeClr val="tx1"/>
                </a:solidFill>
                <a:effectLst>
                  <a:outerShdw blurRad="38100" dist="38100" dir="2700000" algn="ctr" rotWithShape="0">
                    <a:srgbClr val="000000">
                      <a:alpha val="43000"/>
                    </a:srgbClr>
                  </a:outerShdw>
                </a:effectLst>
                <a:latin typeface="+mn-lt"/>
                <a:ea typeface="+mn-ea"/>
                <a:cs typeface="+mn-cs"/>
              </a:defRPr>
            </a:lvl9pPr>
          </a:lstStyle>
          <a:p>
            <a:pPr marL="0" indent="0" algn="just" fontAlgn="auto">
              <a:lnSpc>
                <a:spcPct val="90000"/>
              </a:lnSpc>
              <a:buNone/>
            </a:pPr>
            <a:r>
              <a:rPr lang="en-US" altLang="tr-TR" b="0" dirty="0" smtClean="0"/>
              <a:t>The Government of Islamic Republic of Afghanistan has taken a number of legislative and policy steps that indicate commitment to advising the rights of persons with disabilities.</a:t>
            </a:r>
            <a:endParaRPr lang="en-US" altLang="tr-TR" b="0" dirty="0"/>
          </a:p>
        </p:txBody>
      </p:sp>
    </p:spTree>
    <p:extLst>
      <p:ext uri="{BB962C8B-B14F-4D97-AF65-F5344CB8AC3E}">
        <p14:creationId xmlns:p14="http://schemas.microsoft.com/office/powerpoint/2010/main" val="516734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04800"/>
            <a:ext cx="8610600" cy="685799"/>
          </a:xfr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l"/>
            <a:r>
              <a:rPr lang="en-US" altLang="tr-TR" sz="3600" dirty="0"/>
              <a:t>Disables Employment </a:t>
            </a:r>
            <a:r>
              <a:rPr lang="en-US" altLang="tr-TR" sz="3600" dirty="0" smtClean="0"/>
              <a:t>System:</a:t>
            </a:r>
            <a:endParaRPr lang="en-US" altLang="tr-TR" sz="3600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93434234"/>
              </p:ext>
            </p:extLst>
          </p:nvPr>
        </p:nvGraphicFramePr>
        <p:xfrm>
          <a:off x="898634" y="4114800"/>
          <a:ext cx="7711966" cy="228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30803"/>
                <a:gridCol w="2181163"/>
              </a:tblGrid>
              <a:tr h="457200">
                <a:tc>
                  <a:txBody>
                    <a:bodyPr/>
                    <a:lstStyle/>
                    <a:p>
                      <a:r>
                        <a:rPr lang="en-US" dirty="0" smtClean="0"/>
                        <a:t>Current</a:t>
                      </a:r>
                      <a:r>
                        <a:rPr lang="en-US" baseline="0" dirty="0" smtClean="0"/>
                        <a:t>  </a:t>
                      </a:r>
                      <a:r>
                        <a:rPr lang="en-US" dirty="0" smtClean="0"/>
                        <a:t>Population of Afghanistan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33.6 Million Over</a:t>
                      </a:r>
                      <a:endParaRPr lang="en-US" dirty="0"/>
                    </a:p>
                  </a:txBody>
                  <a:tcPr/>
                </a:tc>
              </a:tr>
              <a:tr h="457200">
                <a:tc>
                  <a:txBody>
                    <a:bodyPr/>
                    <a:lstStyle/>
                    <a:p>
                      <a:r>
                        <a:rPr lang="en-US" dirty="0" smtClean="0"/>
                        <a:t>Government Civil</a:t>
                      </a:r>
                      <a:r>
                        <a:rPr lang="en-US" baseline="0" dirty="0" smtClean="0"/>
                        <a:t> Employees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480,000 Persons</a:t>
                      </a:r>
                      <a:endParaRPr lang="en-US" dirty="0"/>
                    </a:p>
                  </a:txBody>
                  <a:tcPr/>
                </a:tc>
              </a:tr>
              <a:tr h="457200">
                <a:tc>
                  <a:txBody>
                    <a:bodyPr/>
                    <a:lstStyle/>
                    <a:p>
                      <a:r>
                        <a:rPr lang="en-US" dirty="0" smtClean="0"/>
                        <a:t>Number of</a:t>
                      </a:r>
                      <a:r>
                        <a:rPr lang="en-US" baseline="0" dirty="0" smtClean="0"/>
                        <a:t> Disable Employees in Government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14,400 Persons</a:t>
                      </a:r>
                      <a:endParaRPr lang="en-US" dirty="0"/>
                    </a:p>
                  </a:txBody>
                  <a:tcPr/>
                </a:tc>
              </a:tr>
              <a:tr h="457200">
                <a:tc>
                  <a:txBody>
                    <a:bodyPr/>
                    <a:lstStyle/>
                    <a:p>
                      <a:r>
                        <a:rPr lang="en-US" dirty="0" smtClean="0"/>
                        <a:t>Number of Disabled Females in Government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2 % of</a:t>
                      </a:r>
                      <a:r>
                        <a:rPr lang="en-US" baseline="0" dirty="0" smtClean="0"/>
                        <a:t> 14,400</a:t>
                      </a:r>
                    </a:p>
                  </a:txBody>
                  <a:tcPr/>
                </a:tc>
              </a:tr>
              <a:tr h="4572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Number of Disabled Males</a:t>
                      </a:r>
                      <a:r>
                        <a:rPr lang="en-US" baseline="0" dirty="0" smtClean="0"/>
                        <a:t> in Government</a:t>
                      </a:r>
                      <a:r>
                        <a:rPr lang="en-US" dirty="0" smtClean="0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98 % of 14,400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Content Placeholder 2"/>
          <p:cNvSpPr txBox="1">
            <a:spLocks/>
          </p:cNvSpPr>
          <p:nvPr/>
        </p:nvSpPr>
        <p:spPr>
          <a:xfrm>
            <a:off x="762000" y="1219200"/>
            <a:ext cx="7848600" cy="26636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365760" indent="-365760" algn="l" defTabSz="914400" rtl="0" eaLnBrk="1" latinLnBrk="0" hangingPunct="1">
              <a:spcBef>
                <a:spcPct val="20000"/>
              </a:spcBef>
              <a:spcAft>
                <a:spcPts val="600"/>
              </a:spcAft>
              <a:buSzPct val="160000"/>
              <a:buFont typeface="Wingdings" pitchFamily="2" charset="2"/>
              <a:buChar char=""/>
              <a:defRPr sz="28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  <a:lvl2pPr marL="731520" indent="-365760" algn="l" defTabSz="914400" rtl="0" eaLnBrk="1" latinLnBrk="0" hangingPunct="1">
              <a:spcBef>
                <a:spcPct val="20000"/>
              </a:spcBef>
              <a:spcAft>
                <a:spcPts val="600"/>
              </a:spcAft>
              <a:buSzPct val="160000"/>
              <a:buFont typeface="Wingdings" pitchFamily="2" charset="2"/>
              <a:buChar char=""/>
              <a:defRPr sz="24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2pPr>
            <a:lvl3pPr marL="1097280" indent="-320040" algn="l" defTabSz="914400" rtl="0" eaLnBrk="1" latinLnBrk="0" hangingPunct="1">
              <a:spcBef>
                <a:spcPct val="20000"/>
              </a:spcBef>
              <a:spcAft>
                <a:spcPts val="600"/>
              </a:spcAft>
              <a:buSzPct val="160000"/>
              <a:buFont typeface="Wingdings" pitchFamily="2" charset="2"/>
              <a:buChar char=""/>
              <a:defRPr sz="20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3pPr>
            <a:lvl4pPr marL="1371600" indent="-274320" algn="l" defTabSz="914400" rtl="0" eaLnBrk="1" latinLnBrk="0" hangingPunct="1">
              <a:spcBef>
                <a:spcPct val="20000"/>
              </a:spcBef>
              <a:spcAft>
                <a:spcPts val="600"/>
              </a:spcAft>
              <a:buSzPct val="160000"/>
              <a:buFont typeface="Wingdings" pitchFamily="2" charset="2"/>
              <a:buChar char=""/>
              <a:defRPr sz="18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4pPr>
            <a:lvl5pPr marL="1645920" indent="-274320" algn="l" defTabSz="914400" rtl="0" eaLnBrk="1" latinLnBrk="0" hangingPunct="1">
              <a:spcBef>
                <a:spcPct val="20000"/>
              </a:spcBef>
              <a:spcAft>
                <a:spcPts val="600"/>
              </a:spcAft>
              <a:buSzPct val="160000"/>
              <a:buFont typeface="Wingdings" pitchFamily="2" charset="2"/>
              <a:buChar char=""/>
              <a:defRPr sz="18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5pPr>
            <a:lvl6pPr marL="1920240" indent="-228600" algn="l" defTabSz="914400" rtl="0" eaLnBrk="1" latinLnBrk="0" hangingPunct="1">
              <a:spcBef>
                <a:spcPts val="24"/>
              </a:spcBef>
              <a:spcAft>
                <a:spcPts val="600"/>
              </a:spcAft>
              <a:buClrTx/>
              <a:buSzPct val="130000"/>
              <a:buFont typeface="Wingdings" pitchFamily="2" charset="2"/>
              <a:buChar char=""/>
              <a:defRPr sz="1600" kern="1200">
                <a:solidFill>
                  <a:schemeClr val="tx1"/>
                </a:solidFill>
                <a:effectLst>
                  <a:outerShdw blurRad="38100" dist="38100" dir="2700000" algn="ctr" rotWithShape="0">
                    <a:srgbClr val="000000">
                      <a:alpha val="43000"/>
                    </a:srgbClr>
                  </a:outerShdw>
                </a:effectLst>
                <a:latin typeface="+mn-lt"/>
                <a:ea typeface="+mn-ea"/>
                <a:cs typeface="+mn-cs"/>
              </a:defRPr>
            </a:lvl6pPr>
            <a:lvl7pPr marL="2194560" indent="-228600" algn="l" defTabSz="914400" rtl="0" eaLnBrk="1" latinLnBrk="0" hangingPunct="1">
              <a:spcBef>
                <a:spcPts val="24"/>
              </a:spcBef>
              <a:spcAft>
                <a:spcPts val="600"/>
              </a:spcAft>
              <a:buClrTx/>
              <a:buSzPct val="130000"/>
              <a:buFont typeface="Wingdings" pitchFamily="2" charset="2"/>
              <a:buChar char=""/>
              <a:defRPr sz="1600" kern="1200">
                <a:solidFill>
                  <a:schemeClr val="tx1"/>
                </a:solidFill>
                <a:effectLst>
                  <a:outerShdw blurRad="38100" dist="38100" dir="2700000" algn="ctr" rotWithShape="0">
                    <a:srgbClr val="000000">
                      <a:alpha val="43000"/>
                    </a:srgbClr>
                  </a:outerShdw>
                </a:effectLst>
                <a:latin typeface="+mn-lt"/>
                <a:ea typeface="+mn-ea"/>
                <a:cs typeface="+mn-cs"/>
              </a:defRPr>
            </a:lvl7pPr>
            <a:lvl8pPr marL="2468880" indent="-228600" algn="l" defTabSz="914400" rtl="0" eaLnBrk="1" latinLnBrk="0" hangingPunct="1">
              <a:spcBef>
                <a:spcPts val="24"/>
              </a:spcBef>
              <a:spcAft>
                <a:spcPts val="600"/>
              </a:spcAft>
              <a:buClrTx/>
              <a:buSzPct val="130000"/>
              <a:buFont typeface="Wingdings" pitchFamily="2" charset="2"/>
              <a:buChar char=""/>
              <a:defRPr sz="1600" kern="1200">
                <a:solidFill>
                  <a:schemeClr val="tx1"/>
                </a:solidFill>
                <a:effectLst>
                  <a:outerShdw blurRad="38100" dist="38100" dir="2700000" algn="ctr" rotWithShape="0">
                    <a:srgbClr val="000000">
                      <a:alpha val="43000"/>
                    </a:srgbClr>
                  </a:outerShdw>
                </a:effectLst>
                <a:latin typeface="+mn-lt"/>
                <a:ea typeface="+mn-ea"/>
                <a:cs typeface="+mn-cs"/>
              </a:defRPr>
            </a:lvl8pPr>
            <a:lvl9pPr marL="2743200" indent="-228600" algn="l" defTabSz="914400" rtl="0" eaLnBrk="1" latinLnBrk="0" hangingPunct="1">
              <a:spcBef>
                <a:spcPts val="24"/>
              </a:spcBef>
              <a:spcAft>
                <a:spcPts val="600"/>
              </a:spcAft>
              <a:buClrTx/>
              <a:buSzPct val="130000"/>
              <a:buFont typeface="Wingdings" pitchFamily="2" charset="2"/>
              <a:buChar char=""/>
              <a:defRPr sz="1600" kern="1200">
                <a:solidFill>
                  <a:schemeClr val="tx1"/>
                </a:solidFill>
                <a:effectLst>
                  <a:outerShdw blurRad="38100" dist="38100" dir="2700000" algn="ctr" rotWithShape="0">
                    <a:srgbClr val="000000">
                      <a:alpha val="43000"/>
                    </a:srgbClr>
                  </a:outerShdw>
                </a:effectLst>
                <a:latin typeface="+mn-lt"/>
                <a:ea typeface="+mn-ea"/>
                <a:cs typeface="+mn-cs"/>
              </a:defRPr>
            </a:lvl9pPr>
          </a:lstStyle>
          <a:p>
            <a:pPr marL="0" indent="0" algn="just" fontAlgn="auto">
              <a:lnSpc>
                <a:spcPct val="90000"/>
              </a:lnSpc>
              <a:buNone/>
            </a:pPr>
            <a:r>
              <a:rPr lang="en-US" altLang="tr-TR" b="0" dirty="0">
                <a:effectLst/>
              </a:rPr>
              <a:t>Disable  Rights and Concession Law:</a:t>
            </a:r>
            <a:r>
              <a:rPr lang="en-US" altLang="tr-TR" b="0" dirty="0" smtClean="0">
                <a:effectLst/>
              </a:rPr>
              <a:t>(2</a:t>
            </a:r>
            <a:r>
              <a:rPr lang="en-US" altLang="tr-TR" b="0" baseline="30000" dirty="0" smtClean="0">
                <a:effectLst/>
              </a:rPr>
              <a:t>nd</a:t>
            </a:r>
            <a:r>
              <a:rPr lang="en-US" altLang="tr-TR" b="0" dirty="0" smtClean="0">
                <a:effectLst/>
              </a:rPr>
              <a:t> Season , 22</a:t>
            </a:r>
            <a:r>
              <a:rPr lang="en-US" altLang="tr-TR" b="0" baseline="30000" dirty="0" smtClean="0">
                <a:effectLst/>
              </a:rPr>
              <a:t>nd </a:t>
            </a:r>
            <a:r>
              <a:rPr lang="en-US" altLang="tr-TR" b="0" dirty="0">
                <a:effectLst/>
              </a:rPr>
              <a:t>Article</a:t>
            </a:r>
            <a:r>
              <a:rPr lang="en-US" altLang="tr-TR" b="0" dirty="0" smtClean="0">
                <a:effectLst/>
              </a:rPr>
              <a:t>):</a:t>
            </a:r>
          </a:p>
          <a:p>
            <a:pPr marL="0" indent="0" algn="just" fontAlgn="auto">
              <a:lnSpc>
                <a:spcPct val="90000"/>
              </a:lnSpc>
              <a:buNone/>
            </a:pPr>
            <a:r>
              <a:rPr lang="en-US" altLang="tr-TR" sz="2400" b="0" dirty="0" smtClean="0">
                <a:effectLst/>
              </a:rPr>
              <a:t>The Government has considered the 3% of the total government positions for </a:t>
            </a:r>
            <a:r>
              <a:rPr lang="en-US" altLang="tr-TR" sz="2400" b="0" dirty="0">
                <a:effectLst/>
              </a:rPr>
              <a:t>the </a:t>
            </a:r>
            <a:r>
              <a:rPr lang="en-US" altLang="tr-TR" sz="2400" b="0" dirty="0" smtClean="0">
                <a:effectLst/>
              </a:rPr>
              <a:t>interested and eligible disabled persons.</a:t>
            </a:r>
            <a:endParaRPr lang="en-US" altLang="tr-TR" sz="2400" b="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2829150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04801"/>
            <a:ext cx="8382000" cy="685799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l"/>
            <a:r>
              <a:rPr lang="en-US" dirty="0" smtClean="0"/>
              <a:t>Challenges: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2438400"/>
            <a:ext cx="7391400" cy="3751339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600" dirty="0" smtClean="0"/>
              <a:t>Relevant field experience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600" dirty="0" smtClean="0"/>
              <a:t>Education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600" dirty="0" smtClean="0"/>
              <a:t>Physical abilities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600" dirty="0" smtClean="0"/>
              <a:t>Lack of interest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600" dirty="0" smtClean="0"/>
              <a:t>Assistant 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381000" y="1524000"/>
            <a:ext cx="8382000" cy="184633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365760" indent="-365760" algn="l" defTabSz="914400" rtl="0" eaLnBrk="1" latinLnBrk="0" hangingPunct="1">
              <a:spcBef>
                <a:spcPct val="20000"/>
              </a:spcBef>
              <a:spcAft>
                <a:spcPts val="600"/>
              </a:spcAft>
              <a:buSzPct val="160000"/>
              <a:buFont typeface="Wingdings" pitchFamily="2" charset="2"/>
              <a:buChar char=""/>
              <a:defRPr sz="28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  <a:lvl2pPr marL="731520" indent="-365760" algn="l" defTabSz="914400" rtl="0" eaLnBrk="1" latinLnBrk="0" hangingPunct="1">
              <a:spcBef>
                <a:spcPct val="20000"/>
              </a:spcBef>
              <a:spcAft>
                <a:spcPts val="600"/>
              </a:spcAft>
              <a:buSzPct val="160000"/>
              <a:buFont typeface="Wingdings" pitchFamily="2" charset="2"/>
              <a:buChar char=""/>
              <a:defRPr sz="24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2pPr>
            <a:lvl3pPr marL="1097280" indent="-320040" algn="l" defTabSz="914400" rtl="0" eaLnBrk="1" latinLnBrk="0" hangingPunct="1">
              <a:spcBef>
                <a:spcPct val="20000"/>
              </a:spcBef>
              <a:spcAft>
                <a:spcPts val="600"/>
              </a:spcAft>
              <a:buSzPct val="160000"/>
              <a:buFont typeface="Wingdings" pitchFamily="2" charset="2"/>
              <a:buChar char=""/>
              <a:defRPr sz="20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3pPr>
            <a:lvl4pPr marL="1371600" indent="-274320" algn="l" defTabSz="914400" rtl="0" eaLnBrk="1" latinLnBrk="0" hangingPunct="1">
              <a:spcBef>
                <a:spcPct val="20000"/>
              </a:spcBef>
              <a:spcAft>
                <a:spcPts val="600"/>
              </a:spcAft>
              <a:buSzPct val="160000"/>
              <a:buFont typeface="Wingdings" pitchFamily="2" charset="2"/>
              <a:buChar char=""/>
              <a:defRPr sz="18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4pPr>
            <a:lvl5pPr marL="1645920" indent="-274320" algn="l" defTabSz="914400" rtl="0" eaLnBrk="1" latinLnBrk="0" hangingPunct="1">
              <a:spcBef>
                <a:spcPct val="20000"/>
              </a:spcBef>
              <a:spcAft>
                <a:spcPts val="600"/>
              </a:spcAft>
              <a:buSzPct val="160000"/>
              <a:buFont typeface="Wingdings" pitchFamily="2" charset="2"/>
              <a:buChar char=""/>
              <a:defRPr sz="18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5pPr>
            <a:lvl6pPr marL="1920240" indent="-228600" algn="l" defTabSz="914400" rtl="0" eaLnBrk="1" latinLnBrk="0" hangingPunct="1">
              <a:spcBef>
                <a:spcPts val="24"/>
              </a:spcBef>
              <a:spcAft>
                <a:spcPts val="600"/>
              </a:spcAft>
              <a:buClrTx/>
              <a:buSzPct val="130000"/>
              <a:buFont typeface="Wingdings" pitchFamily="2" charset="2"/>
              <a:buChar char=""/>
              <a:defRPr sz="1600" kern="1200">
                <a:solidFill>
                  <a:schemeClr val="tx1"/>
                </a:solidFill>
                <a:effectLst>
                  <a:outerShdw blurRad="38100" dist="38100" dir="2700000" algn="ctr" rotWithShape="0">
                    <a:srgbClr val="000000">
                      <a:alpha val="43000"/>
                    </a:srgbClr>
                  </a:outerShdw>
                </a:effectLst>
                <a:latin typeface="+mn-lt"/>
                <a:ea typeface="+mn-ea"/>
                <a:cs typeface="+mn-cs"/>
              </a:defRPr>
            </a:lvl6pPr>
            <a:lvl7pPr marL="2194560" indent="-228600" algn="l" defTabSz="914400" rtl="0" eaLnBrk="1" latinLnBrk="0" hangingPunct="1">
              <a:spcBef>
                <a:spcPts val="24"/>
              </a:spcBef>
              <a:spcAft>
                <a:spcPts val="600"/>
              </a:spcAft>
              <a:buClrTx/>
              <a:buSzPct val="130000"/>
              <a:buFont typeface="Wingdings" pitchFamily="2" charset="2"/>
              <a:buChar char=""/>
              <a:defRPr sz="1600" kern="1200">
                <a:solidFill>
                  <a:schemeClr val="tx1"/>
                </a:solidFill>
                <a:effectLst>
                  <a:outerShdw blurRad="38100" dist="38100" dir="2700000" algn="ctr" rotWithShape="0">
                    <a:srgbClr val="000000">
                      <a:alpha val="43000"/>
                    </a:srgbClr>
                  </a:outerShdw>
                </a:effectLst>
                <a:latin typeface="+mn-lt"/>
                <a:ea typeface="+mn-ea"/>
                <a:cs typeface="+mn-cs"/>
              </a:defRPr>
            </a:lvl7pPr>
            <a:lvl8pPr marL="2468880" indent="-228600" algn="l" defTabSz="914400" rtl="0" eaLnBrk="1" latinLnBrk="0" hangingPunct="1">
              <a:spcBef>
                <a:spcPts val="24"/>
              </a:spcBef>
              <a:spcAft>
                <a:spcPts val="600"/>
              </a:spcAft>
              <a:buClrTx/>
              <a:buSzPct val="130000"/>
              <a:buFont typeface="Wingdings" pitchFamily="2" charset="2"/>
              <a:buChar char=""/>
              <a:defRPr sz="1600" kern="1200">
                <a:solidFill>
                  <a:schemeClr val="tx1"/>
                </a:solidFill>
                <a:effectLst>
                  <a:outerShdw blurRad="38100" dist="38100" dir="2700000" algn="ctr" rotWithShape="0">
                    <a:srgbClr val="000000">
                      <a:alpha val="43000"/>
                    </a:srgbClr>
                  </a:outerShdw>
                </a:effectLst>
                <a:latin typeface="+mn-lt"/>
                <a:ea typeface="+mn-ea"/>
                <a:cs typeface="+mn-cs"/>
              </a:defRPr>
            </a:lvl8pPr>
            <a:lvl9pPr marL="2743200" indent="-228600" algn="l" defTabSz="914400" rtl="0" eaLnBrk="1" latinLnBrk="0" hangingPunct="1">
              <a:spcBef>
                <a:spcPts val="24"/>
              </a:spcBef>
              <a:spcAft>
                <a:spcPts val="600"/>
              </a:spcAft>
              <a:buClrTx/>
              <a:buSzPct val="130000"/>
              <a:buFont typeface="Wingdings" pitchFamily="2" charset="2"/>
              <a:buChar char=""/>
              <a:defRPr sz="1600" kern="1200">
                <a:solidFill>
                  <a:schemeClr val="tx1"/>
                </a:solidFill>
                <a:effectLst>
                  <a:outerShdw blurRad="38100" dist="38100" dir="2700000" algn="ctr" rotWithShape="0">
                    <a:srgbClr val="000000">
                      <a:alpha val="43000"/>
                    </a:srgbClr>
                  </a:outerShdw>
                </a:effectLst>
                <a:latin typeface="+mn-lt"/>
                <a:ea typeface="+mn-ea"/>
                <a:cs typeface="+mn-cs"/>
              </a:defRPr>
            </a:lvl9pPr>
          </a:lstStyle>
          <a:p>
            <a:pPr fontAlgn="auto"/>
            <a:endParaRPr lang="en-US" b="0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633248" y="1600200"/>
            <a:ext cx="8205952" cy="76200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365760" indent="-365760" algn="l" defTabSz="914400" rtl="0" eaLnBrk="1" latinLnBrk="0" hangingPunct="1">
              <a:spcBef>
                <a:spcPct val="20000"/>
              </a:spcBef>
              <a:spcAft>
                <a:spcPts val="600"/>
              </a:spcAft>
              <a:buSzPct val="160000"/>
              <a:buFont typeface="Wingdings" pitchFamily="2" charset="2"/>
              <a:buChar char=""/>
              <a:defRPr sz="28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  <a:lvl2pPr marL="731520" indent="-365760" algn="l" defTabSz="914400" rtl="0" eaLnBrk="1" latinLnBrk="0" hangingPunct="1">
              <a:spcBef>
                <a:spcPct val="20000"/>
              </a:spcBef>
              <a:spcAft>
                <a:spcPts val="600"/>
              </a:spcAft>
              <a:buSzPct val="160000"/>
              <a:buFont typeface="Wingdings" pitchFamily="2" charset="2"/>
              <a:buChar char=""/>
              <a:defRPr sz="24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2pPr>
            <a:lvl3pPr marL="1097280" indent="-320040" algn="l" defTabSz="914400" rtl="0" eaLnBrk="1" latinLnBrk="0" hangingPunct="1">
              <a:spcBef>
                <a:spcPct val="20000"/>
              </a:spcBef>
              <a:spcAft>
                <a:spcPts val="600"/>
              </a:spcAft>
              <a:buSzPct val="160000"/>
              <a:buFont typeface="Wingdings" pitchFamily="2" charset="2"/>
              <a:buChar char=""/>
              <a:defRPr sz="20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3pPr>
            <a:lvl4pPr marL="1371600" indent="-274320" algn="l" defTabSz="914400" rtl="0" eaLnBrk="1" latinLnBrk="0" hangingPunct="1">
              <a:spcBef>
                <a:spcPct val="20000"/>
              </a:spcBef>
              <a:spcAft>
                <a:spcPts val="600"/>
              </a:spcAft>
              <a:buSzPct val="160000"/>
              <a:buFont typeface="Wingdings" pitchFamily="2" charset="2"/>
              <a:buChar char=""/>
              <a:defRPr sz="18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4pPr>
            <a:lvl5pPr marL="1645920" indent="-274320" algn="l" defTabSz="914400" rtl="0" eaLnBrk="1" latinLnBrk="0" hangingPunct="1">
              <a:spcBef>
                <a:spcPct val="20000"/>
              </a:spcBef>
              <a:spcAft>
                <a:spcPts val="600"/>
              </a:spcAft>
              <a:buSzPct val="160000"/>
              <a:buFont typeface="Wingdings" pitchFamily="2" charset="2"/>
              <a:buChar char=""/>
              <a:defRPr sz="18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5pPr>
            <a:lvl6pPr marL="1920240" indent="-228600" algn="l" defTabSz="914400" rtl="0" eaLnBrk="1" latinLnBrk="0" hangingPunct="1">
              <a:spcBef>
                <a:spcPts val="24"/>
              </a:spcBef>
              <a:spcAft>
                <a:spcPts val="600"/>
              </a:spcAft>
              <a:buClrTx/>
              <a:buSzPct val="130000"/>
              <a:buFont typeface="Wingdings" pitchFamily="2" charset="2"/>
              <a:buChar char=""/>
              <a:defRPr sz="1600" kern="1200">
                <a:solidFill>
                  <a:schemeClr val="tx1"/>
                </a:solidFill>
                <a:effectLst>
                  <a:outerShdw blurRad="38100" dist="38100" dir="2700000" algn="ctr" rotWithShape="0">
                    <a:srgbClr val="000000">
                      <a:alpha val="43000"/>
                    </a:srgbClr>
                  </a:outerShdw>
                </a:effectLst>
                <a:latin typeface="+mn-lt"/>
                <a:ea typeface="+mn-ea"/>
                <a:cs typeface="+mn-cs"/>
              </a:defRPr>
            </a:lvl6pPr>
            <a:lvl7pPr marL="2194560" indent="-228600" algn="l" defTabSz="914400" rtl="0" eaLnBrk="1" latinLnBrk="0" hangingPunct="1">
              <a:spcBef>
                <a:spcPts val="24"/>
              </a:spcBef>
              <a:spcAft>
                <a:spcPts val="600"/>
              </a:spcAft>
              <a:buClrTx/>
              <a:buSzPct val="130000"/>
              <a:buFont typeface="Wingdings" pitchFamily="2" charset="2"/>
              <a:buChar char=""/>
              <a:defRPr sz="1600" kern="1200">
                <a:solidFill>
                  <a:schemeClr val="tx1"/>
                </a:solidFill>
                <a:effectLst>
                  <a:outerShdw blurRad="38100" dist="38100" dir="2700000" algn="ctr" rotWithShape="0">
                    <a:srgbClr val="000000">
                      <a:alpha val="43000"/>
                    </a:srgbClr>
                  </a:outerShdw>
                </a:effectLst>
                <a:latin typeface="+mn-lt"/>
                <a:ea typeface="+mn-ea"/>
                <a:cs typeface="+mn-cs"/>
              </a:defRPr>
            </a:lvl7pPr>
            <a:lvl8pPr marL="2468880" indent="-228600" algn="l" defTabSz="914400" rtl="0" eaLnBrk="1" latinLnBrk="0" hangingPunct="1">
              <a:spcBef>
                <a:spcPts val="24"/>
              </a:spcBef>
              <a:spcAft>
                <a:spcPts val="600"/>
              </a:spcAft>
              <a:buClrTx/>
              <a:buSzPct val="130000"/>
              <a:buFont typeface="Wingdings" pitchFamily="2" charset="2"/>
              <a:buChar char=""/>
              <a:defRPr sz="1600" kern="1200">
                <a:solidFill>
                  <a:schemeClr val="tx1"/>
                </a:solidFill>
                <a:effectLst>
                  <a:outerShdw blurRad="38100" dist="38100" dir="2700000" algn="ctr" rotWithShape="0">
                    <a:srgbClr val="000000">
                      <a:alpha val="43000"/>
                    </a:srgbClr>
                  </a:outerShdw>
                </a:effectLst>
                <a:latin typeface="+mn-lt"/>
                <a:ea typeface="+mn-ea"/>
                <a:cs typeface="+mn-cs"/>
              </a:defRPr>
            </a:lvl8pPr>
            <a:lvl9pPr marL="2743200" indent="-228600" algn="l" defTabSz="914400" rtl="0" eaLnBrk="1" latinLnBrk="0" hangingPunct="1">
              <a:spcBef>
                <a:spcPts val="24"/>
              </a:spcBef>
              <a:spcAft>
                <a:spcPts val="600"/>
              </a:spcAft>
              <a:buClrTx/>
              <a:buSzPct val="130000"/>
              <a:buFont typeface="Wingdings" pitchFamily="2" charset="2"/>
              <a:buChar char=""/>
              <a:defRPr sz="1600" kern="1200">
                <a:solidFill>
                  <a:schemeClr val="tx1"/>
                </a:solidFill>
                <a:effectLst>
                  <a:outerShdw blurRad="38100" dist="38100" dir="2700000" algn="ctr" rotWithShape="0">
                    <a:srgbClr val="000000">
                      <a:alpha val="43000"/>
                    </a:srgbClr>
                  </a:outerShdw>
                </a:effectLst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buNone/>
            </a:pPr>
            <a:r>
              <a:rPr lang="en-US" b="0" dirty="0" smtClean="0"/>
              <a:t>Main problems disabled people face:</a:t>
            </a:r>
            <a:endParaRPr lang="en-US" b="0" dirty="0"/>
          </a:p>
        </p:txBody>
      </p:sp>
    </p:spTree>
    <p:extLst>
      <p:ext uri="{BB962C8B-B14F-4D97-AF65-F5344CB8AC3E}">
        <p14:creationId xmlns:p14="http://schemas.microsoft.com/office/powerpoint/2010/main" val="2483547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ilter">
  <a:themeElements>
    <a:clrScheme name="Kilter">
      <a:dk1>
        <a:sysClr val="windowText" lastClr="000000"/>
      </a:dk1>
      <a:lt1>
        <a:sysClr val="window" lastClr="FFFFFF"/>
      </a:lt1>
      <a:dk2>
        <a:srgbClr val="318FC5"/>
      </a:dk2>
      <a:lt2>
        <a:srgbClr val="AEE8FB"/>
      </a:lt2>
      <a:accent1>
        <a:srgbClr val="76C5EF"/>
      </a:accent1>
      <a:accent2>
        <a:srgbClr val="FEA022"/>
      </a:accent2>
      <a:accent3>
        <a:srgbClr val="FF6700"/>
      </a:accent3>
      <a:accent4>
        <a:srgbClr val="70A525"/>
      </a:accent4>
      <a:accent5>
        <a:srgbClr val="A5D848"/>
      </a:accent5>
      <a:accent6>
        <a:srgbClr val="20768C"/>
      </a:accent6>
      <a:hlink>
        <a:srgbClr val="7AB6E8"/>
      </a:hlink>
      <a:folHlink>
        <a:srgbClr val="83B0D3"/>
      </a:folHlink>
    </a:clrScheme>
    <a:fontScheme name="Kilter">
      <a:majorFont>
        <a:latin typeface="Rockwell"/>
        <a:ea typeface=""/>
        <a:cs typeface=""/>
        <a:font script="Grek" typeface="Cambria"/>
        <a:font script="Cyrl" typeface="Cambria"/>
        <a:font script="Jpan" typeface="HGS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S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ilter">
      <a:fillStyleLst>
        <a:solidFill>
          <a:schemeClr val="phClr"/>
        </a:solidFill>
        <a:gradFill rotWithShape="1">
          <a:gsLst>
            <a:gs pos="0">
              <a:schemeClr val="phClr">
                <a:tint val="14000"/>
                <a:satMod val="180000"/>
                <a:lumMod val="100000"/>
              </a:schemeClr>
            </a:gs>
            <a:gs pos="42000">
              <a:schemeClr val="phClr">
                <a:tint val="40000"/>
                <a:satMod val="160000"/>
                <a:lumMod val="94000"/>
              </a:schemeClr>
            </a:gs>
            <a:gs pos="100000">
              <a:schemeClr val="phClr">
                <a:tint val="94000"/>
                <a:satMod val="140000"/>
              </a:schemeClr>
            </a:gs>
          </a:gsLst>
          <a:lin ang="5160000" scaled="1"/>
        </a:gradFill>
        <a:gradFill rotWithShape="1">
          <a:gsLst>
            <a:gs pos="38000">
              <a:schemeClr val="phClr">
                <a:satMod val="120000"/>
              </a:schemeClr>
            </a:gs>
            <a:gs pos="100000">
              <a:schemeClr val="phClr">
                <a:shade val="60000"/>
                <a:satMod val="180000"/>
                <a:lumMod val="70000"/>
              </a:schemeClr>
            </a:gs>
          </a:gsLst>
          <a:lin ang="4680000" scaled="0"/>
        </a:gradFill>
      </a:fillStyleLst>
      <a:lnStyleLst>
        <a:ln w="12700" cap="flat" cmpd="sng" algn="ctr">
          <a:solidFill>
            <a:schemeClr val="phClr">
              <a:shade val="50000"/>
            </a:schemeClr>
          </a:solidFill>
          <a:prstDash val="solid"/>
        </a:ln>
        <a:ln w="2540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12700" dir="5400000" sx="102000" sy="102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76200" dist="25400" dir="5400000" rotWithShape="0">
              <a:srgbClr val="000000">
                <a:alpha val="50000"/>
              </a:srgb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19800000"/>
            </a:lightRig>
          </a:scene3d>
          <a:sp3d prstMaterial="metal">
            <a:bevelT w="152400" h="63500" prst="softRound"/>
          </a:sp3d>
        </a:effectStyle>
        <a:effectStyle>
          <a:effectLst>
            <a:outerShdw blurRad="107950" dist="12700" dir="5040000" rotWithShape="0">
              <a:srgbClr val="000000">
                <a:alpha val="5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9800000"/>
            </a:lightRig>
          </a:scene3d>
          <a:sp3d prstMaterial="plastic">
            <a:bevelT h="63500" prst="softRound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5000"/>
                <a:satMod val="140000"/>
                <a:lumMod val="120000"/>
              </a:schemeClr>
            </a:gs>
            <a:gs pos="100000">
              <a:schemeClr val="phClr">
                <a:tint val="95000"/>
                <a:shade val="70000"/>
                <a:satMod val="180000"/>
                <a:lumMod val="82000"/>
              </a:schemeClr>
            </a:gs>
          </a:gsLst>
          <a:path path="circle">
            <a:fillToRect l="25000" t="25000" r="25000" b="25000"/>
          </a:path>
        </a:gradFill>
        <a:gradFill rotWithShape="1">
          <a:gsLst>
            <a:gs pos="0">
              <a:schemeClr val="phClr">
                <a:tint val="94000"/>
                <a:satMod val="140000"/>
                <a:lumMod val="120000"/>
              </a:schemeClr>
            </a:gs>
            <a:gs pos="100000">
              <a:schemeClr val="phClr">
                <a:tint val="97000"/>
                <a:shade val="70000"/>
                <a:satMod val="190000"/>
                <a:lumMod val="72000"/>
              </a:schemeClr>
            </a:gs>
          </a:gsLst>
          <a:path path="circle">
            <a:fillToRect l="50000" t="50000" r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TM01859865[[fn=Kilter]]</Template>
  <TotalTime>520</TotalTime>
  <Words>477</Words>
  <Application>Microsoft Office PowerPoint</Application>
  <PresentationFormat>On-screen Show (4:3)</PresentationFormat>
  <Paragraphs>85</Paragraphs>
  <Slides>13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Kilter</vt:lpstr>
      <vt:lpstr>PowerPoint Presentation</vt:lpstr>
      <vt:lpstr>Contents:</vt:lpstr>
      <vt:lpstr>Over View:</vt:lpstr>
      <vt:lpstr>Over View…</vt:lpstr>
      <vt:lpstr>Over View…</vt:lpstr>
      <vt:lpstr>Over View…</vt:lpstr>
      <vt:lpstr>Disable  Rights and Concession Law:</vt:lpstr>
      <vt:lpstr>Disables Employment System:</vt:lpstr>
      <vt:lpstr>Challenges:</vt:lpstr>
      <vt:lpstr>Challenges…</vt:lpstr>
      <vt:lpstr>Recommendations:</vt:lpstr>
      <vt:lpstr>Recommendations: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s.malizai</dc:creator>
  <cp:lastModifiedBy>Mansur Boydas</cp:lastModifiedBy>
  <cp:revision>41</cp:revision>
  <dcterms:created xsi:type="dcterms:W3CDTF">2016-10-11T11:11:06Z</dcterms:created>
  <dcterms:modified xsi:type="dcterms:W3CDTF">2016-10-24T06:39:39Z</dcterms:modified>
</cp:coreProperties>
</file>