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2" r:id="rId4"/>
    <p:sldId id="278" r:id="rId5"/>
    <p:sldId id="264" r:id="rId6"/>
    <p:sldId id="274" r:id="rId7"/>
    <p:sldId id="267" r:id="rId8"/>
    <p:sldId id="275" r:id="rId9"/>
    <p:sldId id="276" r:id="rId10"/>
    <p:sldId id="284" r:id="rId11"/>
    <p:sldId id="283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95C"/>
    <a:srgbClr val="1E686C"/>
    <a:srgbClr val="960000"/>
    <a:srgbClr val="30AE9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2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95176546327936"/>
          <c:y val="0.1005188101487314"/>
          <c:w val="0.54130936463130785"/>
          <c:h val="0.86892563429571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Sheet1!$B$3:$B$12</c:f>
              <c:strCache>
                <c:ptCount val="10"/>
                <c:pt idx="0">
                  <c:v>Malaysia</c:v>
                </c:pt>
                <c:pt idx="1">
                  <c:v>Turkey</c:v>
                </c:pt>
                <c:pt idx="2">
                  <c:v>UAE</c:v>
                </c:pt>
                <c:pt idx="3">
                  <c:v>Saudi Arabia</c:v>
                </c:pt>
                <c:pt idx="4">
                  <c:v>Qatar</c:v>
                </c:pt>
                <c:pt idx="5">
                  <c:v>Indonesia</c:v>
                </c:pt>
                <c:pt idx="6">
                  <c:v>Oman</c:v>
                </c:pt>
                <c:pt idx="7">
                  <c:v>Jordan</c:v>
                </c:pt>
                <c:pt idx="8">
                  <c:v>Morocco</c:v>
                </c:pt>
                <c:pt idx="9">
                  <c:v>Brunei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83.8</c:v>
                </c:pt>
                <c:pt idx="1">
                  <c:v>73.8</c:v>
                </c:pt>
                <c:pt idx="2">
                  <c:v>72.099999999999994</c:v>
                </c:pt>
                <c:pt idx="3">
                  <c:v>71.3</c:v>
                </c:pt>
                <c:pt idx="4">
                  <c:v>68.2</c:v>
                </c:pt>
                <c:pt idx="5">
                  <c:v>67.5</c:v>
                </c:pt>
                <c:pt idx="6">
                  <c:v>66.7</c:v>
                </c:pt>
                <c:pt idx="7">
                  <c:v>66.400000000000006</c:v>
                </c:pt>
                <c:pt idx="8">
                  <c:v>64.400000000000006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60736"/>
        <c:axId val="90489984"/>
      </c:barChart>
      <c:catAx>
        <c:axId val="9586073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90489984"/>
        <c:crosses val="autoZero"/>
        <c:auto val="1"/>
        <c:lblAlgn val="ctr"/>
        <c:lblOffset val="100"/>
        <c:noMultiLvlLbl val="0"/>
      </c:catAx>
      <c:valAx>
        <c:axId val="9048998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958607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1653543307086E-2"/>
          <c:y val="0.10715332847396235"/>
          <c:w val="0.50088792650918634"/>
          <c:h val="0.86759237757798724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Sheet1!$F$3:$F$12</c:f>
              <c:strCache>
                <c:ptCount val="10"/>
                <c:pt idx="0">
                  <c:v>Singapore</c:v>
                </c:pt>
                <c:pt idx="1">
                  <c:v>Thailand</c:v>
                </c:pt>
                <c:pt idx="2">
                  <c:v>United Kingdom</c:v>
                </c:pt>
                <c:pt idx="3">
                  <c:v>South Africa</c:v>
                </c:pt>
                <c:pt idx="4">
                  <c:v>France</c:v>
                </c:pt>
                <c:pt idx="5">
                  <c:v>Belgium</c:v>
                </c:pt>
                <c:pt idx="6">
                  <c:v>Hong Kong</c:v>
                </c:pt>
                <c:pt idx="7">
                  <c:v>USA</c:v>
                </c:pt>
                <c:pt idx="8">
                  <c:v>Spain</c:v>
                </c:pt>
                <c:pt idx="9">
                  <c:v>Taiwan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65.099999999999994</c:v>
                </c:pt>
                <c:pt idx="1">
                  <c:v>59.2</c:v>
                </c:pt>
                <c:pt idx="2">
                  <c:v>55</c:v>
                </c:pt>
                <c:pt idx="3">
                  <c:v>51.1</c:v>
                </c:pt>
                <c:pt idx="4">
                  <c:v>48.2</c:v>
                </c:pt>
                <c:pt idx="5">
                  <c:v>47.5</c:v>
                </c:pt>
                <c:pt idx="6">
                  <c:v>47.5</c:v>
                </c:pt>
                <c:pt idx="7">
                  <c:v>47.3</c:v>
                </c:pt>
                <c:pt idx="8">
                  <c:v>46.5</c:v>
                </c:pt>
                <c:pt idx="9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61248"/>
        <c:axId val="90491712"/>
      </c:barChart>
      <c:catAx>
        <c:axId val="95861248"/>
        <c:scaling>
          <c:orientation val="maxMin"/>
        </c:scaling>
        <c:delete val="0"/>
        <c:axPos val="r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90491712"/>
        <c:crosses val="autoZero"/>
        <c:auto val="1"/>
        <c:lblAlgn val="ctr"/>
        <c:lblOffset val="100"/>
        <c:noMultiLvlLbl val="0"/>
      </c:catAx>
      <c:valAx>
        <c:axId val="90491712"/>
        <c:scaling>
          <c:orientation val="maxMin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9586124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8FE69-D854-44EC-8040-7FA213EE86D8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37B0FAAC-6F92-40A7-9987-863F9B465AF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Skill Development</a:t>
          </a:r>
          <a:endParaRPr lang="tr-TR" b="1" dirty="0">
            <a:solidFill>
              <a:schemeClr val="bg1"/>
            </a:solidFill>
          </a:endParaRPr>
        </a:p>
      </dgm:t>
    </dgm:pt>
    <dgm:pt modelId="{79B593C4-23A9-410B-B82D-E4C5C24E5611}" type="parTrans" cxnId="{46CA31CD-90F7-4CB4-8623-B866B9C8D0B4}">
      <dgm:prSet/>
      <dgm:spPr/>
      <dgm:t>
        <a:bodyPr/>
        <a:lstStyle/>
        <a:p>
          <a:endParaRPr lang="tr-TR"/>
        </a:p>
      </dgm:t>
    </dgm:pt>
    <dgm:pt modelId="{1538010D-9461-444A-AAA7-A0B3A1E754F9}" type="sibTrans" cxnId="{46CA31CD-90F7-4CB4-8623-B866B9C8D0B4}">
      <dgm:prSet/>
      <dgm:spPr/>
      <dgm:t>
        <a:bodyPr/>
        <a:lstStyle/>
        <a:p>
          <a:endParaRPr lang="tr-TR"/>
        </a:p>
      </dgm:t>
    </dgm:pt>
    <dgm:pt modelId="{9DA37545-9673-43AD-9E51-67BC570E5B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Capacity Building </a:t>
          </a:r>
          <a:endParaRPr lang="tr-TR" b="1" dirty="0">
            <a:solidFill>
              <a:schemeClr val="bg1"/>
            </a:solidFill>
          </a:endParaRPr>
        </a:p>
      </dgm:t>
    </dgm:pt>
    <dgm:pt modelId="{1EF75641-0CC9-407D-BF69-9F1E58255A30}" type="parTrans" cxnId="{16E6C5E9-4EB2-47F1-A929-E759C9655BAF}">
      <dgm:prSet/>
      <dgm:spPr/>
      <dgm:t>
        <a:bodyPr/>
        <a:lstStyle/>
        <a:p>
          <a:endParaRPr lang="tr-TR"/>
        </a:p>
      </dgm:t>
    </dgm:pt>
    <dgm:pt modelId="{A698AF80-E289-496D-891E-AEECF8E8A614}" type="sibTrans" cxnId="{16E6C5E9-4EB2-47F1-A929-E759C9655BAF}">
      <dgm:prSet/>
      <dgm:spPr/>
      <dgm:t>
        <a:bodyPr/>
        <a:lstStyle/>
        <a:p>
          <a:endParaRPr lang="tr-TR"/>
        </a:p>
      </dgm:t>
    </dgm:pt>
    <dgm:pt modelId="{2F1C7A30-3D43-4566-A4E2-541D5C4F9C4C}">
      <dgm:prSet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Strategic Vision</a:t>
          </a:r>
          <a:endParaRPr lang="tr-TR" b="1" dirty="0">
            <a:solidFill>
              <a:schemeClr val="bg1"/>
            </a:solidFill>
          </a:endParaRPr>
        </a:p>
      </dgm:t>
    </dgm:pt>
    <dgm:pt modelId="{131C3E92-D306-4382-BC14-998AFD2DFA23}" type="parTrans" cxnId="{D86A2FAB-F67B-40D7-A73C-24F1DAA0C36D}">
      <dgm:prSet/>
      <dgm:spPr/>
      <dgm:t>
        <a:bodyPr/>
        <a:lstStyle/>
        <a:p>
          <a:endParaRPr lang="tr-TR"/>
        </a:p>
      </dgm:t>
    </dgm:pt>
    <dgm:pt modelId="{2C19281C-C949-4A01-AAC0-4962220A0095}" type="sibTrans" cxnId="{D86A2FAB-F67B-40D7-A73C-24F1DAA0C36D}">
      <dgm:prSet/>
      <dgm:spPr/>
      <dgm:t>
        <a:bodyPr/>
        <a:lstStyle/>
        <a:p>
          <a:endParaRPr lang="tr-TR"/>
        </a:p>
      </dgm:t>
    </dgm:pt>
    <dgm:pt modelId="{C2B7D60B-6958-4105-8099-18FDFC48647C}">
      <dgm:prSet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Policy Dialogue</a:t>
          </a:r>
          <a:endParaRPr lang="tr-TR" b="1" dirty="0">
            <a:solidFill>
              <a:schemeClr val="bg1"/>
            </a:solidFill>
          </a:endParaRPr>
        </a:p>
      </dgm:t>
    </dgm:pt>
    <dgm:pt modelId="{4FB4FE46-E281-4FFE-9CDE-1AED952DBA3F}" type="parTrans" cxnId="{5EA97E08-72AC-4845-BBF5-2FC450413C5E}">
      <dgm:prSet/>
      <dgm:spPr/>
      <dgm:t>
        <a:bodyPr/>
        <a:lstStyle/>
        <a:p>
          <a:endParaRPr lang="tr-TR"/>
        </a:p>
      </dgm:t>
    </dgm:pt>
    <dgm:pt modelId="{802B0922-0261-4459-A61D-133F7AE2CCED}" type="sibTrans" cxnId="{5EA97E08-72AC-4845-BBF5-2FC450413C5E}">
      <dgm:prSet/>
      <dgm:spPr/>
      <dgm:t>
        <a:bodyPr/>
        <a:lstStyle/>
        <a:p>
          <a:endParaRPr lang="tr-TR"/>
        </a:p>
      </dgm:t>
    </dgm:pt>
    <dgm:pt modelId="{4A9A0804-B743-4676-AB77-7CFE3EBADE0A}">
      <dgm:prSet phldrT="[Text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Transferring Know-how and Knowledge</a:t>
          </a:r>
          <a:endParaRPr lang="tr-TR" b="1" dirty="0">
            <a:solidFill>
              <a:schemeClr val="bg1"/>
            </a:solidFill>
          </a:endParaRPr>
        </a:p>
      </dgm:t>
    </dgm:pt>
    <dgm:pt modelId="{BA4C447E-FC51-455C-96BA-69FB0F24DFEC}" type="parTrans" cxnId="{9C3C53AC-7D36-4D53-84D7-814B12F75A4A}">
      <dgm:prSet/>
      <dgm:spPr/>
      <dgm:t>
        <a:bodyPr/>
        <a:lstStyle/>
        <a:p>
          <a:endParaRPr lang="tr-TR"/>
        </a:p>
      </dgm:t>
    </dgm:pt>
    <dgm:pt modelId="{F63CC7D7-0349-415F-BB87-A772B01FED97}" type="sibTrans" cxnId="{9C3C53AC-7D36-4D53-84D7-814B12F75A4A}">
      <dgm:prSet/>
      <dgm:spPr/>
      <dgm:t>
        <a:bodyPr/>
        <a:lstStyle/>
        <a:p>
          <a:endParaRPr lang="tr-TR"/>
        </a:p>
      </dgm:t>
    </dgm:pt>
    <dgm:pt modelId="{0417C05F-B0CB-4813-994B-0EE8E479B842}">
      <dgm:prSet phldrT="[Text]"/>
      <dgm:spPr/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Networking</a:t>
          </a:r>
          <a:endParaRPr lang="tr-TR" b="1" dirty="0">
            <a:solidFill>
              <a:schemeClr val="bg1"/>
            </a:solidFill>
          </a:endParaRPr>
        </a:p>
      </dgm:t>
    </dgm:pt>
    <dgm:pt modelId="{1FAB0448-0E4A-4D5A-B0F1-45AC6CED6D32}" type="sibTrans" cxnId="{C3D13B10-E7E9-419D-BAF0-859823F169BF}">
      <dgm:prSet/>
      <dgm:spPr/>
      <dgm:t>
        <a:bodyPr/>
        <a:lstStyle/>
        <a:p>
          <a:endParaRPr lang="tr-TR"/>
        </a:p>
      </dgm:t>
    </dgm:pt>
    <dgm:pt modelId="{EFD6A500-EED3-4E5A-830D-8BAA87E7A89C}" type="parTrans" cxnId="{C3D13B10-E7E9-419D-BAF0-859823F169BF}">
      <dgm:prSet/>
      <dgm:spPr/>
      <dgm:t>
        <a:bodyPr/>
        <a:lstStyle/>
        <a:p>
          <a:endParaRPr lang="tr-TR"/>
        </a:p>
      </dgm:t>
    </dgm:pt>
    <dgm:pt modelId="{5691A5E1-A1BC-48E1-AB28-0D9F117EEF10}" type="pres">
      <dgm:prSet presAssocID="{77A8FE69-D854-44EC-8040-7FA213EE86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D92191-0120-4574-A9D2-1ED16606143E}" type="pres">
      <dgm:prSet presAssocID="{C2B7D60B-6958-4105-8099-18FDFC48647C}" presName="comp" presStyleCnt="0"/>
      <dgm:spPr/>
    </dgm:pt>
    <dgm:pt modelId="{8642F8DD-7FE5-43C2-A977-2674D982D95F}" type="pres">
      <dgm:prSet presAssocID="{C2B7D60B-6958-4105-8099-18FDFC48647C}" presName="box" presStyleLbl="node1" presStyleIdx="0" presStyleCnt="6"/>
      <dgm:spPr/>
      <dgm:t>
        <a:bodyPr/>
        <a:lstStyle/>
        <a:p>
          <a:endParaRPr lang="tr-TR"/>
        </a:p>
      </dgm:t>
    </dgm:pt>
    <dgm:pt modelId="{B3EA0715-7B3D-483E-88A3-BD4F345B5F68}" type="pres">
      <dgm:prSet presAssocID="{C2B7D60B-6958-4105-8099-18FDFC48647C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31500759-02A1-4828-A162-C2B828CC5CF7}" type="pres">
      <dgm:prSet presAssocID="{C2B7D60B-6958-4105-8099-18FDFC48647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568415-22A1-4A25-B1DE-2A19515D0C9E}" type="pres">
      <dgm:prSet presAssocID="{802B0922-0261-4459-A61D-133F7AE2CCED}" presName="spacer" presStyleCnt="0"/>
      <dgm:spPr/>
    </dgm:pt>
    <dgm:pt modelId="{4B0F1A74-61E5-46BD-BD19-4E15508BF240}" type="pres">
      <dgm:prSet presAssocID="{2F1C7A30-3D43-4566-A4E2-541D5C4F9C4C}" presName="comp" presStyleCnt="0"/>
      <dgm:spPr/>
    </dgm:pt>
    <dgm:pt modelId="{7D669842-2831-4B18-AD8A-C734BCBE0C23}" type="pres">
      <dgm:prSet presAssocID="{2F1C7A30-3D43-4566-A4E2-541D5C4F9C4C}" presName="box" presStyleLbl="node1" presStyleIdx="1" presStyleCnt="6"/>
      <dgm:spPr/>
      <dgm:t>
        <a:bodyPr/>
        <a:lstStyle/>
        <a:p>
          <a:endParaRPr lang="tr-TR"/>
        </a:p>
      </dgm:t>
    </dgm:pt>
    <dgm:pt modelId="{CCA545BC-39DD-40E8-ABFF-153FDA25AFDD}" type="pres">
      <dgm:prSet presAssocID="{2F1C7A30-3D43-4566-A4E2-541D5C4F9C4C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  <dgm:t>
        <a:bodyPr/>
        <a:lstStyle/>
        <a:p>
          <a:endParaRPr lang="tr-TR"/>
        </a:p>
      </dgm:t>
    </dgm:pt>
    <dgm:pt modelId="{1ACE8328-243D-43C3-84BF-0ACE2E07A4AE}" type="pres">
      <dgm:prSet presAssocID="{2F1C7A30-3D43-4566-A4E2-541D5C4F9C4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BAA044-A37A-4DDF-A7F1-2B75A53F295E}" type="pres">
      <dgm:prSet presAssocID="{2C19281C-C949-4A01-AAC0-4962220A0095}" presName="spacer" presStyleCnt="0"/>
      <dgm:spPr/>
    </dgm:pt>
    <dgm:pt modelId="{E3CC416C-3616-4978-A87E-525F2BEFDB26}" type="pres">
      <dgm:prSet presAssocID="{0417C05F-B0CB-4813-994B-0EE8E479B842}" presName="comp" presStyleCnt="0"/>
      <dgm:spPr/>
    </dgm:pt>
    <dgm:pt modelId="{10524C8B-ACDD-41EC-97A3-5D473F4BA63F}" type="pres">
      <dgm:prSet presAssocID="{0417C05F-B0CB-4813-994B-0EE8E479B842}" presName="box" presStyleLbl="node1" presStyleIdx="2" presStyleCnt="6"/>
      <dgm:spPr/>
      <dgm:t>
        <a:bodyPr/>
        <a:lstStyle/>
        <a:p>
          <a:endParaRPr lang="tr-TR"/>
        </a:p>
      </dgm:t>
    </dgm:pt>
    <dgm:pt modelId="{85787DCF-9F51-4D77-8D7F-89AD16CA9EB0}" type="pres">
      <dgm:prSet presAssocID="{0417C05F-B0CB-4813-994B-0EE8E479B842}" presName="img" presStyleLbl="fgImgPlace1" presStyleIdx="2" presStyleCnt="6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517" b="-15517"/>
          </a:stretch>
        </a:blipFill>
      </dgm:spPr>
      <dgm:t>
        <a:bodyPr/>
        <a:lstStyle/>
        <a:p>
          <a:endParaRPr lang="tr-TR"/>
        </a:p>
      </dgm:t>
    </dgm:pt>
    <dgm:pt modelId="{53C39B66-1581-46B3-944A-9E5713FEDFAC}" type="pres">
      <dgm:prSet presAssocID="{0417C05F-B0CB-4813-994B-0EE8E479B842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7E6C5C-91A7-4B75-99AB-B74537DC621F}" type="pres">
      <dgm:prSet presAssocID="{1FAB0448-0E4A-4D5A-B0F1-45AC6CED6D32}" presName="spacer" presStyleCnt="0"/>
      <dgm:spPr/>
    </dgm:pt>
    <dgm:pt modelId="{2B7D3FB6-FD0B-4C26-8FBC-369861C7451C}" type="pres">
      <dgm:prSet presAssocID="{9DA37545-9673-43AD-9E51-67BC570E5B2D}" presName="comp" presStyleCnt="0"/>
      <dgm:spPr/>
    </dgm:pt>
    <dgm:pt modelId="{46BE5765-4200-47D5-B982-BFDF21386E48}" type="pres">
      <dgm:prSet presAssocID="{9DA37545-9673-43AD-9E51-67BC570E5B2D}" presName="box" presStyleLbl="node1" presStyleIdx="3" presStyleCnt="6"/>
      <dgm:spPr/>
      <dgm:t>
        <a:bodyPr/>
        <a:lstStyle/>
        <a:p>
          <a:endParaRPr lang="tr-TR"/>
        </a:p>
      </dgm:t>
    </dgm:pt>
    <dgm:pt modelId="{83D0F6E1-F22B-48EC-AA64-FFF60B768938}" type="pres">
      <dgm:prSet presAssocID="{9DA37545-9673-43AD-9E51-67BC570E5B2D}" presName="img" presStyleLbl="fgImgPlace1" presStyleIdx="3" presStyleCnt="6" custScaleX="105020" custScaleY="103446" custLinFactNeighborX="1119" custLinFactNeighborY="-21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97" t="-15000" r="-2097" b="-15000"/>
          </a:stretch>
        </a:blipFill>
      </dgm:spPr>
      <dgm:t>
        <a:bodyPr/>
        <a:lstStyle/>
        <a:p>
          <a:endParaRPr lang="tr-TR"/>
        </a:p>
      </dgm:t>
    </dgm:pt>
    <dgm:pt modelId="{3485B60F-6129-45E6-B9AD-DC89B000D5B1}" type="pres">
      <dgm:prSet presAssocID="{9DA37545-9673-43AD-9E51-67BC570E5B2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346390-AE93-42ED-8F2A-2D65C8C94C49}" type="pres">
      <dgm:prSet presAssocID="{A698AF80-E289-496D-891E-AEECF8E8A614}" presName="spacer" presStyleCnt="0"/>
      <dgm:spPr/>
    </dgm:pt>
    <dgm:pt modelId="{19E1DE93-278C-4AFD-980A-00A0AA544CD2}" type="pres">
      <dgm:prSet presAssocID="{37B0FAAC-6F92-40A7-9987-863F9B465AF2}" presName="comp" presStyleCnt="0"/>
      <dgm:spPr/>
    </dgm:pt>
    <dgm:pt modelId="{3B4A41CD-B34F-4701-9251-57A58E3B795D}" type="pres">
      <dgm:prSet presAssocID="{37B0FAAC-6F92-40A7-9987-863F9B465AF2}" presName="box" presStyleLbl="node1" presStyleIdx="4" presStyleCnt="6"/>
      <dgm:spPr/>
      <dgm:t>
        <a:bodyPr/>
        <a:lstStyle/>
        <a:p>
          <a:endParaRPr lang="tr-TR"/>
        </a:p>
      </dgm:t>
    </dgm:pt>
    <dgm:pt modelId="{98D85AD2-AB3F-4B42-A43C-F7E7364D83FD}" type="pres">
      <dgm:prSet presAssocID="{37B0FAAC-6F92-40A7-9987-863F9B465AF2}" presName="img" presStyleLbl="fgImgPlace1" presStyleIdx="4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13" b="-2413"/>
          </a:stretch>
        </a:blipFill>
      </dgm:spPr>
      <dgm:t>
        <a:bodyPr/>
        <a:lstStyle/>
        <a:p>
          <a:endParaRPr lang="tr-TR"/>
        </a:p>
      </dgm:t>
    </dgm:pt>
    <dgm:pt modelId="{FBB7663C-74F0-421F-8C3F-B363589E9465}" type="pres">
      <dgm:prSet presAssocID="{37B0FAAC-6F92-40A7-9987-863F9B465AF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816AAF-0810-48F1-BBB3-6636503BE8DC}" type="pres">
      <dgm:prSet presAssocID="{1538010D-9461-444A-AAA7-A0B3A1E754F9}" presName="spacer" presStyleCnt="0"/>
      <dgm:spPr/>
    </dgm:pt>
    <dgm:pt modelId="{8D9E2B0D-9C22-4B99-B863-6582139CC15D}" type="pres">
      <dgm:prSet presAssocID="{4A9A0804-B743-4676-AB77-7CFE3EBADE0A}" presName="comp" presStyleCnt="0"/>
      <dgm:spPr/>
    </dgm:pt>
    <dgm:pt modelId="{D6971BE2-719A-4C1C-9394-A5BD36A3C634}" type="pres">
      <dgm:prSet presAssocID="{4A9A0804-B743-4676-AB77-7CFE3EBADE0A}" presName="box" presStyleLbl="node1" presStyleIdx="5" presStyleCnt="6" custLinFactNeighborY="3081"/>
      <dgm:spPr/>
      <dgm:t>
        <a:bodyPr/>
        <a:lstStyle/>
        <a:p>
          <a:endParaRPr lang="tr-TR"/>
        </a:p>
      </dgm:t>
    </dgm:pt>
    <dgm:pt modelId="{FFC07C0E-301F-452B-8BFA-26DC0F89B403}" type="pres">
      <dgm:prSet presAssocID="{4A9A0804-B743-4676-AB77-7CFE3EBADE0A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608A237F-E1AA-4A18-83CD-CFDD9547D302}" type="pres">
      <dgm:prSet presAssocID="{4A9A0804-B743-4676-AB77-7CFE3EBADE0A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D13B10-E7E9-419D-BAF0-859823F169BF}" srcId="{77A8FE69-D854-44EC-8040-7FA213EE86D8}" destId="{0417C05F-B0CB-4813-994B-0EE8E479B842}" srcOrd="2" destOrd="0" parTransId="{EFD6A500-EED3-4E5A-830D-8BAA87E7A89C}" sibTransId="{1FAB0448-0E4A-4D5A-B0F1-45AC6CED6D32}"/>
    <dgm:cxn modelId="{C88E8B6E-E3D3-47DA-862D-A2A15E57F8F6}" type="presOf" srcId="{0417C05F-B0CB-4813-994B-0EE8E479B842}" destId="{53C39B66-1581-46B3-944A-9E5713FEDFAC}" srcOrd="1" destOrd="0" presId="urn:microsoft.com/office/officeart/2005/8/layout/vList4"/>
    <dgm:cxn modelId="{4D40FF0A-69DC-49EC-B488-BE0188C1AFFB}" type="presOf" srcId="{4A9A0804-B743-4676-AB77-7CFE3EBADE0A}" destId="{608A237F-E1AA-4A18-83CD-CFDD9547D302}" srcOrd="1" destOrd="0" presId="urn:microsoft.com/office/officeart/2005/8/layout/vList4"/>
    <dgm:cxn modelId="{A7654BDE-55F5-4951-8629-5CA5CE023169}" type="presOf" srcId="{37B0FAAC-6F92-40A7-9987-863F9B465AF2}" destId="{3B4A41CD-B34F-4701-9251-57A58E3B795D}" srcOrd="0" destOrd="0" presId="urn:microsoft.com/office/officeart/2005/8/layout/vList4"/>
    <dgm:cxn modelId="{46CA31CD-90F7-4CB4-8623-B866B9C8D0B4}" srcId="{77A8FE69-D854-44EC-8040-7FA213EE86D8}" destId="{37B0FAAC-6F92-40A7-9987-863F9B465AF2}" srcOrd="4" destOrd="0" parTransId="{79B593C4-23A9-410B-B82D-E4C5C24E5611}" sibTransId="{1538010D-9461-444A-AAA7-A0B3A1E754F9}"/>
    <dgm:cxn modelId="{16E6C5E9-4EB2-47F1-A929-E759C9655BAF}" srcId="{77A8FE69-D854-44EC-8040-7FA213EE86D8}" destId="{9DA37545-9673-43AD-9E51-67BC570E5B2D}" srcOrd="3" destOrd="0" parTransId="{1EF75641-0CC9-407D-BF69-9F1E58255A30}" sibTransId="{A698AF80-E289-496D-891E-AEECF8E8A614}"/>
    <dgm:cxn modelId="{5EA97E08-72AC-4845-BBF5-2FC450413C5E}" srcId="{77A8FE69-D854-44EC-8040-7FA213EE86D8}" destId="{C2B7D60B-6958-4105-8099-18FDFC48647C}" srcOrd="0" destOrd="0" parTransId="{4FB4FE46-E281-4FFE-9CDE-1AED952DBA3F}" sibTransId="{802B0922-0261-4459-A61D-133F7AE2CCED}"/>
    <dgm:cxn modelId="{7935F587-ABDE-494D-9583-632F147D607F}" type="presOf" srcId="{0417C05F-B0CB-4813-994B-0EE8E479B842}" destId="{10524C8B-ACDD-41EC-97A3-5D473F4BA63F}" srcOrd="0" destOrd="0" presId="urn:microsoft.com/office/officeart/2005/8/layout/vList4"/>
    <dgm:cxn modelId="{611FCCE8-E866-4FB3-9EF1-6A7580095FC9}" type="presOf" srcId="{77A8FE69-D854-44EC-8040-7FA213EE86D8}" destId="{5691A5E1-A1BC-48E1-AB28-0D9F117EEF10}" srcOrd="0" destOrd="0" presId="urn:microsoft.com/office/officeart/2005/8/layout/vList4"/>
    <dgm:cxn modelId="{05A76620-6DCD-435B-964B-17CCDC336FD2}" type="presOf" srcId="{C2B7D60B-6958-4105-8099-18FDFC48647C}" destId="{31500759-02A1-4828-A162-C2B828CC5CF7}" srcOrd="1" destOrd="0" presId="urn:microsoft.com/office/officeart/2005/8/layout/vList4"/>
    <dgm:cxn modelId="{CF4B75E7-F183-4F11-8708-2FAD29AEB4C7}" type="presOf" srcId="{2F1C7A30-3D43-4566-A4E2-541D5C4F9C4C}" destId="{7D669842-2831-4B18-AD8A-C734BCBE0C23}" srcOrd="0" destOrd="0" presId="urn:microsoft.com/office/officeart/2005/8/layout/vList4"/>
    <dgm:cxn modelId="{47C0D9CF-F424-416F-991D-4E4E6ACE9F48}" type="presOf" srcId="{9DA37545-9673-43AD-9E51-67BC570E5B2D}" destId="{3485B60F-6129-45E6-B9AD-DC89B000D5B1}" srcOrd="1" destOrd="0" presId="urn:microsoft.com/office/officeart/2005/8/layout/vList4"/>
    <dgm:cxn modelId="{6F8075B2-87F4-4216-AD8E-4FCC355D4CF8}" type="presOf" srcId="{C2B7D60B-6958-4105-8099-18FDFC48647C}" destId="{8642F8DD-7FE5-43C2-A977-2674D982D95F}" srcOrd="0" destOrd="0" presId="urn:microsoft.com/office/officeart/2005/8/layout/vList4"/>
    <dgm:cxn modelId="{95D5ED5B-F4F7-4E07-AA28-5A9CCD73F3F5}" type="presOf" srcId="{4A9A0804-B743-4676-AB77-7CFE3EBADE0A}" destId="{D6971BE2-719A-4C1C-9394-A5BD36A3C634}" srcOrd="0" destOrd="0" presId="urn:microsoft.com/office/officeart/2005/8/layout/vList4"/>
    <dgm:cxn modelId="{9C3C53AC-7D36-4D53-84D7-814B12F75A4A}" srcId="{77A8FE69-D854-44EC-8040-7FA213EE86D8}" destId="{4A9A0804-B743-4676-AB77-7CFE3EBADE0A}" srcOrd="5" destOrd="0" parTransId="{BA4C447E-FC51-455C-96BA-69FB0F24DFEC}" sibTransId="{F63CC7D7-0349-415F-BB87-A772B01FED97}"/>
    <dgm:cxn modelId="{6CACC84C-ED6A-4E0A-9983-60AA2407164D}" type="presOf" srcId="{9DA37545-9673-43AD-9E51-67BC570E5B2D}" destId="{46BE5765-4200-47D5-B982-BFDF21386E48}" srcOrd="0" destOrd="0" presId="urn:microsoft.com/office/officeart/2005/8/layout/vList4"/>
    <dgm:cxn modelId="{F4707348-5C97-42E0-8635-F95506E9472B}" type="presOf" srcId="{37B0FAAC-6F92-40A7-9987-863F9B465AF2}" destId="{FBB7663C-74F0-421F-8C3F-B363589E9465}" srcOrd="1" destOrd="0" presId="urn:microsoft.com/office/officeart/2005/8/layout/vList4"/>
    <dgm:cxn modelId="{D86A2FAB-F67B-40D7-A73C-24F1DAA0C36D}" srcId="{77A8FE69-D854-44EC-8040-7FA213EE86D8}" destId="{2F1C7A30-3D43-4566-A4E2-541D5C4F9C4C}" srcOrd="1" destOrd="0" parTransId="{131C3E92-D306-4382-BC14-998AFD2DFA23}" sibTransId="{2C19281C-C949-4A01-AAC0-4962220A0095}"/>
    <dgm:cxn modelId="{F33CA804-FFB1-463D-91A8-9AE946C65685}" type="presOf" srcId="{2F1C7A30-3D43-4566-A4E2-541D5C4F9C4C}" destId="{1ACE8328-243D-43C3-84BF-0ACE2E07A4AE}" srcOrd="1" destOrd="0" presId="urn:microsoft.com/office/officeart/2005/8/layout/vList4"/>
    <dgm:cxn modelId="{A1709DF2-B017-4D65-A115-B71E37DEB5DF}" type="presParOf" srcId="{5691A5E1-A1BC-48E1-AB28-0D9F117EEF10}" destId="{D1D92191-0120-4574-A9D2-1ED16606143E}" srcOrd="0" destOrd="0" presId="urn:microsoft.com/office/officeart/2005/8/layout/vList4"/>
    <dgm:cxn modelId="{2C774C15-49EE-4547-B0A8-6551D3B9B724}" type="presParOf" srcId="{D1D92191-0120-4574-A9D2-1ED16606143E}" destId="{8642F8DD-7FE5-43C2-A977-2674D982D95F}" srcOrd="0" destOrd="0" presId="urn:microsoft.com/office/officeart/2005/8/layout/vList4"/>
    <dgm:cxn modelId="{F330D163-D107-4114-8D13-1534B482D97C}" type="presParOf" srcId="{D1D92191-0120-4574-A9D2-1ED16606143E}" destId="{B3EA0715-7B3D-483E-88A3-BD4F345B5F68}" srcOrd="1" destOrd="0" presId="urn:microsoft.com/office/officeart/2005/8/layout/vList4"/>
    <dgm:cxn modelId="{FB1918E8-B6E6-4F7D-A308-27DE49A8500F}" type="presParOf" srcId="{D1D92191-0120-4574-A9D2-1ED16606143E}" destId="{31500759-02A1-4828-A162-C2B828CC5CF7}" srcOrd="2" destOrd="0" presId="urn:microsoft.com/office/officeart/2005/8/layout/vList4"/>
    <dgm:cxn modelId="{5BE824DF-6389-45C2-9BFD-697A7B57359A}" type="presParOf" srcId="{5691A5E1-A1BC-48E1-AB28-0D9F117EEF10}" destId="{B0568415-22A1-4A25-B1DE-2A19515D0C9E}" srcOrd="1" destOrd="0" presId="urn:microsoft.com/office/officeart/2005/8/layout/vList4"/>
    <dgm:cxn modelId="{EAA30D39-7A73-48BC-AB3A-FD98410EA823}" type="presParOf" srcId="{5691A5E1-A1BC-48E1-AB28-0D9F117EEF10}" destId="{4B0F1A74-61E5-46BD-BD19-4E15508BF240}" srcOrd="2" destOrd="0" presId="urn:microsoft.com/office/officeart/2005/8/layout/vList4"/>
    <dgm:cxn modelId="{4A00E584-9B1B-4BF2-B0FA-8E73501F92CA}" type="presParOf" srcId="{4B0F1A74-61E5-46BD-BD19-4E15508BF240}" destId="{7D669842-2831-4B18-AD8A-C734BCBE0C23}" srcOrd="0" destOrd="0" presId="urn:microsoft.com/office/officeart/2005/8/layout/vList4"/>
    <dgm:cxn modelId="{1B714A1A-7113-4B9F-AD33-E6263A6B998A}" type="presParOf" srcId="{4B0F1A74-61E5-46BD-BD19-4E15508BF240}" destId="{CCA545BC-39DD-40E8-ABFF-153FDA25AFDD}" srcOrd="1" destOrd="0" presId="urn:microsoft.com/office/officeart/2005/8/layout/vList4"/>
    <dgm:cxn modelId="{5CCFA5C5-F257-48DD-A465-E0A2F2D79582}" type="presParOf" srcId="{4B0F1A74-61E5-46BD-BD19-4E15508BF240}" destId="{1ACE8328-243D-43C3-84BF-0ACE2E07A4AE}" srcOrd="2" destOrd="0" presId="urn:microsoft.com/office/officeart/2005/8/layout/vList4"/>
    <dgm:cxn modelId="{DA86ECC0-DB9F-42E8-AA49-8ABD52A6F35D}" type="presParOf" srcId="{5691A5E1-A1BC-48E1-AB28-0D9F117EEF10}" destId="{F7BAA044-A37A-4DDF-A7F1-2B75A53F295E}" srcOrd="3" destOrd="0" presId="urn:microsoft.com/office/officeart/2005/8/layout/vList4"/>
    <dgm:cxn modelId="{50B3851E-5144-4AF2-810F-D8D7B50D3B58}" type="presParOf" srcId="{5691A5E1-A1BC-48E1-AB28-0D9F117EEF10}" destId="{E3CC416C-3616-4978-A87E-525F2BEFDB26}" srcOrd="4" destOrd="0" presId="urn:microsoft.com/office/officeart/2005/8/layout/vList4"/>
    <dgm:cxn modelId="{D245FF8A-37FB-4513-9FB4-8846547113A3}" type="presParOf" srcId="{E3CC416C-3616-4978-A87E-525F2BEFDB26}" destId="{10524C8B-ACDD-41EC-97A3-5D473F4BA63F}" srcOrd="0" destOrd="0" presId="urn:microsoft.com/office/officeart/2005/8/layout/vList4"/>
    <dgm:cxn modelId="{1134B896-30C4-4EEA-83C9-0D155F0F789F}" type="presParOf" srcId="{E3CC416C-3616-4978-A87E-525F2BEFDB26}" destId="{85787DCF-9F51-4D77-8D7F-89AD16CA9EB0}" srcOrd="1" destOrd="0" presId="urn:microsoft.com/office/officeart/2005/8/layout/vList4"/>
    <dgm:cxn modelId="{451938A9-671F-4256-9F83-FF2958A66BCD}" type="presParOf" srcId="{E3CC416C-3616-4978-A87E-525F2BEFDB26}" destId="{53C39B66-1581-46B3-944A-9E5713FEDFAC}" srcOrd="2" destOrd="0" presId="urn:microsoft.com/office/officeart/2005/8/layout/vList4"/>
    <dgm:cxn modelId="{C1F32D93-7E73-48E1-8923-DADF6123B818}" type="presParOf" srcId="{5691A5E1-A1BC-48E1-AB28-0D9F117EEF10}" destId="{607E6C5C-91A7-4B75-99AB-B74537DC621F}" srcOrd="5" destOrd="0" presId="urn:microsoft.com/office/officeart/2005/8/layout/vList4"/>
    <dgm:cxn modelId="{5F637757-650C-4E42-8F27-D4230D07D85E}" type="presParOf" srcId="{5691A5E1-A1BC-48E1-AB28-0D9F117EEF10}" destId="{2B7D3FB6-FD0B-4C26-8FBC-369861C7451C}" srcOrd="6" destOrd="0" presId="urn:microsoft.com/office/officeart/2005/8/layout/vList4"/>
    <dgm:cxn modelId="{353B76E5-F333-431F-9912-2150F6EE9595}" type="presParOf" srcId="{2B7D3FB6-FD0B-4C26-8FBC-369861C7451C}" destId="{46BE5765-4200-47D5-B982-BFDF21386E48}" srcOrd="0" destOrd="0" presId="urn:microsoft.com/office/officeart/2005/8/layout/vList4"/>
    <dgm:cxn modelId="{D34E01CC-626B-45CD-9971-6A4758220174}" type="presParOf" srcId="{2B7D3FB6-FD0B-4C26-8FBC-369861C7451C}" destId="{83D0F6E1-F22B-48EC-AA64-FFF60B768938}" srcOrd="1" destOrd="0" presId="urn:microsoft.com/office/officeart/2005/8/layout/vList4"/>
    <dgm:cxn modelId="{F2E014AD-BEFD-48DD-B5C4-982BA60F245C}" type="presParOf" srcId="{2B7D3FB6-FD0B-4C26-8FBC-369861C7451C}" destId="{3485B60F-6129-45E6-B9AD-DC89B000D5B1}" srcOrd="2" destOrd="0" presId="urn:microsoft.com/office/officeart/2005/8/layout/vList4"/>
    <dgm:cxn modelId="{BF4E10BF-6151-49FD-BB30-532ED7811E92}" type="presParOf" srcId="{5691A5E1-A1BC-48E1-AB28-0D9F117EEF10}" destId="{14346390-AE93-42ED-8F2A-2D65C8C94C49}" srcOrd="7" destOrd="0" presId="urn:microsoft.com/office/officeart/2005/8/layout/vList4"/>
    <dgm:cxn modelId="{A897BD92-EBC1-43F8-99A9-EFAD5CD60C4E}" type="presParOf" srcId="{5691A5E1-A1BC-48E1-AB28-0D9F117EEF10}" destId="{19E1DE93-278C-4AFD-980A-00A0AA544CD2}" srcOrd="8" destOrd="0" presId="urn:microsoft.com/office/officeart/2005/8/layout/vList4"/>
    <dgm:cxn modelId="{B9F22668-B1E3-408F-858A-F70516A855D7}" type="presParOf" srcId="{19E1DE93-278C-4AFD-980A-00A0AA544CD2}" destId="{3B4A41CD-B34F-4701-9251-57A58E3B795D}" srcOrd="0" destOrd="0" presId="urn:microsoft.com/office/officeart/2005/8/layout/vList4"/>
    <dgm:cxn modelId="{5D39724F-4A1D-422C-AC4E-8E77D3C60563}" type="presParOf" srcId="{19E1DE93-278C-4AFD-980A-00A0AA544CD2}" destId="{98D85AD2-AB3F-4B42-A43C-F7E7364D83FD}" srcOrd="1" destOrd="0" presId="urn:microsoft.com/office/officeart/2005/8/layout/vList4"/>
    <dgm:cxn modelId="{0C452BB1-4881-4A07-BAA0-2DA10337AC27}" type="presParOf" srcId="{19E1DE93-278C-4AFD-980A-00A0AA544CD2}" destId="{FBB7663C-74F0-421F-8C3F-B363589E9465}" srcOrd="2" destOrd="0" presId="urn:microsoft.com/office/officeart/2005/8/layout/vList4"/>
    <dgm:cxn modelId="{083F3953-E092-4AE9-98A3-401CE2A793B2}" type="presParOf" srcId="{5691A5E1-A1BC-48E1-AB28-0D9F117EEF10}" destId="{7E816AAF-0810-48F1-BBB3-6636503BE8DC}" srcOrd="9" destOrd="0" presId="urn:microsoft.com/office/officeart/2005/8/layout/vList4"/>
    <dgm:cxn modelId="{AD9BF176-58A6-4C52-8BC2-A9EFA841A57B}" type="presParOf" srcId="{5691A5E1-A1BC-48E1-AB28-0D9F117EEF10}" destId="{8D9E2B0D-9C22-4B99-B863-6582139CC15D}" srcOrd="10" destOrd="0" presId="urn:microsoft.com/office/officeart/2005/8/layout/vList4"/>
    <dgm:cxn modelId="{8E6B85CD-0E21-4A79-A5E3-24250A3FC8B8}" type="presParOf" srcId="{8D9E2B0D-9C22-4B99-B863-6582139CC15D}" destId="{D6971BE2-719A-4C1C-9394-A5BD36A3C634}" srcOrd="0" destOrd="0" presId="urn:microsoft.com/office/officeart/2005/8/layout/vList4"/>
    <dgm:cxn modelId="{84CBEE5B-FE60-4F16-B2E4-11F669BEF7FC}" type="presParOf" srcId="{8D9E2B0D-9C22-4B99-B863-6582139CC15D}" destId="{FFC07C0E-301F-452B-8BFA-26DC0F89B403}" srcOrd="1" destOrd="0" presId="urn:microsoft.com/office/officeart/2005/8/layout/vList4"/>
    <dgm:cxn modelId="{AE2B1F1F-831F-4CFE-8A89-1FC8BD68B00C}" type="presParOf" srcId="{8D9E2B0D-9C22-4B99-B863-6582139CC15D}" destId="{608A237F-E1AA-4A18-83CD-CFDD9547D30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13D80-1D1D-4676-84C4-A173AAF6823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1F0C9-07D1-4978-BFF5-62B05488BD9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Lack of unified and global standards and certification</a:t>
          </a:r>
          <a:endParaRPr lang="en-US" sz="1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7743CD9C-6EA3-42E1-8165-25A0CD3E408F}" type="parTrans" cxnId="{4394B84E-5733-4DB9-B640-55FA22ED639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64665EAD-6051-4D5A-B5D4-0B684A121222}" type="sibTrans" cxnId="{4394B84E-5733-4DB9-B640-55FA22ED639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BDD18201-B49C-4424-9B61-39A29976B1E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Financial Constraints for the Islamic tourism industry</a:t>
          </a:r>
          <a:endParaRPr lang="en-US" sz="1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BB5A6622-A36E-4585-BD79-867D8CFD108D}" type="parTrans" cxnId="{98B95810-BD9C-447F-8A2D-F0B9AC76133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2CAE222E-8281-4A49-955A-71A689EB40EF}" type="sibTrans" cxnId="{98B95810-BD9C-447F-8A2D-F0B9AC76133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93254530-A8B1-4DB8-893D-C3FDBBD3C9B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Gender related issues</a:t>
          </a:r>
          <a:r>
            <a:rPr lang="en-GB" sz="1800" b="1" dirty="0" smtClean="0">
              <a:solidFill>
                <a:schemeClr val="tx1"/>
              </a:solidFill>
              <a:latin typeface="Palatino Linotype" pitchFamily="18" charset="0"/>
            </a:rPr>
            <a:t>: </a:t>
          </a:r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female employment in tourism sector </a:t>
          </a:r>
          <a:endParaRPr lang="en-US" sz="1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AC681B27-BAB1-46D1-9CFE-D8C9878AF058}" type="parTrans" cxnId="{5341E26B-6280-4432-8617-7867EA1CF69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58247169-5805-4262-A660-CD9317F86CFD}" type="sibTrans" cxnId="{5341E26B-6280-4432-8617-7867EA1CF69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188200F2-9F64-45F0-8009-3EB5C71F312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Differences in the </a:t>
          </a:r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understanding </a:t>
          </a:r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of Islamic values and beliefs</a:t>
          </a:r>
          <a:endParaRPr lang="en-US" sz="18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90B66115-32E5-43AA-BEC1-33DDCFA3A5A2}" type="parTrans" cxnId="{A667F179-6582-429A-9FD9-D3012F28D1BF}">
      <dgm:prSet/>
      <dgm:spPr/>
      <dgm:t>
        <a:bodyPr/>
        <a:lstStyle/>
        <a:p>
          <a:endParaRPr lang="en-GB" sz="1600"/>
        </a:p>
      </dgm:t>
    </dgm:pt>
    <dgm:pt modelId="{B3AE3CB1-8F8A-4EE0-84F8-587DEC69C6FF}" type="sibTrans" cxnId="{A667F179-6582-429A-9FD9-D3012F28D1BF}">
      <dgm:prSet/>
      <dgm:spPr/>
      <dgm:t>
        <a:bodyPr/>
        <a:lstStyle/>
        <a:p>
          <a:endParaRPr lang="en-GB" sz="1600"/>
        </a:p>
      </dgm:t>
    </dgm:pt>
    <dgm:pt modelId="{4AD9C7AA-CAAD-4F48-AA2F-66E8A762F8BF}" type="pres">
      <dgm:prSet presAssocID="{CFA13D80-1D1D-4676-84C4-A173AAF682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BF75E4-729B-4922-9102-1FB8F5597D86}" type="pres">
      <dgm:prSet presAssocID="{CFA13D80-1D1D-4676-84C4-A173AAF6823F}" presName="axisShape" presStyleLbl="bgShp" presStyleIdx="0" presStyleCnt="1" custScaleX="118571" custScaleY="82857"/>
      <dgm:spPr/>
    </dgm:pt>
    <dgm:pt modelId="{48126B69-6C72-480A-9F6B-00614CBF3794}" type="pres">
      <dgm:prSet presAssocID="{CFA13D80-1D1D-4676-84C4-A173AAF6823F}" presName="rect1" presStyleLbl="node1" presStyleIdx="0" presStyleCnt="4" custScaleX="135715" custScaleY="68601" custLinFactNeighborX="-14315" custLinFactNeighborY="1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567929-2366-4302-8D90-AC7EB8AD7F06}" type="pres">
      <dgm:prSet presAssocID="{CFA13D80-1D1D-4676-84C4-A173AAF6823F}" presName="rect2" presStyleLbl="node1" presStyleIdx="1" presStyleCnt="4" custScaleX="143215" custScaleY="68601" custLinFactNeighborX="18215" custLinFactNeighborY="1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134A6-187E-4BAF-A326-A5E5FD2D4283}" type="pres">
      <dgm:prSet presAssocID="{CFA13D80-1D1D-4676-84C4-A173AAF6823F}" presName="rect3" presStyleLbl="node1" presStyleIdx="2" presStyleCnt="4" custScaleX="135714" custScaleY="71429" custLinFactNeighborX="-18036" custLinFactNeighborY="-12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B7FAC-0E61-4F46-B676-5EF07B00A535}" type="pres">
      <dgm:prSet presAssocID="{CFA13D80-1D1D-4676-84C4-A173AAF6823F}" presName="rect4" presStyleLbl="node1" presStyleIdx="3" presStyleCnt="4" custScaleX="142858" custScaleY="71430" custLinFactNeighborX="18036" custLinFactNeighborY="-12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FE62DA-5AF9-4E56-ABA7-1E2C1D7FC95E}" type="presOf" srcId="{CFA13D80-1D1D-4676-84C4-A173AAF6823F}" destId="{4AD9C7AA-CAAD-4F48-AA2F-66E8A762F8BF}" srcOrd="0" destOrd="0" presId="urn:microsoft.com/office/officeart/2005/8/layout/matrix2"/>
    <dgm:cxn modelId="{2E85B7A1-DEB4-4FDF-9DC9-6AC04626CA17}" type="presOf" srcId="{3301F0C9-07D1-4978-BFF5-62B05488BD9A}" destId="{48126B69-6C72-480A-9F6B-00614CBF3794}" srcOrd="0" destOrd="0" presId="urn:microsoft.com/office/officeart/2005/8/layout/matrix2"/>
    <dgm:cxn modelId="{98B95810-BD9C-447F-8A2D-F0B9AC76133E}" srcId="{CFA13D80-1D1D-4676-84C4-A173AAF6823F}" destId="{BDD18201-B49C-4424-9B61-39A29976B1E3}" srcOrd="1" destOrd="0" parTransId="{BB5A6622-A36E-4585-BD79-867D8CFD108D}" sibTransId="{2CAE222E-8281-4A49-955A-71A689EB40EF}"/>
    <dgm:cxn modelId="{A667F179-6582-429A-9FD9-D3012F28D1BF}" srcId="{CFA13D80-1D1D-4676-84C4-A173AAF6823F}" destId="{188200F2-9F64-45F0-8009-3EB5C71F3128}" srcOrd="3" destOrd="0" parTransId="{90B66115-32E5-43AA-BEC1-33DDCFA3A5A2}" sibTransId="{B3AE3CB1-8F8A-4EE0-84F8-587DEC69C6FF}"/>
    <dgm:cxn modelId="{C2D64BAF-2DB7-4EEA-BF6F-09296115241B}" type="presOf" srcId="{93254530-A8B1-4DB8-893D-C3FDBBD3C9B0}" destId="{AFC134A6-187E-4BAF-A326-A5E5FD2D4283}" srcOrd="0" destOrd="0" presId="urn:microsoft.com/office/officeart/2005/8/layout/matrix2"/>
    <dgm:cxn modelId="{4394B84E-5733-4DB9-B640-55FA22ED639A}" srcId="{CFA13D80-1D1D-4676-84C4-A173AAF6823F}" destId="{3301F0C9-07D1-4978-BFF5-62B05488BD9A}" srcOrd="0" destOrd="0" parTransId="{7743CD9C-6EA3-42E1-8165-25A0CD3E408F}" sibTransId="{64665EAD-6051-4D5A-B5D4-0B684A121222}"/>
    <dgm:cxn modelId="{5341E26B-6280-4432-8617-7867EA1CF697}" srcId="{CFA13D80-1D1D-4676-84C4-A173AAF6823F}" destId="{93254530-A8B1-4DB8-893D-C3FDBBD3C9B0}" srcOrd="2" destOrd="0" parTransId="{AC681B27-BAB1-46D1-9CFE-D8C9878AF058}" sibTransId="{58247169-5805-4262-A660-CD9317F86CFD}"/>
    <dgm:cxn modelId="{16B552F8-370F-42AC-BF4C-45EE114CC1BD}" type="presOf" srcId="{188200F2-9F64-45F0-8009-3EB5C71F3128}" destId="{E30B7FAC-0E61-4F46-B676-5EF07B00A535}" srcOrd="0" destOrd="0" presId="urn:microsoft.com/office/officeart/2005/8/layout/matrix2"/>
    <dgm:cxn modelId="{3FB45B56-8874-4F4A-B790-0300567936B6}" type="presOf" srcId="{BDD18201-B49C-4424-9B61-39A29976B1E3}" destId="{AB567929-2366-4302-8D90-AC7EB8AD7F06}" srcOrd="0" destOrd="0" presId="urn:microsoft.com/office/officeart/2005/8/layout/matrix2"/>
    <dgm:cxn modelId="{29B86F22-1959-4849-AE54-8D5791894654}" type="presParOf" srcId="{4AD9C7AA-CAAD-4F48-AA2F-66E8A762F8BF}" destId="{F8BF75E4-729B-4922-9102-1FB8F5597D86}" srcOrd="0" destOrd="0" presId="urn:microsoft.com/office/officeart/2005/8/layout/matrix2"/>
    <dgm:cxn modelId="{C6EBCFE7-3508-4F25-8CD9-C6BF00A4E255}" type="presParOf" srcId="{4AD9C7AA-CAAD-4F48-AA2F-66E8A762F8BF}" destId="{48126B69-6C72-480A-9F6B-00614CBF3794}" srcOrd="1" destOrd="0" presId="urn:microsoft.com/office/officeart/2005/8/layout/matrix2"/>
    <dgm:cxn modelId="{DA6FB60C-1F93-424B-B9D1-79B2440A993D}" type="presParOf" srcId="{4AD9C7AA-CAAD-4F48-AA2F-66E8A762F8BF}" destId="{AB567929-2366-4302-8D90-AC7EB8AD7F06}" srcOrd="2" destOrd="0" presId="urn:microsoft.com/office/officeart/2005/8/layout/matrix2"/>
    <dgm:cxn modelId="{26A20A37-C6A2-45B1-8C20-4CD87ECA68C3}" type="presParOf" srcId="{4AD9C7AA-CAAD-4F48-AA2F-66E8A762F8BF}" destId="{AFC134A6-187E-4BAF-A326-A5E5FD2D4283}" srcOrd="3" destOrd="0" presId="urn:microsoft.com/office/officeart/2005/8/layout/matrix2"/>
    <dgm:cxn modelId="{FD4D3937-6D5E-40AE-931B-83BDAFD57439}" type="presParOf" srcId="{4AD9C7AA-CAAD-4F48-AA2F-66E8A762F8BF}" destId="{E30B7FAC-0E61-4F46-B676-5EF07B00A535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13D80-1D1D-4676-84C4-A173AAF6823F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D18201-B49C-4424-9B61-39A29976B1E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latin typeface="Palatino Linotype" pitchFamily="18" charset="0"/>
            </a:rPr>
            <a:t>Potential for economic growth</a:t>
          </a:r>
          <a:endParaRPr lang="en-US" sz="24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BB5A6622-A36E-4585-BD79-867D8CFD108D}" type="parTrans" cxnId="{98B95810-BD9C-447F-8A2D-F0B9AC76133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2CAE222E-8281-4A49-955A-71A689EB40EF}" type="sibTrans" cxnId="{98B95810-BD9C-447F-8A2D-F0B9AC76133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93254530-A8B1-4DB8-893D-C3FDBBD3C9B0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Palatino Linotype" pitchFamily="18" charset="0"/>
            </a:rPr>
            <a:t>Innovative tourism products</a:t>
          </a:r>
          <a:endParaRPr lang="en-US" sz="24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AC681B27-BAB1-46D1-9CFE-D8C9878AF058}" type="parTrans" cxnId="{5341E26B-6280-4432-8617-7867EA1CF6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58247169-5805-4262-A660-CD9317F86CFD}" type="sibTrans" cxnId="{5341E26B-6280-4432-8617-7867EA1CF6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188200F2-9F64-45F0-8009-3EB5C71F312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Palatino Linotype" pitchFamily="18" charset="0"/>
            </a:rPr>
            <a:t>Social </a:t>
          </a:r>
          <a:r>
            <a:rPr lang="en-GB" sz="2400" b="1" smtClean="0">
              <a:solidFill>
                <a:schemeClr val="tx1"/>
              </a:solidFill>
              <a:latin typeface="Palatino Linotype" pitchFamily="18" charset="0"/>
            </a:rPr>
            <a:t>media platform</a:t>
          </a:r>
          <a:endParaRPr lang="en-US" sz="24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90B66115-32E5-43AA-BEC1-33DDCFA3A5A2}" type="parTrans" cxnId="{A667F179-6582-429A-9FD9-D3012F28D1BF}">
      <dgm:prSet/>
      <dgm:spPr/>
      <dgm:t>
        <a:bodyPr/>
        <a:lstStyle/>
        <a:p>
          <a:endParaRPr lang="en-GB" sz="2000"/>
        </a:p>
      </dgm:t>
    </dgm:pt>
    <dgm:pt modelId="{B3AE3CB1-8F8A-4EE0-84F8-587DEC69C6FF}" type="sibTrans" cxnId="{A667F179-6582-429A-9FD9-D3012F28D1BF}">
      <dgm:prSet/>
      <dgm:spPr/>
      <dgm:t>
        <a:bodyPr/>
        <a:lstStyle/>
        <a:p>
          <a:endParaRPr lang="en-GB" sz="2000"/>
        </a:p>
      </dgm:t>
    </dgm:pt>
    <dgm:pt modelId="{8F73B810-CF6D-4660-A90B-2F03CA753216}" type="pres">
      <dgm:prSet presAssocID="{CFA13D80-1D1D-4676-84C4-A173AAF682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918B2E-30B0-49BB-9991-C08F4314108C}" type="pres">
      <dgm:prSet presAssocID="{CFA13D80-1D1D-4676-84C4-A173AAF6823F}" presName="wedge1" presStyleLbl="node1" presStyleIdx="0" presStyleCnt="3"/>
      <dgm:spPr/>
      <dgm:t>
        <a:bodyPr/>
        <a:lstStyle/>
        <a:p>
          <a:endParaRPr lang="en-GB"/>
        </a:p>
      </dgm:t>
    </dgm:pt>
    <dgm:pt modelId="{943369EF-CEC4-4FDA-9CDB-B89A766ABF19}" type="pres">
      <dgm:prSet presAssocID="{CFA13D80-1D1D-4676-84C4-A173AAF6823F}" presName="dummy1a" presStyleCnt="0"/>
      <dgm:spPr/>
      <dgm:t>
        <a:bodyPr/>
        <a:lstStyle/>
        <a:p>
          <a:endParaRPr lang="en-GB"/>
        </a:p>
      </dgm:t>
    </dgm:pt>
    <dgm:pt modelId="{C0AC3D12-21C7-4CF2-AB9E-D062ECEBFCAE}" type="pres">
      <dgm:prSet presAssocID="{CFA13D80-1D1D-4676-84C4-A173AAF6823F}" presName="dummy1b" presStyleCnt="0"/>
      <dgm:spPr/>
      <dgm:t>
        <a:bodyPr/>
        <a:lstStyle/>
        <a:p>
          <a:endParaRPr lang="en-GB"/>
        </a:p>
      </dgm:t>
    </dgm:pt>
    <dgm:pt modelId="{88E5EC40-5CE8-4D15-BFB1-7C6C8272C387}" type="pres">
      <dgm:prSet presAssocID="{CFA13D80-1D1D-4676-84C4-A173AAF682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350FBC-4514-488C-B3A2-57CFC68E9926}" type="pres">
      <dgm:prSet presAssocID="{CFA13D80-1D1D-4676-84C4-A173AAF6823F}" presName="wedge2" presStyleLbl="node1" presStyleIdx="1" presStyleCnt="3"/>
      <dgm:spPr/>
      <dgm:t>
        <a:bodyPr/>
        <a:lstStyle/>
        <a:p>
          <a:endParaRPr lang="en-GB"/>
        </a:p>
      </dgm:t>
    </dgm:pt>
    <dgm:pt modelId="{E2086749-634B-42C9-935A-14C020F57957}" type="pres">
      <dgm:prSet presAssocID="{CFA13D80-1D1D-4676-84C4-A173AAF6823F}" presName="dummy2a" presStyleCnt="0"/>
      <dgm:spPr/>
      <dgm:t>
        <a:bodyPr/>
        <a:lstStyle/>
        <a:p>
          <a:endParaRPr lang="en-GB"/>
        </a:p>
      </dgm:t>
    </dgm:pt>
    <dgm:pt modelId="{D63CD7A6-AEA0-42ED-AD67-CBFC3F628119}" type="pres">
      <dgm:prSet presAssocID="{CFA13D80-1D1D-4676-84C4-A173AAF6823F}" presName="dummy2b" presStyleCnt="0"/>
      <dgm:spPr/>
      <dgm:t>
        <a:bodyPr/>
        <a:lstStyle/>
        <a:p>
          <a:endParaRPr lang="en-GB"/>
        </a:p>
      </dgm:t>
    </dgm:pt>
    <dgm:pt modelId="{DE3A7220-BF8A-459A-B182-F6DBE3F305AF}" type="pres">
      <dgm:prSet presAssocID="{CFA13D80-1D1D-4676-84C4-A173AAF682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18D9D-4A5A-459C-B444-097B0CECFC4D}" type="pres">
      <dgm:prSet presAssocID="{CFA13D80-1D1D-4676-84C4-A173AAF6823F}" presName="wedge3" presStyleLbl="node1" presStyleIdx="2" presStyleCnt="3"/>
      <dgm:spPr/>
      <dgm:t>
        <a:bodyPr/>
        <a:lstStyle/>
        <a:p>
          <a:endParaRPr lang="en-GB"/>
        </a:p>
      </dgm:t>
    </dgm:pt>
    <dgm:pt modelId="{9D650C7A-F4DE-4A72-8057-3D6D66F47922}" type="pres">
      <dgm:prSet presAssocID="{CFA13D80-1D1D-4676-84C4-A173AAF6823F}" presName="dummy3a" presStyleCnt="0"/>
      <dgm:spPr/>
      <dgm:t>
        <a:bodyPr/>
        <a:lstStyle/>
        <a:p>
          <a:endParaRPr lang="en-GB"/>
        </a:p>
      </dgm:t>
    </dgm:pt>
    <dgm:pt modelId="{C9D53966-2FB9-4B21-AC96-78A529012FE2}" type="pres">
      <dgm:prSet presAssocID="{CFA13D80-1D1D-4676-84C4-A173AAF6823F}" presName="dummy3b" presStyleCnt="0"/>
      <dgm:spPr/>
      <dgm:t>
        <a:bodyPr/>
        <a:lstStyle/>
        <a:p>
          <a:endParaRPr lang="en-GB"/>
        </a:p>
      </dgm:t>
    </dgm:pt>
    <dgm:pt modelId="{1D1B1B6E-9E38-4940-839F-6D6011BB83CF}" type="pres">
      <dgm:prSet presAssocID="{CFA13D80-1D1D-4676-84C4-A173AAF682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8ADF5-6553-4156-9A72-E804DA1E0118}" type="pres">
      <dgm:prSet presAssocID="{2CAE222E-8281-4A49-955A-71A689EB40EF}" presName="arrowWedge1" presStyleLbl="fgSibTrans2D1" presStyleIdx="0" presStyleCnt="3"/>
      <dgm:spPr/>
      <dgm:t>
        <a:bodyPr/>
        <a:lstStyle/>
        <a:p>
          <a:endParaRPr lang="en-GB"/>
        </a:p>
      </dgm:t>
    </dgm:pt>
    <dgm:pt modelId="{1133E5E5-8472-489A-B82D-8ACE7E601BED}" type="pres">
      <dgm:prSet presAssocID="{58247169-5805-4262-A660-CD9317F86CFD}" presName="arrowWedge2" presStyleLbl="fgSibTrans2D1" presStyleIdx="1" presStyleCnt="3"/>
      <dgm:spPr/>
      <dgm:t>
        <a:bodyPr/>
        <a:lstStyle/>
        <a:p>
          <a:endParaRPr lang="en-GB"/>
        </a:p>
      </dgm:t>
    </dgm:pt>
    <dgm:pt modelId="{1E29BCAB-419B-4965-92AE-94BA4C8220A3}" type="pres">
      <dgm:prSet presAssocID="{B3AE3CB1-8F8A-4EE0-84F8-587DEC69C6FF}" presName="arrowWedge3" presStyleLbl="fgSibTrans2D1" presStyleIdx="2" presStyleCnt="3"/>
      <dgm:spPr>
        <a:solidFill>
          <a:srgbClr val="FFC000"/>
        </a:solidFill>
      </dgm:spPr>
      <dgm:t>
        <a:bodyPr/>
        <a:lstStyle/>
        <a:p>
          <a:endParaRPr lang="en-GB"/>
        </a:p>
      </dgm:t>
    </dgm:pt>
  </dgm:ptLst>
  <dgm:cxnLst>
    <dgm:cxn modelId="{1EBBFB52-43FD-40E6-8654-E130FDEF6E72}" type="presOf" srcId="{188200F2-9F64-45F0-8009-3EB5C71F3128}" destId="{4E618D9D-4A5A-459C-B444-097B0CECFC4D}" srcOrd="0" destOrd="0" presId="urn:microsoft.com/office/officeart/2005/8/layout/cycle8"/>
    <dgm:cxn modelId="{98B95810-BD9C-447F-8A2D-F0B9AC76133E}" srcId="{CFA13D80-1D1D-4676-84C4-A173AAF6823F}" destId="{BDD18201-B49C-4424-9B61-39A29976B1E3}" srcOrd="0" destOrd="0" parTransId="{BB5A6622-A36E-4585-BD79-867D8CFD108D}" sibTransId="{2CAE222E-8281-4A49-955A-71A689EB40EF}"/>
    <dgm:cxn modelId="{6C50FC1C-7830-4C2F-BEE7-74C3C3023755}" type="presOf" srcId="{93254530-A8B1-4DB8-893D-C3FDBBD3C9B0}" destId="{DE3A7220-BF8A-459A-B182-F6DBE3F305AF}" srcOrd="1" destOrd="0" presId="urn:microsoft.com/office/officeart/2005/8/layout/cycle8"/>
    <dgm:cxn modelId="{A667F179-6582-429A-9FD9-D3012F28D1BF}" srcId="{CFA13D80-1D1D-4676-84C4-A173AAF6823F}" destId="{188200F2-9F64-45F0-8009-3EB5C71F3128}" srcOrd="2" destOrd="0" parTransId="{90B66115-32E5-43AA-BEC1-33DDCFA3A5A2}" sibTransId="{B3AE3CB1-8F8A-4EE0-84F8-587DEC69C6FF}"/>
    <dgm:cxn modelId="{AC96BB30-BFC8-44A8-9909-8917E56253CA}" type="presOf" srcId="{188200F2-9F64-45F0-8009-3EB5C71F3128}" destId="{1D1B1B6E-9E38-4940-839F-6D6011BB83CF}" srcOrd="1" destOrd="0" presId="urn:microsoft.com/office/officeart/2005/8/layout/cycle8"/>
    <dgm:cxn modelId="{9324A3AE-B267-4E73-92CF-23387A871EFF}" type="presOf" srcId="{BDD18201-B49C-4424-9B61-39A29976B1E3}" destId="{5F918B2E-30B0-49BB-9991-C08F4314108C}" srcOrd="0" destOrd="0" presId="urn:microsoft.com/office/officeart/2005/8/layout/cycle8"/>
    <dgm:cxn modelId="{94D1C7A6-DEE4-406C-8AF4-BEDCBC69C924}" type="presOf" srcId="{BDD18201-B49C-4424-9B61-39A29976B1E3}" destId="{88E5EC40-5CE8-4D15-BFB1-7C6C8272C387}" srcOrd="1" destOrd="0" presId="urn:microsoft.com/office/officeart/2005/8/layout/cycle8"/>
    <dgm:cxn modelId="{5341E26B-6280-4432-8617-7867EA1CF697}" srcId="{CFA13D80-1D1D-4676-84C4-A173AAF6823F}" destId="{93254530-A8B1-4DB8-893D-C3FDBBD3C9B0}" srcOrd="1" destOrd="0" parTransId="{AC681B27-BAB1-46D1-9CFE-D8C9878AF058}" sibTransId="{58247169-5805-4262-A660-CD9317F86CFD}"/>
    <dgm:cxn modelId="{454794A4-C18A-4890-9546-8F4AE86B60DA}" type="presOf" srcId="{93254530-A8B1-4DB8-893D-C3FDBBD3C9B0}" destId="{12350FBC-4514-488C-B3A2-57CFC68E9926}" srcOrd="0" destOrd="0" presId="urn:microsoft.com/office/officeart/2005/8/layout/cycle8"/>
    <dgm:cxn modelId="{27576622-D1BA-452E-9FD0-60DFFAB5441F}" type="presOf" srcId="{CFA13D80-1D1D-4676-84C4-A173AAF6823F}" destId="{8F73B810-CF6D-4660-A90B-2F03CA753216}" srcOrd="0" destOrd="0" presId="urn:microsoft.com/office/officeart/2005/8/layout/cycle8"/>
    <dgm:cxn modelId="{23E32CAA-22D9-4B47-95E3-5BA57BF2898A}" type="presParOf" srcId="{8F73B810-CF6D-4660-A90B-2F03CA753216}" destId="{5F918B2E-30B0-49BB-9991-C08F4314108C}" srcOrd="0" destOrd="0" presId="urn:microsoft.com/office/officeart/2005/8/layout/cycle8"/>
    <dgm:cxn modelId="{15B5FE29-410F-4DB9-AEAC-4EBF724705E7}" type="presParOf" srcId="{8F73B810-CF6D-4660-A90B-2F03CA753216}" destId="{943369EF-CEC4-4FDA-9CDB-B89A766ABF19}" srcOrd="1" destOrd="0" presId="urn:microsoft.com/office/officeart/2005/8/layout/cycle8"/>
    <dgm:cxn modelId="{3D40089E-97EC-4447-90BD-14973C4D25CC}" type="presParOf" srcId="{8F73B810-CF6D-4660-A90B-2F03CA753216}" destId="{C0AC3D12-21C7-4CF2-AB9E-D062ECEBFCAE}" srcOrd="2" destOrd="0" presId="urn:microsoft.com/office/officeart/2005/8/layout/cycle8"/>
    <dgm:cxn modelId="{6D0D8A50-680D-46C0-B6AE-ABCF76262A9C}" type="presParOf" srcId="{8F73B810-CF6D-4660-A90B-2F03CA753216}" destId="{88E5EC40-5CE8-4D15-BFB1-7C6C8272C387}" srcOrd="3" destOrd="0" presId="urn:microsoft.com/office/officeart/2005/8/layout/cycle8"/>
    <dgm:cxn modelId="{87F127F2-84FA-45B4-84CB-5BDC1BDF2CB0}" type="presParOf" srcId="{8F73B810-CF6D-4660-A90B-2F03CA753216}" destId="{12350FBC-4514-488C-B3A2-57CFC68E9926}" srcOrd="4" destOrd="0" presId="urn:microsoft.com/office/officeart/2005/8/layout/cycle8"/>
    <dgm:cxn modelId="{DD81ABD5-F7C4-48E4-86A3-C8856FA7F997}" type="presParOf" srcId="{8F73B810-CF6D-4660-A90B-2F03CA753216}" destId="{E2086749-634B-42C9-935A-14C020F57957}" srcOrd="5" destOrd="0" presId="urn:microsoft.com/office/officeart/2005/8/layout/cycle8"/>
    <dgm:cxn modelId="{92029482-BC75-466C-8E67-8560982EBF12}" type="presParOf" srcId="{8F73B810-CF6D-4660-A90B-2F03CA753216}" destId="{D63CD7A6-AEA0-42ED-AD67-CBFC3F628119}" srcOrd="6" destOrd="0" presId="urn:microsoft.com/office/officeart/2005/8/layout/cycle8"/>
    <dgm:cxn modelId="{F242369A-5CA2-4D4E-8B01-D6C4BAC52F3F}" type="presParOf" srcId="{8F73B810-CF6D-4660-A90B-2F03CA753216}" destId="{DE3A7220-BF8A-459A-B182-F6DBE3F305AF}" srcOrd="7" destOrd="0" presId="urn:microsoft.com/office/officeart/2005/8/layout/cycle8"/>
    <dgm:cxn modelId="{22594542-2493-47BA-940E-DF3995E1ACE1}" type="presParOf" srcId="{8F73B810-CF6D-4660-A90B-2F03CA753216}" destId="{4E618D9D-4A5A-459C-B444-097B0CECFC4D}" srcOrd="8" destOrd="0" presId="urn:microsoft.com/office/officeart/2005/8/layout/cycle8"/>
    <dgm:cxn modelId="{1591C0E3-872A-4938-88E1-761F3BDD48B1}" type="presParOf" srcId="{8F73B810-CF6D-4660-A90B-2F03CA753216}" destId="{9D650C7A-F4DE-4A72-8057-3D6D66F47922}" srcOrd="9" destOrd="0" presId="urn:microsoft.com/office/officeart/2005/8/layout/cycle8"/>
    <dgm:cxn modelId="{6FD90028-4E00-4234-B98F-11E6173FBCE0}" type="presParOf" srcId="{8F73B810-CF6D-4660-A90B-2F03CA753216}" destId="{C9D53966-2FB9-4B21-AC96-78A529012FE2}" srcOrd="10" destOrd="0" presId="urn:microsoft.com/office/officeart/2005/8/layout/cycle8"/>
    <dgm:cxn modelId="{D1819F0D-7772-4F86-BFB6-0525F33BEC7B}" type="presParOf" srcId="{8F73B810-CF6D-4660-A90B-2F03CA753216}" destId="{1D1B1B6E-9E38-4940-839F-6D6011BB83CF}" srcOrd="11" destOrd="0" presId="urn:microsoft.com/office/officeart/2005/8/layout/cycle8"/>
    <dgm:cxn modelId="{48098DDD-9C45-4248-90F0-539A99D0B417}" type="presParOf" srcId="{8F73B810-CF6D-4660-A90B-2F03CA753216}" destId="{4DC8ADF5-6553-4156-9A72-E804DA1E0118}" srcOrd="12" destOrd="0" presId="urn:microsoft.com/office/officeart/2005/8/layout/cycle8"/>
    <dgm:cxn modelId="{CBEE0455-208A-413F-8FF9-B512400F4D1A}" type="presParOf" srcId="{8F73B810-CF6D-4660-A90B-2F03CA753216}" destId="{1133E5E5-8472-489A-B82D-8ACE7E601BED}" srcOrd="13" destOrd="0" presId="urn:microsoft.com/office/officeart/2005/8/layout/cycle8"/>
    <dgm:cxn modelId="{80852605-AD36-4450-8234-80F92E11574E}" type="presParOf" srcId="{8F73B810-CF6D-4660-A90B-2F03CA753216}" destId="{1E29BCAB-419B-4965-92AE-94BA4C8220A3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9BA44-F748-4595-9E9D-78591AF3A67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F0F36E1-302B-47B9-814C-457AA431DF7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dirty="0" smtClean="0"/>
            <a:t>At the National and the OIC Cooperation Level</a:t>
          </a:r>
          <a:endParaRPr lang="en-GB" sz="2000" dirty="0" smtClean="0"/>
        </a:p>
      </dgm:t>
    </dgm:pt>
    <dgm:pt modelId="{CBB16C06-C0BC-4CEE-A4C2-9917236F3A78}" type="parTrans" cxnId="{62822712-0711-4BA6-A742-3C9B68D0A30F}">
      <dgm:prSet/>
      <dgm:spPr/>
      <dgm:t>
        <a:bodyPr/>
        <a:lstStyle/>
        <a:p>
          <a:endParaRPr lang="en-GB"/>
        </a:p>
      </dgm:t>
    </dgm:pt>
    <dgm:pt modelId="{63CA78CB-7679-4AAA-985D-4471569C9A24}" type="sibTrans" cxnId="{62822712-0711-4BA6-A742-3C9B68D0A30F}">
      <dgm:prSet/>
      <dgm:spPr/>
      <dgm:t>
        <a:bodyPr/>
        <a:lstStyle/>
        <a:p>
          <a:endParaRPr lang="en-GB"/>
        </a:p>
      </dgm:t>
    </dgm:pt>
    <dgm:pt modelId="{7478DC4F-CEC2-4B76-BD17-D0937EFFE43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b="1" dirty="0"/>
        </a:p>
      </dgm:t>
    </dgm:pt>
    <dgm:pt modelId="{3ADF17CF-E977-4BB5-9633-815C1E738742}" type="parTrans" cxnId="{375B590A-EA1D-432E-8A1A-3612AB495B93}">
      <dgm:prSet/>
      <dgm:spPr/>
      <dgm:t>
        <a:bodyPr/>
        <a:lstStyle/>
        <a:p>
          <a:endParaRPr lang="en-GB"/>
        </a:p>
      </dgm:t>
    </dgm:pt>
    <dgm:pt modelId="{C5AFDECE-F32F-4CFB-9567-CE38B07F9210}" type="sibTrans" cxnId="{375B590A-EA1D-432E-8A1A-3612AB495B93}">
      <dgm:prSet/>
      <dgm:spPr/>
      <dgm:t>
        <a:bodyPr/>
        <a:lstStyle/>
        <a:p>
          <a:endParaRPr lang="en-GB"/>
        </a:p>
      </dgm:t>
    </dgm:pt>
    <dgm:pt modelId="{D41B803E-A873-471F-AD00-6739B37D083B}">
      <dgm:prSet custT="1"/>
      <dgm:spPr/>
      <dgm:t>
        <a:bodyPr/>
        <a:lstStyle/>
        <a:p>
          <a:r>
            <a:rPr lang="en-GB" sz="2000" b="1" smtClean="0"/>
            <a:t>At the Industry Level </a:t>
          </a:r>
          <a:endParaRPr lang="en-GB" sz="2000" dirty="0"/>
        </a:p>
      </dgm:t>
    </dgm:pt>
    <dgm:pt modelId="{62580214-5EA5-4407-9E2C-F8E8AC927630}" type="parTrans" cxnId="{67AC12F8-0CCD-4AE7-998A-266EB4223ABB}">
      <dgm:prSet/>
      <dgm:spPr/>
      <dgm:t>
        <a:bodyPr/>
        <a:lstStyle/>
        <a:p>
          <a:endParaRPr lang="en-GB"/>
        </a:p>
      </dgm:t>
    </dgm:pt>
    <dgm:pt modelId="{0C043A27-3733-4190-940C-096CA82A19F6}" type="sibTrans" cxnId="{67AC12F8-0CCD-4AE7-998A-266EB4223ABB}">
      <dgm:prSet/>
      <dgm:spPr/>
      <dgm:t>
        <a:bodyPr/>
        <a:lstStyle/>
        <a:p>
          <a:endParaRPr lang="en-GB"/>
        </a:p>
      </dgm:t>
    </dgm:pt>
    <dgm:pt modelId="{7621E069-C2A4-4CD1-928E-4EF94AEC760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lang="en-GB" sz="1800" b="1" dirty="0" smtClean="0"/>
            <a:t>Harmonization of policies and guidelines</a:t>
          </a:r>
        </a:p>
      </dgm:t>
    </dgm:pt>
    <dgm:pt modelId="{BF88935E-8144-46BB-917C-C1308992D607}" type="parTrans" cxnId="{74C36C5B-C296-431F-A214-924539062C4E}">
      <dgm:prSet/>
      <dgm:spPr/>
      <dgm:t>
        <a:bodyPr/>
        <a:lstStyle/>
        <a:p>
          <a:endParaRPr lang="en-GB"/>
        </a:p>
      </dgm:t>
    </dgm:pt>
    <dgm:pt modelId="{FFB164C8-1F39-4E73-889A-778B84E5C7F6}" type="sibTrans" cxnId="{74C36C5B-C296-431F-A214-924539062C4E}">
      <dgm:prSet/>
      <dgm:spPr/>
      <dgm:t>
        <a:bodyPr/>
        <a:lstStyle/>
        <a:p>
          <a:endParaRPr lang="en-GB"/>
        </a:p>
      </dgm:t>
    </dgm:pt>
    <dgm:pt modelId="{1FB550B3-D870-49E3-BB3D-DD1419C0D9D4}">
      <dgm:prSet custT="1"/>
      <dgm:spPr/>
      <dgm:t>
        <a:bodyPr/>
        <a:lstStyle/>
        <a:p>
          <a:r>
            <a:rPr lang="en-GB" sz="1600" b="1" dirty="0" smtClean="0"/>
            <a:t>Ensuring Halal</a:t>
          </a:r>
          <a:endParaRPr lang="en-GB" sz="1600" dirty="0"/>
        </a:p>
      </dgm:t>
    </dgm:pt>
    <dgm:pt modelId="{7251E8BE-D939-44DA-9D5E-B2C5D2CC7400}" type="parTrans" cxnId="{C90A934E-77F1-403F-8BF3-C4BE420E23FB}">
      <dgm:prSet/>
      <dgm:spPr/>
      <dgm:t>
        <a:bodyPr/>
        <a:lstStyle/>
        <a:p>
          <a:endParaRPr lang="en-GB"/>
        </a:p>
      </dgm:t>
    </dgm:pt>
    <dgm:pt modelId="{ADB491DF-B3E3-4750-825E-AF9E87C7ADA1}" type="sibTrans" cxnId="{C90A934E-77F1-403F-8BF3-C4BE420E23FB}">
      <dgm:prSet/>
      <dgm:spPr/>
      <dgm:t>
        <a:bodyPr/>
        <a:lstStyle/>
        <a:p>
          <a:endParaRPr lang="en-GB"/>
        </a:p>
      </dgm:t>
    </dgm:pt>
    <dgm:pt modelId="{2B11C951-862E-4F13-B3BF-697DA4D4D992}">
      <dgm:prSet custT="1"/>
      <dgm:spPr/>
      <dgm:t>
        <a:bodyPr/>
        <a:lstStyle/>
        <a:p>
          <a:r>
            <a:rPr lang="en-GB" sz="1600" b="1" dirty="0" smtClean="0"/>
            <a:t>Training the staff</a:t>
          </a:r>
          <a:endParaRPr lang="en-GB" sz="1600" dirty="0"/>
        </a:p>
      </dgm:t>
    </dgm:pt>
    <dgm:pt modelId="{3F91D2D3-2335-4490-8284-71D20C76ED96}" type="parTrans" cxnId="{41C9DA19-47A2-410F-B6DC-BA6DFB724AD0}">
      <dgm:prSet/>
      <dgm:spPr/>
      <dgm:t>
        <a:bodyPr/>
        <a:lstStyle/>
        <a:p>
          <a:endParaRPr lang="en-GB"/>
        </a:p>
      </dgm:t>
    </dgm:pt>
    <dgm:pt modelId="{CF941BBC-BAD4-48D4-8A45-A58B35904EB2}" type="sibTrans" cxnId="{41C9DA19-47A2-410F-B6DC-BA6DFB724AD0}">
      <dgm:prSet/>
      <dgm:spPr/>
      <dgm:t>
        <a:bodyPr/>
        <a:lstStyle/>
        <a:p>
          <a:endParaRPr lang="en-GB"/>
        </a:p>
      </dgm:t>
    </dgm:pt>
    <dgm:pt modelId="{D6B9EF1A-1675-4DE2-B03E-FF9E3986872D}">
      <dgm:prSet custT="1"/>
      <dgm:spPr/>
      <dgm:t>
        <a:bodyPr/>
        <a:lstStyle/>
        <a:p>
          <a:r>
            <a:rPr lang="en-GB" sz="1600" b="1" dirty="0" smtClean="0"/>
            <a:t>Facilitating the access</a:t>
          </a:r>
          <a:endParaRPr lang="en-GB" sz="1600" dirty="0"/>
        </a:p>
      </dgm:t>
    </dgm:pt>
    <dgm:pt modelId="{D848A8DF-068B-4804-B00F-44D659408232}" type="parTrans" cxnId="{1542F62D-89B0-4BDC-9080-71706CD9117C}">
      <dgm:prSet/>
      <dgm:spPr/>
      <dgm:t>
        <a:bodyPr/>
        <a:lstStyle/>
        <a:p>
          <a:endParaRPr lang="en-GB"/>
        </a:p>
      </dgm:t>
    </dgm:pt>
    <dgm:pt modelId="{73326D0D-341F-4C24-9D85-67C62816B94B}" type="sibTrans" cxnId="{1542F62D-89B0-4BDC-9080-71706CD9117C}">
      <dgm:prSet/>
      <dgm:spPr/>
      <dgm:t>
        <a:bodyPr/>
        <a:lstStyle/>
        <a:p>
          <a:endParaRPr lang="en-GB"/>
        </a:p>
      </dgm:t>
    </dgm:pt>
    <dgm:pt modelId="{BD5E5B63-C01D-462A-835E-52CE1839C030}">
      <dgm:prSet custT="1"/>
      <dgm:spPr/>
      <dgm:t>
        <a:bodyPr/>
        <a:lstStyle/>
        <a:p>
          <a:r>
            <a:rPr lang="en-GB" sz="1600" b="1" dirty="0" smtClean="0"/>
            <a:t>Paying attention to diversity</a:t>
          </a:r>
          <a:endParaRPr lang="en-GB" sz="1600" dirty="0"/>
        </a:p>
      </dgm:t>
    </dgm:pt>
    <dgm:pt modelId="{C1970720-0F79-422F-A52F-87F4919E3CF3}" type="parTrans" cxnId="{2AEB5B03-8D88-48E8-BDA5-C1D3E88DC98D}">
      <dgm:prSet/>
      <dgm:spPr/>
      <dgm:t>
        <a:bodyPr/>
        <a:lstStyle/>
        <a:p>
          <a:endParaRPr lang="en-GB"/>
        </a:p>
      </dgm:t>
    </dgm:pt>
    <dgm:pt modelId="{537E2EF7-306B-4060-8102-39E8583A3CB3}" type="sibTrans" cxnId="{2AEB5B03-8D88-48E8-BDA5-C1D3E88DC98D}">
      <dgm:prSet/>
      <dgm:spPr/>
      <dgm:t>
        <a:bodyPr/>
        <a:lstStyle/>
        <a:p>
          <a:endParaRPr lang="en-GB"/>
        </a:p>
      </dgm:t>
    </dgm:pt>
    <dgm:pt modelId="{952AE741-C3BE-4702-8F81-1503F5B98E40}">
      <dgm:prSet custT="1"/>
      <dgm:spPr/>
      <dgm:t>
        <a:bodyPr/>
        <a:lstStyle/>
        <a:p>
          <a:r>
            <a:rPr lang="en-GB" sz="1600" b="1" dirty="0" smtClean="0"/>
            <a:t>Proper accommodation management</a:t>
          </a:r>
          <a:endParaRPr lang="en-GB" sz="1600" dirty="0"/>
        </a:p>
      </dgm:t>
    </dgm:pt>
    <dgm:pt modelId="{9B4FBABA-EF22-460A-A993-FDF77C4224EF}" type="parTrans" cxnId="{BF8F219C-16DF-4E9D-B26B-FE795D37E394}">
      <dgm:prSet/>
      <dgm:spPr/>
      <dgm:t>
        <a:bodyPr/>
        <a:lstStyle/>
        <a:p>
          <a:endParaRPr lang="en-GB"/>
        </a:p>
      </dgm:t>
    </dgm:pt>
    <dgm:pt modelId="{47D2D0EF-221A-41D8-9583-6EC37DDCFFC8}" type="sibTrans" cxnId="{BF8F219C-16DF-4E9D-B26B-FE795D37E394}">
      <dgm:prSet/>
      <dgm:spPr/>
      <dgm:t>
        <a:bodyPr/>
        <a:lstStyle/>
        <a:p>
          <a:endParaRPr lang="en-GB"/>
        </a:p>
      </dgm:t>
    </dgm:pt>
    <dgm:pt modelId="{2F4BC599-FD07-4E12-80D9-BBD3967B2787}">
      <dgm:prSet custT="1"/>
      <dgm:spPr/>
      <dgm:t>
        <a:bodyPr/>
        <a:lstStyle/>
        <a:p>
          <a:r>
            <a:rPr lang="en-GB" sz="1600" b="1" dirty="0" smtClean="0"/>
            <a:t>Information about halal food</a:t>
          </a:r>
          <a:endParaRPr lang="en-GB" sz="1600" dirty="0"/>
        </a:p>
      </dgm:t>
    </dgm:pt>
    <dgm:pt modelId="{3028ED0A-5017-43E1-9128-4DFD088797EF}" type="parTrans" cxnId="{B58B3D36-76F5-4EDD-9769-13FF317CBEC3}">
      <dgm:prSet/>
      <dgm:spPr/>
      <dgm:t>
        <a:bodyPr/>
        <a:lstStyle/>
        <a:p>
          <a:endParaRPr lang="en-GB"/>
        </a:p>
      </dgm:t>
    </dgm:pt>
    <dgm:pt modelId="{5A1A05AB-E6E4-4A6B-BE80-FF11BD1BE325}" type="sibTrans" cxnId="{B58B3D36-76F5-4EDD-9769-13FF317CBEC3}">
      <dgm:prSet/>
      <dgm:spPr/>
      <dgm:t>
        <a:bodyPr/>
        <a:lstStyle/>
        <a:p>
          <a:endParaRPr lang="en-GB"/>
        </a:p>
      </dgm:t>
    </dgm:pt>
    <dgm:pt modelId="{3F3B75BF-BBBC-465B-A39A-DD3D703245B4}">
      <dgm:prSet custT="1"/>
      <dgm:spPr/>
      <dgm:t>
        <a:bodyPr/>
        <a:lstStyle/>
        <a:p>
          <a:r>
            <a:rPr lang="en-GB" sz="1600" b="1" dirty="0" smtClean="0"/>
            <a:t>Offering gender specific facilities</a:t>
          </a:r>
          <a:endParaRPr lang="en-GB" sz="1600" dirty="0"/>
        </a:p>
      </dgm:t>
    </dgm:pt>
    <dgm:pt modelId="{417DC35A-864C-4769-805F-1D0F5A55826E}" type="parTrans" cxnId="{32BF414A-14F3-4C23-9384-77FA09629CF5}">
      <dgm:prSet/>
      <dgm:spPr/>
      <dgm:t>
        <a:bodyPr/>
        <a:lstStyle/>
        <a:p>
          <a:endParaRPr lang="en-GB"/>
        </a:p>
      </dgm:t>
    </dgm:pt>
    <dgm:pt modelId="{CCF98052-A0A3-4259-9FEC-3A8E00D69981}" type="sibTrans" cxnId="{32BF414A-14F3-4C23-9384-77FA09629CF5}">
      <dgm:prSet/>
      <dgm:spPr/>
      <dgm:t>
        <a:bodyPr/>
        <a:lstStyle/>
        <a:p>
          <a:endParaRPr lang="en-GB"/>
        </a:p>
      </dgm:t>
    </dgm:pt>
    <dgm:pt modelId="{A0A64887-2FB3-4155-AF92-36CF3DD7CFD8}">
      <dgm:prSet custT="1"/>
      <dgm:spPr/>
      <dgm:t>
        <a:bodyPr/>
        <a:lstStyle/>
        <a:p>
          <a:r>
            <a:rPr lang="en-GB" sz="1600" b="1" dirty="0" smtClean="0"/>
            <a:t>Appropriate dress code for the staff</a:t>
          </a:r>
          <a:endParaRPr lang="en-GB" sz="1600" dirty="0"/>
        </a:p>
      </dgm:t>
    </dgm:pt>
    <dgm:pt modelId="{486B77FA-2A42-47C5-8666-48934ECD11EF}" type="parTrans" cxnId="{2BD4F219-FFC3-4E98-A713-C1F1EE44BCC7}">
      <dgm:prSet/>
      <dgm:spPr/>
      <dgm:t>
        <a:bodyPr/>
        <a:lstStyle/>
        <a:p>
          <a:endParaRPr lang="en-GB"/>
        </a:p>
      </dgm:t>
    </dgm:pt>
    <dgm:pt modelId="{D288A026-8924-434D-A71F-B6F1C9072F63}" type="sibTrans" cxnId="{2BD4F219-FFC3-4E98-A713-C1F1EE44BCC7}">
      <dgm:prSet/>
      <dgm:spPr/>
      <dgm:t>
        <a:bodyPr/>
        <a:lstStyle/>
        <a:p>
          <a:endParaRPr lang="en-GB"/>
        </a:p>
      </dgm:t>
    </dgm:pt>
    <dgm:pt modelId="{A5A55362-F643-4E36-A1AA-9B4566B9EF09}">
      <dgm:prSet custT="1"/>
      <dgm:spPr/>
      <dgm:t>
        <a:bodyPr/>
        <a:lstStyle/>
        <a:p>
          <a:r>
            <a:rPr lang="en-GB" sz="1600" b="1" dirty="0" smtClean="0"/>
            <a:t>Suitable marketing strategies</a:t>
          </a:r>
          <a:endParaRPr lang="en-GB" sz="1600" dirty="0"/>
        </a:p>
      </dgm:t>
    </dgm:pt>
    <dgm:pt modelId="{0362DA23-3FEB-408A-BE55-84905BB48DEB}" type="parTrans" cxnId="{797DD290-7BA7-4A41-BA9F-41908CD39494}">
      <dgm:prSet/>
      <dgm:spPr/>
      <dgm:t>
        <a:bodyPr/>
        <a:lstStyle/>
        <a:p>
          <a:endParaRPr lang="en-GB"/>
        </a:p>
      </dgm:t>
    </dgm:pt>
    <dgm:pt modelId="{01D2167C-5963-4123-9B65-98CACD7D002E}" type="sibTrans" cxnId="{797DD290-7BA7-4A41-BA9F-41908CD39494}">
      <dgm:prSet/>
      <dgm:spPr/>
      <dgm:t>
        <a:bodyPr/>
        <a:lstStyle/>
        <a:p>
          <a:endParaRPr lang="en-GB"/>
        </a:p>
      </dgm:t>
    </dgm:pt>
    <dgm:pt modelId="{385DD0A0-29D1-427C-A6B6-6321A8884D69}">
      <dgm:prSet custT="1"/>
      <dgm:spPr/>
      <dgm:t>
        <a:bodyPr/>
        <a:lstStyle/>
        <a:p>
          <a:endParaRPr lang="en-GB" sz="800" dirty="0"/>
        </a:p>
      </dgm:t>
    </dgm:pt>
    <dgm:pt modelId="{2675F0BB-70C0-4C60-B197-068544469F7F}" type="parTrans" cxnId="{C92B5680-5694-48CF-82C0-D185BED0015F}">
      <dgm:prSet/>
      <dgm:spPr/>
      <dgm:t>
        <a:bodyPr/>
        <a:lstStyle/>
        <a:p>
          <a:endParaRPr lang="en-GB"/>
        </a:p>
      </dgm:t>
    </dgm:pt>
    <dgm:pt modelId="{A660C3AB-C1D8-46DE-98ED-BAB064370FB5}" type="sibTrans" cxnId="{C92B5680-5694-48CF-82C0-D185BED0015F}">
      <dgm:prSet/>
      <dgm:spPr/>
      <dgm:t>
        <a:bodyPr/>
        <a:lstStyle/>
        <a:p>
          <a:endParaRPr lang="en-GB"/>
        </a:p>
      </dgm:t>
    </dgm:pt>
    <dgm:pt modelId="{5B64FC14-70F7-4ACB-A9FF-12F1FB582B67}">
      <dgm:prSet custT="1"/>
      <dgm:spPr/>
      <dgm:t>
        <a:bodyPr/>
        <a:lstStyle/>
        <a:p>
          <a:endParaRPr lang="en-GB" sz="800" dirty="0"/>
        </a:p>
      </dgm:t>
    </dgm:pt>
    <dgm:pt modelId="{B0DD0FB2-347C-49E0-A56E-A50C5B731221}" type="parTrans" cxnId="{28094CF7-A24E-4A6C-91FE-CECF7148C0D0}">
      <dgm:prSet/>
      <dgm:spPr/>
      <dgm:t>
        <a:bodyPr/>
        <a:lstStyle/>
        <a:p>
          <a:endParaRPr lang="en-GB"/>
        </a:p>
      </dgm:t>
    </dgm:pt>
    <dgm:pt modelId="{7AC46942-CB97-4DA8-B0F7-90B63B977016}" type="sibTrans" cxnId="{28094CF7-A24E-4A6C-91FE-CECF7148C0D0}">
      <dgm:prSet/>
      <dgm:spPr/>
      <dgm:t>
        <a:bodyPr/>
        <a:lstStyle/>
        <a:p>
          <a:endParaRPr lang="en-GB"/>
        </a:p>
      </dgm:t>
    </dgm:pt>
    <dgm:pt modelId="{212D2551-A7F7-408A-866C-5AA65EF1670B}">
      <dgm:prSet custT="1"/>
      <dgm:spPr/>
      <dgm:t>
        <a:bodyPr/>
        <a:lstStyle/>
        <a:p>
          <a:endParaRPr lang="en-GB" sz="800" dirty="0"/>
        </a:p>
      </dgm:t>
    </dgm:pt>
    <dgm:pt modelId="{B685F40C-F475-4A2C-B28B-51F686EE16D2}" type="parTrans" cxnId="{E295F7B7-682B-45EB-AE3B-CAD87D2D51FD}">
      <dgm:prSet/>
      <dgm:spPr/>
      <dgm:t>
        <a:bodyPr/>
        <a:lstStyle/>
        <a:p>
          <a:endParaRPr lang="en-GB"/>
        </a:p>
      </dgm:t>
    </dgm:pt>
    <dgm:pt modelId="{5699ECB1-620B-49CC-B3CB-F0D8ED9CBAC6}" type="sibTrans" cxnId="{E295F7B7-682B-45EB-AE3B-CAD87D2D51FD}">
      <dgm:prSet/>
      <dgm:spPr/>
      <dgm:t>
        <a:bodyPr/>
        <a:lstStyle/>
        <a:p>
          <a:endParaRPr lang="en-GB"/>
        </a:p>
      </dgm:t>
    </dgm:pt>
    <dgm:pt modelId="{5B52CD9C-3AD1-4DBE-B14F-DE48CD1346F5}">
      <dgm:prSet custT="1"/>
      <dgm:spPr/>
      <dgm:t>
        <a:bodyPr/>
        <a:lstStyle/>
        <a:p>
          <a:endParaRPr lang="en-GB" sz="800" dirty="0"/>
        </a:p>
      </dgm:t>
    </dgm:pt>
    <dgm:pt modelId="{F4AAB686-A3A8-4F49-B643-243AD763A0D9}" type="parTrans" cxnId="{125AD2F7-2171-4DE1-B2E9-03DD5E7AA9D9}">
      <dgm:prSet/>
      <dgm:spPr/>
      <dgm:t>
        <a:bodyPr/>
        <a:lstStyle/>
        <a:p>
          <a:endParaRPr lang="en-GB"/>
        </a:p>
      </dgm:t>
    </dgm:pt>
    <dgm:pt modelId="{0B82A43F-C22F-41A8-8864-E961AA689A93}" type="sibTrans" cxnId="{125AD2F7-2171-4DE1-B2E9-03DD5E7AA9D9}">
      <dgm:prSet/>
      <dgm:spPr/>
      <dgm:t>
        <a:bodyPr/>
        <a:lstStyle/>
        <a:p>
          <a:endParaRPr lang="en-GB"/>
        </a:p>
      </dgm:t>
    </dgm:pt>
    <dgm:pt modelId="{1A6D97AF-B693-474C-A269-50041A4A6D47}">
      <dgm:prSet custT="1"/>
      <dgm:spPr/>
      <dgm:t>
        <a:bodyPr/>
        <a:lstStyle/>
        <a:p>
          <a:endParaRPr lang="en-GB" sz="800" dirty="0"/>
        </a:p>
      </dgm:t>
    </dgm:pt>
    <dgm:pt modelId="{AC6421F6-0E2A-46F6-844D-49BF6A2D3115}" type="parTrans" cxnId="{9BA7DC09-AC37-40AC-A601-96299C07CC28}">
      <dgm:prSet/>
      <dgm:spPr/>
      <dgm:t>
        <a:bodyPr/>
        <a:lstStyle/>
        <a:p>
          <a:endParaRPr lang="en-GB"/>
        </a:p>
      </dgm:t>
    </dgm:pt>
    <dgm:pt modelId="{51B8E9FA-6324-4F94-83B9-5470CEDCF88B}" type="sibTrans" cxnId="{9BA7DC09-AC37-40AC-A601-96299C07CC28}">
      <dgm:prSet/>
      <dgm:spPr/>
      <dgm:t>
        <a:bodyPr/>
        <a:lstStyle/>
        <a:p>
          <a:endParaRPr lang="en-GB"/>
        </a:p>
      </dgm:t>
    </dgm:pt>
    <dgm:pt modelId="{7D36E6C1-9314-4363-8B0C-62D5A17DB06F}">
      <dgm:prSet custT="1"/>
      <dgm:spPr/>
      <dgm:t>
        <a:bodyPr/>
        <a:lstStyle/>
        <a:p>
          <a:endParaRPr lang="en-GB" sz="800" dirty="0"/>
        </a:p>
      </dgm:t>
    </dgm:pt>
    <dgm:pt modelId="{5CF19585-FE95-46BE-B24A-F8721A57103B}" type="parTrans" cxnId="{F5234EB7-D463-4034-AE1F-350914B1E20A}">
      <dgm:prSet/>
      <dgm:spPr/>
      <dgm:t>
        <a:bodyPr/>
        <a:lstStyle/>
        <a:p>
          <a:endParaRPr lang="en-GB"/>
        </a:p>
      </dgm:t>
    </dgm:pt>
    <dgm:pt modelId="{38D6DC10-1B54-4A30-A7BF-AA8A780CC21F}" type="sibTrans" cxnId="{F5234EB7-D463-4034-AE1F-350914B1E20A}">
      <dgm:prSet/>
      <dgm:spPr/>
      <dgm:t>
        <a:bodyPr/>
        <a:lstStyle/>
        <a:p>
          <a:endParaRPr lang="en-GB"/>
        </a:p>
      </dgm:t>
    </dgm:pt>
    <dgm:pt modelId="{7F2C17AC-09A9-447F-A793-2895AC1C2D48}">
      <dgm:prSet custT="1"/>
      <dgm:spPr/>
      <dgm:t>
        <a:bodyPr/>
        <a:lstStyle/>
        <a:p>
          <a:endParaRPr lang="en-GB" sz="800" dirty="0"/>
        </a:p>
      </dgm:t>
    </dgm:pt>
    <dgm:pt modelId="{01830B4F-5511-4D13-82A1-56803B110640}" type="parTrans" cxnId="{1455D67D-2885-4C15-B947-FA390B9768CE}">
      <dgm:prSet/>
      <dgm:spPr/>
      <dgm:t>
        <a:bodyPr/>
        <a:lstStyle/>
        <a:p>
          <a:endParaRPr lang="en-GB"/>
        </a:p>
      </dgm:t>
    </dgm:pt>
    <dgm:pt modelId="{76CB7592-923C-4195-88BF-4E1634FD1FAD}" type="sibTrans" cxnId="{1455D67D-2885-4C15-B947-FA390B9768CE}">
      <dgm:prSet/>
      <dgm:spPr/>
      <dgm:t>
        <a:bodyPr/>
        <a:lstStyle/>
        <a:p>
          <a:endParaRPr lang="en-GB"/>
        </a:p>
      </dgm:t>
    </dgm:pt>
    <dgm:pt modelId="{41E2399E-3556-47D2-90BA-F52A6E1C22EF}">
      <dgm:prSet custT="1"/>
      <dgm:spPr/>
      <dgm:t>
        <a:bodyPr/>
        <a:lstStyle/>
        <a:p>
          <a:endParaRPr lang="en-GB" sz="800" dirty="0"/>
        </a:p>
      </dgm:t>
    </dgm:pt>
    <dgm:pt modelId="{F62C85CE-2ED6-4218-B393-0CC473A934E2}" type="parTrans" cxnId="{3C1BBABF-4DF8-40ED-A83E-7C9BAA6CF6B1}">
      <dgm:prSet/>
      <dgm:spPr/>
      <dgm:t>
        <a:bodyPr/>
        <a:lstStyle/>
        <a:p>
          <a:endParaRPr lang="en-GB"/>
        </a:p>
      </dgm:t>
    </dgm:pt>
    <dgm:pt modelId="{A31168B0-8FEF-4BB4-806C-194A4B753935}" type="sibTrans" cxnId="{3C1BBABF-4DF8-40ED-A83E-7C9BAA6CF6B1}">
      <dgm:prSet/>
      <dgm:spPr/>
      <dgm:t>
        <a:bodyPr/>
        <a:lstStyle/>
        <a:p>
          <a:endParaRPr lang="en-GB"/>
        </a:p>
      </dgm:t>
    </dgm:pt>
    <dgm:pt modelId="{179D2C3E-6F6C-4B69-8E69-F8902C0E65A8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1" dirty="0" smtClean="0"/>
            <a:t>Sharing of expertise and experiences </a:t>
          </a:r>
          <a:endParaRPr lang="en-GB" sz="1800" b="1" dirty="0"/>
        </a:p>
      </dgm:t>
    </dgm:pt>
    <dgm:pt modelId="{AFCCAFB9-23F2-4F15-B755-4ED81B091CCC}" type="parTrans" cxnId="{EB02207F-FCB2-4221-859A-EE57FE0C15FC}">
      <dgm:prSet/>
      <dgm:spPr/>
      <dgm:t>
        <a:bodyPr/>
        <a:lstStyle/>
        <a:p>
          <a:endParaRPr lang="en-US"/>
        </a:p>
      </dgm:t>
    </dgm:pt>
    <dgm:pt modelId="{08268011-864B-45AD-A93B-B5A5A8F21D63}" type="sibTrans" cxnId="{EB02207F-FCB2-4221-859A-EE57FE0C15FC}">
      <dgm:prSet/>
      <dgm:spPr/>
      <dgm:t>
        <a:bodyPr/>
        <a:lstStyle/>
        <a:p>
          <a:endParaRPr lang="en-US"/>
        </a:p>
      </dgm:t>
    </dgm:pt>
    <dgm:pt modelId="{034B5102-8D72-4794-BB4E-79D2D6702517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1" dirty="0" smtClean="0"/>
            <a:t>Cooperation for making a positive image</a:t>
          </a:r>
          <a:endParaRPr lang="en-GB" sz="1800" b="1" dirty="0"/>
        </a:p>
      </dgm:t>
    </dgm:pt>
    <dgm:pt modelId="{E265AB66-0D28-4358-BD9A-7D602AB49C47}" type="parTrans" cxnId="{F637459B-8E68-4F61-A82C-5DC63981ECF1}">
      <dgm:prSet/>
      <dgm:spPr/>
      <dgm:t>
        <a:bodyPr/>
        <a:lstStyle/>
        <a:p>
          <a:endParaRPr lang="en-US"/>
        </a:p>
      </dgm:t>
    </dgm:pt>
    <dgm:pt modelId="{3ACCC865-1468-4D9E-9602-FD7B8A955083}" type="sibTrans" cxnId="{F637459B-8E68-4F61-A82C-5DC63981ECF1}">
      <dgm:prSet/>
      <dgm:spPr/>
      <dgm:t>
        <a:bodyPr/>
        <a:lstStyle/>
        <a:p>
          <a:endParaRPr lang="en-US"/>
        </a:p>
      </dgm:t>
    </dgm:pt>
    <dgm:pt modelId="{2E4579B9-1F28-413B-A8D4-17C0F4186151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1" dirty="0" smtClean="0"/>
            <a:t>Organizing Islamic tourism events</a:t>
          </a:r>
          <a:endParaRPr lang="en-GB" sz="1800" b="1" dirty="0"/>
        </a:p>
      </dgm:t>
    </dgm:pt>
    <dgm:pt modelId="{41D32346-73BF-4277-8A1B-464F7D88C1BE}" type="parTrans" cxnId="{3BF955B5-1FE0-464F-836E-F463DFA37118}">
      <dgm:prSet/>
      <dgm:spPr/>
      <dgm:t>
        <a:bodyPr/>
        <a:lstStyle/>
        <a:p>
          <a:endParaRPr lang="en-US"/>
        </a:p>
      </dgm:t>
    </dgm:pt>
    <dgm:pt modelId="{7CAD24AE-A300-4077-8F52-8233C62FA156}" type="sibTrans" cxnId="{3BF955B5-1FE0-464F-836E-F463DFA37118}">
      <dgm:prSet/>
      <dgm:spPr/>
      <dgm:t>
        <a:bodyPr/>
        <a:lstStyle/>
        <a:p>
          <a:endParaRPr lang="en-US"/>
        </a:p>
      </dgm:t>
    </dgm:pt>
    <dgm:pt modelId="{46A3DA1C-3C2C-44B5-AFE9-532098A33FFB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1" dirty="0" smtClean="0"/>
            <a:t>Utilizing the media</a:t>
          </a:r>
          <a:endParaRPr lang="en-GB" sz="1800" b="1" dirty="0"/>
        </a:p>
      </dgm:t>
    </dgm:pt>
    <dgm:pt modelId="{70FD5106-76FF-4565-8E66-AAF96CD7BA54}" type="parTrans" cxnId="{08A22EB8-565B-4834-A7EC-A51E7A499AFF}">
      <dgm:prSet/>
      <dgm:spPr/>
      <dgm:t>
        <a:bodyPr/>
        <a:lstStyle/>
        <a:p>
          <a:endParaRPr lang="en-US"/>
        </a:p>
      </dgm:t>
    </dgm:pt>
    <dgm:pt modelId="{61EE5C94-9DE3-4C21-A9F2-820A4B8598C2}" type="sibTrans" cxnId="{08A22EB8-565B-4834-A7EC-A51E7A499AFF}">
      <dgm:prSet/>
      <dgm:spPr/>
      <dgm:t>
        <a:bodyPr/>
        <a:lstStyle/>
        <a:p>
          <a:endParaRPr lang="en-US"/>
        </a:p>
      </dgm:t>
    </dgm:pt>
    <dgm:pt modelId="{DB81DD23-8999-4027-A4BF-F083B1340EF4}">
      <dgm:prSet custT="1"/>
      <dgm:spPr/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en-GB" sz="1800" b="1" dirty="0" smtClean="0"/>
            <a:t>Designing long-term strategies and master plans for the development of Islamic tourism market</a:t>
          </a:r>
          <a:endParaRPr lang="en-GB" sz="1800" b="1" dirty="0"/>
        </a:p>
      </dgm:t>
    </dgm:pt>
    <dgm:pt modelId="{2804F3AF-DB16-40C2-9B96-58CD12952732}" type="parTrans" cxnId="{06BEDCF4-2FFD-4C21-ADD6-F8364572BFDE}">
      <dgm:prSet/>
      <dgm:spPr/>
      <dgm:t>
        <a:bodyPr/>
        <a:lstStyle/>
        <a:p>
          <a:endParaRPr lang="en-US"/>
        </a:p>
      </dgm:t>
    </dgm:pt>
    <dgm:pt modelId="{D9C62CDC-92AB-44AE-9B2E-0361C91A0F5B}" type="sibTrans" cxnId="{06BEDCF4-2FFD-4C21-ADD6-F8364572BFDE}">
      <dgm:prSet/>
      <dgm:spPr/>
      <dgm:t>
        <a:bodyPr/>
        <a:lstStyle/>
        <a:p>
          <a:endParaRPr lang="en-US"/>
        </a:p>
      </dgm:t>
    </dgm:pt>
    <dgm:pt modelId="{CC8D8B54-6760-4786-BDBE-E254DF0C0501}" type="pres">
      <dgm:prSet presAssocID="{4519BA44-F748-4595-9E9D-78591AF3A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F7C3F0-BF1E-4C27-8DD1-B5B0F66355E9}" type="pres">
      <dgm:prSet presAssocID="{CF0F36E1-302B-47B9-814C-457AA431DF7A}" presName="composite" presStyleCnt="0"/>
      <dgm:spPr/>
    </dgm:pt>
    <dgm:pt modelId="{84CAA6E5-4550-496A-B627-EAA0DD444B22}" type="pres">
      <dgm:prSet presAssocID="{CF0F36E1-302B-47B9-814C-457AA431DF7A}" presName="parTx" presStyleLbl="alignNode1" presStyleIdx="0" presStyleCnt="2" custScaleY="70550" custLinFactNeighborX="-8" custLinFactNeighborY="-83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12DDB4-F079-4A2E-B9F6-8BA0AFB6437F}" type="pres">
      <dgm:prSet presAssocID="{CF0F36E1-302B-47B9-814C-457AA431DF7A}" presName="desTx" presStyleLbl="alignAccFollowNode1" presStyleIdx="0" presStyleCnt="2" custScaleY="98787" custLinFactNeighborX="-1" custLinFactNeighborY="-151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D07799-DDC8-4081-BAAD-41E3EAE3B919}" type="pres">
      <dgm:prSet presAssocID="{63CA78CB-7679-4AAA-985D-4471569C9A24}" presName="space" presStyleCnt="0"/>
      <dgm:spPr/>
    </dgm:pt>
    <dgm:pt modelId="{0B229A41-9B05-4E90-9921-548CBC05D6EF}" type="pres">
      <dgm:prSet presAssocID="{D41B803E-A873-471F-AD00-6739B37D083B}" presName="composite" presStyleCnt="0"/>
      <dgm:spPr/>
    </dgm:pt>
    <dgm:pt modelId="{7716BB29-E5B8-4CC7-BE14-A6B8EBA5DF5B}" type="pres">
      <dgm:prSet presAssocID="{D41B803E-A873-471F-AD00-6739B37D083B}" presName="parTx" presStyleLbl="alignNode1" presStyleIdx="1" presStyleCnt="2" custScaleY="76777" custLinFactNeighborX="-7000" custLinFactNeighborY="21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79B4D6-4DEF-447E-B723-E91C326515B7}" type="pres">
      <dgm:prSet presAssocID="{D41B803E-A873-471F-AD00-6739B37D083B}" presName="desTx" presStyleLbl="alignAccFollowNode1" presStyleIdx="1" presStyleCnt="2" custScaleY="104975" custLinFactNeighborX="-7078" custLinFactNeighborY="3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295F7B7-682B-45EB-AE3B-CAD87D2D51FD}" srcId="{D41B803E-A873-471F-AD00-6739B37D083B}" destId="{212D2551-A7F7-408A-866C-5AA65EF1670B}" srcOrd="5" destOrd="0" parTransId="{B685F40C-F475-4A2C-B28B-51F686EE16D2}" sibTransId="{5699ECB1-620B-49CC-B3CB-F0D8ED9CBAC6}"/>
    <dgm:cxn modelId="{6471BE2C-0C9E-4CC6-881E-844EF88C4FCC}" type="presOf" srcId="{2F4BC599-FD07-4E12-80D9-BBD3967B2787}" destId="{4E79B4D6-4DEF-447E-B723-E91C326515B7}" srcOrd="0" destOrd="10" presId="urn:microsoft.com/office/officeart/2005/8/layout/hList1"/>
    <dgm:cxn modelId="{93BFBD3E-4E35-45C5-80B1-7A233DD2EDD5}" type="presOf" srcId="{DB81DD23-8999-4027-A4BF-F083B1340EF4}" destId="{4112DDB4-F079-4A2E-B9F6-8BA0AFB6437F}" srcOrd="0" destOrd="6" presId="urn:microsoft.com/office/officeart/2005/8/layout/hList1"/>
    <dgm:cxn modelId="{6F47AF19-5731-4E99-9AC7-6CC9E20AD91F}" type="presOf" srcId="{034B5102-8D72-4794-BB4E-79D2D6702517}" destId="{4112DDB4-F079-4A2E-B9F6-8BA0AFB6437F}" srcOrd="0" destOrd="3" presId="urn:microsoft.com/office/officeart/2005/8/layout/hList1"/>
    <dgm:cxn modelId="{BF59505E-5647-4350-B367-6A8558C7164F}" type="presOf" srcId="{D6B9EF1A-1675-4DE2-B03E-FF9E3986872D}" destId="{4E79B4D6-4DEF-447E-B723-E91C326515B7}" srcOrd="0" destOrd="4" presId="urn:microsoft.com/office/officeart/2005/8/layout/hList1"/>
    <dgm:cxn modelId="{F5234EB7-D463-4034-AE1F-350914B1E20A}" srcId="{D41B803E-A873-471F-AD00-6739B37D083B}" destId="{7D36E6C1-9314-4363-8B0C-62D5A17DB06F}" srcOrd="11" destOrd="0" parTransId="{5CF19585-FE95-46BE-B24A-F8721A57103B}" sibTransId="{38D6DC10-1B54-4A30-A7BF-AA8A780CC21F}"/>
    <dgm:cxn modelId="{D0709548-48CA-4412-82D1-BC89B685ACD4}" type="presOf" srcId="{952AE741-C3BE-4702-8F81-1503F5B98E40}" destId="{4E79B4D6-4DEF-447E-B723-E91C326515B7}" srcOrd="0" destOrd="8" presId="urn:microsoft.com/office/officeart/2005/8/layout/hList1"/>
    <dgm:cxn modelId="{40BA1D08-C938-437F-92BE-B92DCBAB9C0B}" type="presOf" srcId="{2B11C951-862E-4F13-B3BF-697DA4D4D992}" destId="{4E79B4D6-4DEF-447E-B723-E91C326515B7}" srcOrd="0" destOrd="2" presId="urn:microsoft.com/office/officeart/2005/8/layout/hList1"/>
    <dgm:cxn modelId="{984A3C7D-0603-4738-957A-B0A15F06E64F}" type="presOf" srcId="{1FB550B3-D870-49E3-BB3D-DD1419C0D9D4}" destId="{4E79B4D6-4DEF-447E-B723-E91C326515B7}" srcOrd="0" destOrd="0" presId="urn:microsoft.com/office/officeart/2005/8/layout/hList1"/>
    <dgm:cxn modelId="{41C9DA19-47A2-410F-B6DC-BA6DFB724AD0}" srcId="{D41B803E-A873-471F-AD00-6739B37D083B}" destId="{2B11C951-862E-4F13-B3BF-697DA4D4D992}" srcOrd="2" destOrd="0" parTransId="{3F91D2D3-2335-4490-8284-71D20C76ED96}" sibTransId="{CF941BBC-BAD4-48D4-8A45-A58B35904EB2}"/>
    <dgm:cxn modelId="{2AEB5B03-8D88-48E8-BDA5-C1D3E88DC98D}" srcId="{D41B803E-A873-471F-AD00-6739B37D083B}" destId="{BD5E5B63-C01D-462A-835E-52CE1839C030}" srcOrd="6" destOrd="0" parTransId="{C1970720-0F79-422F-A52F-87F4919E3CF3}" sibTransId="{537E2EF7-306B-4060-8102-39E8583A3CB3}"/>
    <dgm:cxn modelId="{7F7A77DA-E3E9-476B-ADE1-3580113FEFE9}" type="presOf" srcId="{41E2399E-3556-47D2-90BA-F52A6E1C22EF}" destId="{4E79B4D6-4DEF-447E-B723-E91C326515B7}" srcOrd="0" destOrd="15" presId="urn:microsoft.com/office/officeart/2005/8/layout/hList1"/>
    <dgm:cxn modelId="{E536208A-8C61-40BE-9A9C-3E2890961533}" type="presOf" srcId="{385DD0A0-29D1-427C-A6B6-6321A8884D69}" destId="{4E79B4D6-4DEF-447E-B723-E91C326515B7}" srcOrd="0" destOrd="1" presId="urn:microsoft.com/office/officeart/2005/8/layout/hList1"/>
    <dgm:cxn modelId="{B9FA1386-4892-4ACD-85AF-E89A9A7302DF}" type="presOf" srcId="{3F3B75BF-BBBC-465B-A39A-DD3D703245B4}" destId="{4E79B4D6-4DEF-447E-B723-E91C326515B7}" srcOrd="0" destOrd="12" presId="urn:microsoft.com/office/officeart/2005/8/layout/hList1"/>
    <dgm:cxn modelId="{797DD290-7BA7-4A41-BA9F-41908CD39494}" srcId="{D41B803E-A873-471F-AD00-6739B37D083B}" destId="{A5A55362-F643-4E36-A1AA-9B4566B9EF09}" srcOrd="16" destOrd="0" parTransId="{0362DA23-3FEB-408A-BE55-84905BB48DEB}" sibTransId="{01D2167C-5963-4123-9B65-98CACD7D002E}"/>
    <dgm:cxn modelId="{4769F131-A163-4FA9-AC4D-F432FE5E0FD9}" type="presOf" srcId="{2E4579B9-1F28-413B-A8D4-17C0F4186151}" destId="{4112DDB4-F079-4A2E-B9F6-8BA0AFB6437F}" srcOrd="0" destOrd="4" presId="urn:microsoft.com/office/officeart/2005/8/layout/hList1"/>
    <dgm:cxn modelId="{4990B872-A9D7-43B2-ADE1-C91697D8B744}" type="presOf" srcId="{1A6D97AF-B693-474C-A269-50041A4A6D47}" destId="{4E79B4D6-4DEF-447E-B723-E91C326515B7}" srcOrd="0" destOrd="9" presId="urn:microsoft.com/office/officeart/2005/8/layout/hList1"/>
    <dgm:cxn modelId="{3BF955B5-1FE0-464F-836E-F463DFA37118}" srcId="{CF0F36E1-302B-47B9-814C-457AA431DF7A}" destId="{2E4579B9-1F28-413B-A8D4-17C0F4186151}" srcOrd="4" destOrd="0" parTransId="{41D32346-73BF-4277-8A1B-464F7D88C1BE}" sibTransId="{7CAD24AE-A300-4077-8F52-8233C62FA156}"/>
    <dgm:cxn modelId="{67AC12F8-0CCD-4AE7-998A-266EB4223ABB}" srcId="{4519BA44-F748-4595-9E9D-78591AF3A672}" destId="{D41B803E-A873-471F-AD00-6739B37D083B}" srcOrd="1" destOrd="0" parTransId="{62580214-5EA5-4407-9E2C-F8E8AC927630}" sibTransId="{0C043A27-3733-4190-940C-096CA82A19F6}"/>
    <dgm:cxn modelId="{9BA7DC09-AC37-40AC-A601-96299C07CC28}" srcId="{D41B803E-A873-471F-AD00-6739B37D083B}" destId="{1A6D97AF-B693-474C-A269-50041A4A6D47}" srcOrd="9" destOrd="0" parTransId="{AC6421F6-0E2A-46F6-844D-49BF6A2D3115}" sibTransId="{51B8E9FA-6324-4F94-83B9-5470CEDCF88B}"/>
    <dgm:cxn modelId="{7C5570DF-723D-4B54-B393-927CB71F16D3}" type="presOf" srcId="{7478DC4F-CEC2-4B76-BD17-D0937EFFE434}" destId="{4112DDB4-F079-4A2E-B9F6-8BA0AFB6437F}" srcOrd="0" destOrd="0" presId="urn:microsoft.com/office/officeart/2005/8/layout/hList1"/>
    <dgm:cxn modelId="{FD58E043-700C-4461-B3C5-3BADBF9E5E51}" type="presOf" srcId="{5B64FC14-70F7-4ACB-A9FF-12F1FB582B67}" destId="{4E79B4D6-4DEF-447E-B723-E91C326515B7}" srcOrd="0" destOrd="3" presId="urn:microsoft.com/office/officeart/2005/8/layout/hList1"/>
    <dgm:cxn modelId="{6DB45333-B86C-49A9-952E-57941F5C3C5F}" type="presOf" srcId="{A0A64887-2FB3-4155-AF92-36CF3DD7CFD8}" destId="{4E79B4D6-4DEF-447E-B723-E91C326515B7}" srcOrd="0" destOrd="14" presId="urn:microsoft.com/office/officeart/2005/8/layout/hList1"/>
    <dgm:cxn modelId="{EB02207F-FCB2-4221-859A-EE57FE0C15FC}" srcId="{CF0F36E1-302B-47B9-814C-457AA431DF7A}" destId="{179D2C3E-6F6C-4B69-8E69-F8902C0E65A8}" srcOrd="2" destOrd="0" parTransId="{AFCCAFB9-23F2-4F15-B755-4ED81B091CCC}" sibTransId="{08268011-864B-45AD-A93B-B5A5A8F21D63}"/>
    <dgm:cxn modelId="{139ED941-B11B-491B-9874-DF9B7D31D551}" type="presOf" srcId="{179D2C3E-6F6C-4B69-8E69-F8902C0E65A8}" destId="{4112DDB4-F079-4A2E-B9F6-8BA0AFB6437F}" srcOrd="0" destOrd="2" presId="urn:microsoft.com/office/officeart/2005/8/layout/hList1"/>
    <dgm:cxn modelId="{F637459B-8E68-4F61-A82C-5DC63981ECF1}" srcId="{CF0F36E1-302B-47B9-814C-457AA431DF7A}" destId="{034B5102-8D72-4794-BB4E-79D2D6702517}" srcOrd="3" destOrd="0" parTransId="{E265AB66-0D28-4358-BD9A-7D602AB49C47}" sibTransId="{3ACCC865-1468-4D9E-9602-FD7B8A955083}"/>
    <dgm:cxn modelId="{B58B3D36-76F5-4EDD-9769-13FF317CBEC3}" srcId="{D41B803E-A873-471F-AD00-6739B37D083B}" destId="{2F4BC599-FD07-4E12-80D9-BBD3967B2787}" srcOrd="10" destOrd="0" parTransId="{3028ED0A-5017-43E1-9128-4DFD088797EF}" sibTransId="{5A1A05AB-E6E4-4A6B-BE80-FF11BD1BE325}"/>
    <dgm:cxn modelId="{06BEDCF4-2FFD-4C21-ADD6-F8364572BFDE}" srcId="{CF0F36E1-302B-47B9-814C-457AA431DF7A}" destId="{DB81DD23-8999-4027-A4BF-F083B1340EF4}" srcOrd="6" destOrd="0" parTransId="{2804F3AF-DB16-40C2-9B96-58CD12952732}" sibTransId="{D9C62CDC-92AB-44AE-9B2E-0361C91A0F5B}"/>
    <dgm:cxn modelId="{BF8F219C-16DF-4E9D-B26B-FE795D37E394}" srcId="{D41B803E-A873-471F-AD00-6739B37D083B}" destId="{952AE741-C3BE-4702-8F81-1503F5B98E40}" srcOrd="8" destOrd="0" parTransId="{9B4FBABA-EF22-460A-A993-FDF77C4224EF}" sibTransId="{47D2D0EF-221A-41D8-9583-6EC37DDCFFC8}"/>
    <dgm:cxn modelId="{6B76D4CC-C2C3-4885-893D-FFDA7DF56DAD}" type="presOf" srcId="{46A3DA1C-3C2C-44B5-AFE9-532098A33FFB}" destId="{4112DDB4-F079-4A2E-B9F6-8BA0AFB6437F}" srcOrd="0" destOrd="5" presId="urn:microsoft.com/office/officeart/2005/8/layout/hList1"/>
    <dgm:cxn modelId="{98737E46-15C7-4E54-A591-D033CE9F6188}" type="presOf" srcId="{7D36E6C1-9314-4363-8B0C-62D5A17DB06F}" destId="{4E79B4D6-4DEF-447E-B723-E91C326515B7}" srcOrd="0" destOrd="11" presId="urn:microsoft.com/office/officeart/2005/8/layout/hList1"/>
    <dgm:cxn modelId="{C92B5680-5694-48CF-82C0-D185BED0015F}" srcId="{D41B803E-A873-471F-AD00-6739B37D083B}" destId="{385DD0A0-29D1-427C-A6B6-6321A8884D69}" srcOrd="1" destOrd="0" parTransId="{2675F0BB-70C0-4C60-B197-068544469F7F}" sibTransId="{A660C3AB-C1D8-46DE-98ED-BAB064370FB5}"/>
    <dgm:cxn modelId="{B7DD86F2-8B75-4988-9362-11B476E79407}" type="presOf" srcId="{CF0F36E1-302B-47B9-814C-457AA431DF7A}" destId="{84CAA6E5-4550-496A-B627-EAA0DD444B22}" srcOrd="0" destOrd="0" presId="urn:microsoft.com/office/officeart/2005/8/layout/hList1"/>
    <dgm:cxn modelId="{32BF414A-14F3-4C23-9384-77FA09629CF5}" srcId="{D41B803E-A873-471F-AD00-6739B37D083B}" destId="{3F3B75BF-BBBC-465B-A39A-DD3D703245B4}" srcOrd="12" destOrd="0" parTransId="{417DC35A-864C-4769-805F-1D0F5A55826E}" sibTransId="{CCF98052-A0A3-4259-9FEC-3A8E00D69981}"/>
    <dgm:cxn modelId="{3C1BBABF-4DF8-40ED-A83E-7C9BAA6CF6B1}" srcId="{D41B803E-A873-471F-AD00-6739B37D083B}" destId="{41E2399E-3556-47D2-90BA-F52A6E1C22EF}" srcOrd="15" destOrd="0" parTransId="{F62C85CE-2ED6-4218-B393-0CC473A934E2}" sibTransId="{A31168B0-8FEF-4BB4-806C-194A4B753935}"/>
    <dgm:cxn modelId="{CED4048C-A27F-484B-A701-3680842A976A}" type="presOf" srcId="{5B52CD9C-3AD1-4DBE-B14F-DE48CD1346F5}" destId="{4E79B4D6-4DEF-447E-B723-E91C326515B7}" srcOrd="0" destOrd="7" presId="urn:microsoft.com/office/officeart/2005/8/layout/hList1"/>
    <dgm:cxn modelId="{8DE6622C-A5E0-4E20-BD99-5703504F23BD}" type="presOf" srcId="{4519BA44-F748-4595-9E9D-78591AF3A672}" destId="{CC8D8B54-6760-4786-BDBE-E254DF0C0501}" srcOrd="0" destOrd="0" presId="urn:microsoft.com/office/officeart/2005/8/layout/hList1"/>
    <dgm:cxn modelId="{20D454A1-BD53-49BA-8452-93FF65C01AFE}" type="presOf" srcId="{7621E069-C2A4-4CD1-928E-4EF94AEC7606}" destId="{4112DDB4-F079-4A2E-B9F6-8BA0AFB6437F}" srcOrd="0" destOrd="1" presId="urn:microsoft.com/office/officeart/2005/8/layout/hList1"/>
    <dgm:cxn modelId="{C5359DF4-DAFE-49A7-A3CD-8C559F3FF690}" type="presOf" srcId="{BD5E5B63-C01D-462A-835E-52CE1839C030}" destId="{4E79B4D6-4DEF-447E-B723-E91C326515B7}" srcOrd="0" destOrd="6" presId="urn:microsoft.com/office/officeart/2005/8/layout/hList1"/>
    <dgm:cxn modelId="{1542F62D-89B0-4BDC-9080-71706CD9117C}" srcId="{D41B803E-A873-471F-AD00-6739B37D083B}" destId="{D6B9EF1A-1675-4DE2-B03E-FF9E3986872D}" srcOrd="4" destOrd="0" parTransId="{D848A8DF-068B-4804-B00F-44D659408232}" sibTransId="{73326D0D-341F-4C24-9D85-67C62816B94B}"/>
    <dgm:cxn modelId="{1455D67D-2885-4C15-B947-FA390B9768CE}" srcId="{D41B803E-A873-471F-AD00-6739B37D083B}" destId="{7F2C17AC-09A9-447F-A793-2895AC1C2D48}" srcOrd="13" destOrd="0" parTransId="{01830B4F-5511-4D13-82A1-56803B110640}" sibTransId="{76CB7592-923C-4195-88BF-4E1634FD1FAD}"/>
    <dgm:cxn modelId="{E9574D2A-900F-4ACF-8FC0-58A9F9E2454E}" type="presOf" srcId="{212D2551-A7F7-408A-866C-5AA65EF1670B}" destId="{4E79B4D6-4DEF-447E-B723-E91C326515B7}" srcOrd="0" destOrd="5" presId="urn:microsoft.com/office/officeart/2005/8/layout/hList1"/>
    <dgm:cxn modelId="{74C36C5B-C296-431F-A214-924539062C4E}" srcId="{CF0F36E1-302B-47B9-814C-457AA431DF7A}" destId="{7621E069-C2A4-4CD1-928E-4EF94AEC7606}" srcOrd="1" destOrd="0" parTransId="{BF88935E-8144-46BB-917C-C1308992D607}" sibTransId="{FFB164C8-1F39-4E73-889A-778B84E5C7F6}"/>
    <dgm:cxn modelId="{08A22EB8-565B-4834-A7EC-A51E7A499AFF}" srcId="{CF0F36E1-302B-47B9-814C-457AA431DF7A}" destId="{46A3DA1C-3C2C-44B5-AFE9-532098A33FFB}" srcOrd="5" destOrd="0" parTransId="{70FD5106-76FF-4565-8E66-AAF96CD7BA54}" sibTransId="{61EE5C94-9DE3-4C21-A9F2-820A4B8598C2}"/>
    <dgm:cxn modelId="{DBA50EE2-0646-4C2E-8AA8-420AFB1F02B5}" type="presOf" srcId="{A5A55362-F643-4E36-A1AA-9B4566B9EF09}" destId="{4E79B4D6-4DEF-447E-B723-E91C326515B7}" srcOrd="0" destOrd="16" presId="urn:microsoft.com/office/officeart/2005/8/layout/hList1"/>
    <dgm:cxn modelId="{375B590A-EA1D-432E-8A1A-3612AB495B93}" srcId="{CF0F36E1-302B-47B9-814C-457AA431DF7A}" destId="{7478DC4F-CEC2-4B76-BD17-D0937EFFE434}" srcOrd="0" destOrd="0" parTransId="{3ADF17CF-E977-4BB5-9633-815C1E738742}" sibTransId="{C5AFDECE-F32F-4CFB-9567-CE38B07F9210}"/>
    <dgm:cxn modelId="{125AD2F7-2171-4DE1-B2E9-03DD5E7AA9D9}" srcId="{D41B803E-A873-471F-AD00-6739B37D083B}" destId="{5B52CD9C-3AD1-4DBE-B14F-DE48CD1346F5}" srcOrd="7" destOrd="0" parTransId="{F4AAB686-A3A8-4F49-B643-243AD763A0D9}" sibTransId="{0B82A43F-C22F-41A8-8864-E961AA689A93}"/>
    <dgm:cxn modelId="{2BD4F219-FFC3-4E98-A713-C1F1EE44BCC7}" srcId="{D41B803E-A873-471F-AD00-6739B37D083B}" destId="{A0A64887-2FB3-4155-AF92-36CF3DD7CFD8}" srcOrd="14" destOrd="0" parTransId="{486B77FA-2A42-47C5-8666-48934ECD11EF}" sibTransId="{D288A026-8924-434D-A71F-B6F1C9072F63}"/>
    <dgm:cxn modelId="{1889B9C9-6D8E-45E7-B888-6B0305917A1D}" type="presOf" srcId="{7F2C17AC-09A9-447F-A793-2895AC1C2D48}" destId="{4E79B4D6-4DEF-447E-B723-E91C326515B7}" srcOrd="0" destOrd="13" presId="urn:microsoft.com/office/officeart/2005/8/layout/hList1"/>
    <dgm:cxn modelId="{C90A934E-77F1-403F-8BF3-C4BE420E23FB}" srcId="{D41B803E-A873-471F-AD00-6739B37D083B}" destId="{1FB550B3-D870-49E3-BB3D-DD1419C0D9D4}" srcOrd="0" destOrd="0" parTransId="{7251E8BE-D939-44DA-9D5E-B2C5D2CC7400}" sibTransId="{ADB491DF-B3E3-4750-825E-AF9E87C7ADA1}"/>
    <dgm:cxn modelId="{62822712-0711-4BA6-A742-3C9B68D0A30F}" srcId="{4519BA44-F748-4595-9E9D-78591AF3A672}" destId="{CF0F36E1-302B-47B9-814C-457AA431DF7A}" srcOrd="0" destOrd="0" parTransId="{CBB16C06-C0BC-4CEE-A4C2-9917236F3A78}" sibTransId="{63CA78CB-7679-4AAA-985D-4471569C9A24}"/>
    <dgm:cxn modelId="{28094CF7-A24E-4A6C-91FE-CECF7148C0D0}" srcId="{D41B803E-A873-471F-AD00-6739B37D083B}" destId="{5B64FC14-70F7-4ACB-A9FF-12F1FB582B67}" srcOrd="3" destOrd="0" parTransId="{B0DD0FB2-347C-49E0-A56E-A50C5B731221}" sibTransId="{7AC46942-CB97-4DA8-B0F7-90B63B977016}"/>
    <dgm:cxn modelId="{C787BBE5-24CA-464D-953A-113BF6930F9D}" type="presOf" srcId="{D41B803E-A873-471F-AD00-6739B37D083B}" destId="{7716BB29-E5B8-4CC7-BE14-A6B8EBA5DF5B}" srcOrd="0" destOrd="0" presId="urn:microsoft.com/office/officeart/2005/8/layout/hList1"/>
    <dgm:cxn modelId="{0F717846-5621-4994-9EC4-807D67879036}" type="presParOf" srcId="{CC8D8B54-6760-4786-BDBE-E254DF0C0501}" destId="{F6F7C3F0-BF1E-4C27-8DD1-B5B0F66355E9}" srcOrd="0" destOrd="0" presId="urn:microsoft.com/office/officeart/2005/8/layout/hList1"/>
    <dgm:cxn modelId="{72748BA0-C6C0-4DD9-9278-DCD994329288}" type="presParOf" srcId="{F6F7C3F0-BF1E-4C27-8DD1-B5B0F66355E9}" destId="{84CAA6E5-4550-496A-B627-EAA0DD444B22}" srcOrd="0" destOrd="0" presId="urn:microsoft.com/office/officeart/2005/8/layout/hList1"/>
    <dgm:cxn modelId="{5904E2B6-44DD-491D-A6FB-EA0D6714AB92}" type="presParOf" srcId="{F6F7C3F0-BF1E-4C27-8DD1-B5B0F66355E9}" destId="{4112DDB4-F079-4A2E-B9F6-8BA0AFB6437F}" srcOrd="1" destOrd="0" presId="urn:microsoft.com/office/officeart/2005/8/layout/hList1"/>
    <dgm:cxn modelId="{2022C8EC-8724-44B7-977B-555D948D5726}" type="presParOf" srcId="{CC8D8B54-6760-4786-BDBE-E254DF0C0501}" destId="{25D07799-DDC8-4081-BAAD-41E3EAE3B919}" srcOrd="1" destOrd="0" presId="urn:microsoft.com/office/officeart/2005/8/layout/hList1"/>
    <dgm:cxn modelId="{F05D97E7-A107-4DC0-A301-7B0D43AAB77C}" type="presParOf" srcId="{CC8D8B54-6760-4786-BDBE-E254DF0C0501}" destId="{0B229A41-9B05-4E90-9921-548CBC05D6EF}" srcOrd="2" destOrd="0" presId="urn:microsoft.com/office/officeart/2005/8/layout/hList1"/>
    <dgm:cxn modelId="{E8675F82-1255-4020-B424-4E6A3B0FB225}" type="presParOf" srcId="{0B229A41-9B05-4E90-9921-548CBC05D6EF}" destId="{7716BB29-E5B8-4CC7-BE14-A6B8EBA5DF5B}" srcOrd="0" destOrd="0" presId="urn:microsoft.com/office/officeart/2005/8/layout/hList1"/>
    <dgm:cxn modelId="{39FB2884-8C52-4E72-A4FC-DA2CF2FC6F85}" type="presParOf" srcId="{0B229A41-9B05-4E90-9921-548CBC05D6EF}" destId="{4E79B4D6-4DEF-447E-B723-E91C326515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F8DD-7FE5-43C2-A977-2674D982D95F}">
      <dsp:nvSpPr>
        <dsp:cNvPr id="0" name=""/>
        <dsp:cNvSpPr/>
      </dsp:nvSpPr>
      <dsp:spPr>
        <a:xfrm>
          <a:off x="0" y="0"/>
          <a:ext cx="8424936" cy="87230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solidFill>
                <a:schemeClr val="bg1"/>
              </a:solidFill>
            </a:rPr>
            <a:t>Policy Dialogue</a:t>
          </a:r>
          <a:endParaRPr lang="tr-TR" sz="3100" b="1" kern="1200" dirty="0">
            <a:solidFill>
              <a:schemeClr val="bg1"/>
            </a:solidFill>
          </a:endParaRPr>
        </a:p>
      </dsp:txBody>
      <dsp:txXfrm>
        <a:off x="1772217" y="0"/>
        <a:ext cx="6652718" cy="872302"/>
      </dsp:txXfrm>
    </dsp:sp>
    <dsp:sp modelId="{B3EA0715-7B3D-483E-88A3-BD4F345B5F68}">
      <dsp:nvSpPr>
        <dsp:cNvPr id="0" name=""/>
        <dsp:cNvSpPr/>
      </dsp:nvSpPr>
      <dsp:spPr>
        <a:xfrm>
          <a:off x="87230" y="87230"/>
          <a:ext cx="1684987" cy="6978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69842-2831-4B18-AD8A-C734BCBE0C23}">
      <dsp:nvSpPr>
        <dsp:cNvPr id="0" name=""/>
        <dsp:cNvSpPr/>
      </dsp:nvSpPr>
      <dsp:spPr>
        <a:xfrm>
          <a:off x="0" y="959532"/>
          <a:ext cx="8424936" cy="87230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solidFill>
                <a:schemeClr val="bg1"/>
              </a:solidFill>
            </a:rPr>
            <a:t>Strategic Vision</a:t>
          </a:r>
          <a:endParaRPr lang="tr-TR" sz="3100" b="1" kern="1200" dirty="0">
            <a:solidFill>
              <a:schemeClr val="bg1"/>
            </a:solidFill>
          </a:endParaRPr>
        </a:p>
      </dsp:txBody>
      <dsp:txXfrm>
        <a:off x="1772217" y="959532"/>
        <a:ext cx="6652718" cy="872302"/>
      </dsp:txXfrm>
    </dsp:sp>
    <dsp:sp modelId="{CCA545BC-39DD-40E8-ABFF-153FDA25AFDD}">
      <dsp:nvSpPr>
        <dsp:cNvPr id="0" name=""/>
        <dsp:cNvSpPr/>
      </dsp:nvSpPr>
      <dsp:spPr>
        <a:xfrm>
          <a:off x="87230" y="1046762"/>
          <a:ext cx="1684987" cy="6978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24C8B-ACDD-41EC-97A3-5D473F4BA63F}">
      <dsp:nvSpPr>
        <dsp:cNvPr id="0" name=""/>
        <dsp:cNvSpPr/>
      </dsp:nvSpPr>
      <dsp:spPr>
        <a:xfrm>
          <a:off x="0" y="1919064"/>
          <a:ext cx="8424936" cy="87230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solidFill>
                <a:schemeClr val="bg1"/>
              </a:solidFill>
            </a:rPr>
            <a:t>Networking</a:t>
          </a:r>
          <a:endParaRPr lang="tr-TR" sz="3100" b="1" kern="1200" dirty="0">
            <a:solidFill>
              <a:schemeClr val="bg1"/>
            </a:solidFill>
          </a:endParaRPr>
        </a:p>
      </dsp:txBody>
      <dsp:txXfrm>
        <a:off x="1772217" y="1919064"/>
        <a:ext cx="6652718" cy="872302"/>
      </dsp:txXfrm>
    </dsp:sp>
    <dsp:sp modelId="{85787DCF-9F51-4D77-8D7F-89AD16CA9EB0}">
      <dsp:nvSpPr>
        <dsp:cNvPr id="0" name=""/>
        <dsp:cNvSpPr/>
      </dsp:nvSpPr>
      <dsp:spPr>
        <a:xfrm>
          <a:off x="87230" y="2006294"/>
          <a:ext cx="1684987" cy="6978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517" b="-1551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E5765-4200-47D5-B982-BFDF21386E48}">
      <dsp:nvSpPr>
        <dsp:cNvPr id="0" name=""/>
        <dsp:cNvSpPr/>
      </dsp:nvSpPr>
      <dsp:spPr>
        <a:xfrm>
          <a:off x="0" y="2878596"/>
          <a:ext cx="8424936" cy="87230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solidFill>
                <a:schemeClr val="bg1"/>
              </a:solidFill>
            </a:rPr>
            <a:t>Capacity Building </a:t>
          </a:r>
          <a:endParaRPr lang="tr-TR" sz="3100" b="1" kern="1200" dirty="0">
            <a:solidFill>
              <a:schemeClr val="bg1"/>
            </a:solidFill>
          </a:endParaRPr>
        </a:p>
      </dsp:txBody>
      <dsp:txXfrm>
        <a:off x="1772217" y="2878596"/>
        <a:ext cx="6652718" cy="872302"/>
      </dsp:txXfrm>
    </dsp:sp>
    <dsp:sp modelId="{83D0F6E1-F22B-48EC-AA64-FFF60B768938}">
      <dsp:nvSpPr>
        <dsp:cNvPr id="0" name=""/>
        <dsp:cNvSpPr/>
      </dsp:nvSpPr>
      <dsp:spPr>
        <a:xfrm>
          <a:off x="63792" y="2952330"/>
          <a:ext cx="1769573" cy="72188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97" t="-15000" r="-2097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A41CD-B34F-4701-9251-57A58E3B795D}">
      <dsp:nvSpPr>
        <dsp:cNvPr id="0" name=""/>
        <dsp:cNvSpPr/>
      </dsp:nvSpPr>
      <dsp:spPr>
        <a:xfrm>
          <a:off x="0" y="3838129"/>
          <a:ext cx="8424936" cy="87230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bg1"/>
              </a:solidFill>
            </a:rPr>
            <a:t>Skill Development</a:t>
          </a:r>
          <a:endParaRPr lang="tr-TR" sz="3100" b="1" kern="1200" dirty="0">
            <a:solidFill>
              <a:schemeClr val="bg1"/>
            </a:solidFill>
          </a:endParaRPr>
        </a:p>
      </dsp:txBody>
      <dsp:txXfrm>
        <a:off x="1772217" y="3838129"/>
        <a:ext cx="6652718" cy="872302"/>
      </dsp:txXfrm>
    </dsp:sp>
    <dsp:sp modelId="{98D85AD2-AB3F-4B42-A43C-F7E7364D83FD}">
      <dsp:nvSpPr>
        <dsp:cNvPr id="0" name=""/>
        <dsp:cNvSpPr/>
      </dsp:nvSpPr>
      <dsp:spPr>
        <a:xfrm>
          <a:off x="87230" y="3925359"/>
          <a:ext cx="1684987" cy="69784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13" b="-241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71BE2-719A-4C1C-9394-A5BD36A3C634}">
      <dsp:nvSpPr>
        <dsp:cNvPr id="0" name=""/>
        <dsp:cNvSpPr/>
      </dsp:nvSpPr>
      <dsp:spPr>
        <a:xfrm>
          <a:off x="0" y="4799045"/>
          <a:ext cx="8424936" cy="87230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solidFill>
                <a:schemeClr val="bg1"/>
              </a:solidFill>
            </a:rPr>
            <a:t>Transferring Know-how and Knowledge</a:t>
          </a:r>
          <a:endParaRPr lang="tr-TR" sz="3100" b="1" kern="1200" dirty="0">
            <a:solidFill>
              <a:schemeClr val="bg1"/>
            </a:solidFill>
          </a:endParaRPr>
        </a:p>
      </dsp:txBody>
      <dsp:txXfrm>
        <a:off x="1772217" y="4799045"/>
        <a:ext cx="6652718" cy="872302"/>
      </dsp:txXfrm>
    </dsp:sp>
    <dsp:sp modelId="{FFC07C0E-301F-452B-8BFA-26DC0F89B403}">
      <dsp:nvSpPr>
        <dsp:cNvPr id="0" name=""/>
        <dsp:cNvSpPr/>
      </dsp:nvSpPr>
      <dsp:spPr>
        <a:xfrm>
          <a:off x="87230" y="4884891"/>
          <a:ext cx="1684987" cy="6978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F75E4-729B-4922-9102-1FB8F5597D86}">
      <dsp:nvSpPr>
        <dsp:cNvPr id="0" name=""/>
        <dsp:cNvSpPr/>
      </dsp:nvSpPr>
      <dsp:spPr>
        <a:xfrm>
          <a:off x="1049938" y="437609"/>
          <a:ext cx="6053523" cy="423018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26B69-6C72-480A-9F6B-00614CBF3794}">
      <dsp:nvSpPr>
        <dsp:cNvPr id="0" name=""/>
        <dsp:cNvSpPr/>
      </dsp:nvSpPr>
      <dsp:spPr>
        <a:xfrm>
          <a:off x="1198837" y="948144"/>
          <a:ext cx="2771517" cy="14009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Lack of unified and global standards and certification</a:t>
          </a:r>
          <a:endParaRPr lang="en-US" sz="1800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1267225" y="1016532"/>
        <a:ext cx="2634741" cy="1264166"/>
      </dsp:txXfrm>
    </dsp:sp>
    <dsp:sp modelId="{AB567929-2366-4302-8D90-AC7EB8AD7F06}">
      <dsp:nvSpPr>
        <dsp:cNvPr id="0" name=""/>
        <dsp:cNvSpPr/>
      </dsp:nvSpPr>
      <dsp:spPr>
        <a:xfrm>
          <a:off x="4186108" y="948144"/>
          <a:ext cx="2924679" cy="14009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Financial Constraints for the Islamic tourism industry</a:t>
          </a:r>
          <a:endParaRPr lang="en-US" sz="1800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4254496" y="1016532"/>
        <a:ext cx="2787903" cy="1264166"/>
      </dsp:txXfrm>
    </dsp:sp>
    <dsp:sp modelId="{AFC134A6-187E-4BAF-A326-A5E5FD2D4283}">
      <dsp:nvSpPr>
        <dsp:cNvPr id="0" name=""/>
        <dsp:cNvSpPr/>
      </dsp:nvSpPr>
      <dsp:spPr>
        <a:xfrm>
          <a:off x="1122858" y="2771507"/>
          <a:ext cx="2771497" cy="14586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Gender related issues</a:t>
          </a:r>
          <a:r>
            <a:rPr lang="en-GB" sz="1800" b="1" kern="1200" dirty="0" smtClean="0">
              <a:solidFill>
                <a:schemeClr val="tx1"/>
              </a:solidFill>
              <a:latin typeface="Palatino Linotype" pitchFamily="18" charset="0"/>
            </a:rPr>
            <a:t>: </a:t>
          </a: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female employment in tourism sector </a:t>
          </a:r>
          <a:endParaRPr lang="en-US" sz="1800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1194066" y="2842715"/>
        <a:ext cx="2629081" cy="1316278"/>
      </dsp:txXfrm>
    </dsp:sp>
    <dsp:sp modelId="{E30B7FAC-0E61-4F46-B676-5EF07B00A535}">
      <dsp:nvSpPr>
        <dsp:cNvPr id="0" name=""/>
        <dsp:cNvSpPr/>
      </dsp:nvSpPr>
      <dsp:spPr>
        <a:xfrm>
          <a:off x="4186098" y="2771497"/>
          <a:ext cx="2917388" cy="14587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Differences in the </a:t>
          </a: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understanding </a:t>
          </a: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of Islamic values and beliefs</a:t>
          </a:r>
          <a:endParaRPr lang="en-US" sz="18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4257307" y="2842706"/>
        <a:ext cx="2774970" cy="1316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8B2E-30B0-49BB-9991-C08F4314108C}">
      <dsp:nvSpPr>
        <dsp:cNvPr id="0" name=""/>
        <dsp:cNvSpPr/>
      </dsp:nvSpPr>
      <dsp:spPr>
        <a:xfrm>
          <a:off x="2020755" y="331850"/>
          <a:ext cx="4288536" cy="428853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Palatino Linotype" pitchFamily="18" charset="0"/>
            </a:rPr>
            <a:t>Potential for economic growth</a:t>
          </a:r>
          <a:endParaRPr lang="en-US" sz="24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4280916" y="1240612"/>
        <a:ext cx="1531620" cy="1276350"/>
      </dsp:txXfrm>
    </dsp:sp>
    <dsp:sp modelId="{12350FBC-4514-488C-B3A2-57CFC68E9926}">
      <dsp:nvSpPr>
        <dsp:cNvPr id="0" name=""/>
        <dsp:cNvSpPr/>
      </dsp:nvSpPr>
      <dsp:spPr>
        <a:xfrm>
          <a:off x="1932431" y="485012"/>
          <a:ext cx="4288536" cy="42885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  <a:latin typeface="Palatino Linotype" pitchFamily="18" charset="0"/>
            </a:rPr>
            <a:t>Innovative tourism products</a:t>
          </a:r>
          <a:endParaRPr lang="en-US" sz="24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2953511" y="3267456"/>
        <a:ext cx="2297430" cy="1123188"/>
      </dsp:txXfrm>
    </dsp:sp>
    <dsp:sp modelId="{4E618D9D-4A5A-459C-B444-097B0CECFC4D}">
      <dsp:nvSpPr>
        <dsp:cNvPr id="0" name=""/>
        <dsp:cNvSpPr/>
      </dsp:nvSpPr>
      <dsp:spPr>
        <a:xfrm>
          <a:off x="1844108" y="331850"/>
          <a:ext cx="4288536" cy="4288536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  <a:latin typeface="Palatino Linotype" pitchFamily="18" charset="0"/>
            </a:rPr>
            <a:t>Social </a:t>
          </a:r>
          <a:r>
            <a:rPr lang="en-GB" sz="2400" b="1" kern="1200" smtClean="0">
              <a:solidFill>
                <a:schemeClr val="tx1"/>
              </a:solidFill>
              <a:latin typeface="Palatino Linotype" pitchFamily="18" charset="0"/>
            </a:rPr>
            <a:t>media platform</a:t>
          </a:r>
          <a:endParaRPr lang="en-US" sz="24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2340864" y="1240612"/>
        <a:ext cx="1531620" cy="1276350"/>
      </dsp:txXfrm>
    </dsp:sp>
    <dsp:sp modelId="{4DC8ADF5-6553-4156-9A72-E804DA1E0118}">
      <dsp:nvSpPr>
        <dsp:cNvPr id="0" name=""/>
        <dsp:cNvSpPr/>
      </dsp:nvSpPr>
      <dsp:spPr>
        <a:xfrm>
          <a:off x="1755628" y="66370"/>
          <a:ext cx="4819497" cy="48194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3E5E5-8472-489A-B82D-8ACE7E601BED}">
      <dsp:nvSpPr>
        <dsp:cNvPr id="0" name=""/>
        <dsp:cNvSpPr/>
      </dsp:nvSpPr>
      <dsp:spPr>
        <a:xfrm>
          <a:off x="1666951" y="219261"/>
          <a:ext cx="4819497" cy="48194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9BCAB-419B-4965-92AE-94BA4C8220A3}">
      <dsp:nvSpPr>
        <dsp:cNvPr id="0" name=""/>
        <dsp:cNvSpPr/>
      </dsp:nvSpPr>
      <dsp:spPr>
        <a:xfrm>
          <a:off x="1578273" y="66370"/>
          <a:ext cx="4819497" cy="48194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A6E5-4550-496A-B627-EAA0DD444B22}">
      <dsp:nvSpPr>
        <dsp:cNvPr id="0" name=""/>
        <dsp:cNvSpPr/>
      </dsp:nvSpPr>
      <dsp:spPr>
        <a:xfrm>
          <a:off x="0" y="0"/>
          <a:ext cx="3881177" cy="10064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kern="1200" dirty="0" smtClean="0"/>
            <a:t>At the National and the OIC Cooperation Level</a:t>
          </a:r>
          <a:endParaRPr lang="en-GB" sz="2000" kern="1200" dirty="0" smtClean="0"/>
        </a:p>
      </dsp:txBody>
      <dsp:txXfrm>
        <a:off x="0" y="0"/>
        <a:ext cx="3881177" cy="1006436"/>
      </dsp:txXfrm>
    </dsp:sp>
    <dsp:sp modelId="{4112DDB4-F079-4A2E-B9F6-8BA0AFB6437F}">
      <dsp:nvSpPr>
        <dsp:cNvPr id="0" name=""/>
        <dsp:cNvSpPr/>
      </dsp:nvSpPr>
      <dsp:spPr>
        <a:xfrm>
          <a:off x="1" y="842027"/>
          <a:ext cx="3881177" cy="359571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Char char="••"/>
            <a:tabLst/>
            <a:defRPr/>
          </a:pPr>
          <a:r>
            <a:rPr lang="en-GB" sz="1800" b="1" kern="1200" dirty="0" smtClean="0"/>
            <a:t>Harmonization of policies and guidelines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1" kern="1200" dirty="0" smtClean="0"/>
            <a:t>Sharing of expertise and experiences 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1" kern="1200" dirty="0" smtClean="0"/>
            <a:t>Cooperation for making a positive image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1" kern="1200" dirty="0" smtClean="0"/>
            <a:t>Organizing Islamic tourism events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1" kern="1200" dirty="0" smtClean="0"/>
            <a:t>Utilizing the media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GB" sz="1800" b="1" kern="1200" dirty="0" smtClean="0"/>
            <a:t>Designing long-term strategies and master plans for the development of Islamic tourism market</a:t>
          </a:r>
          <a:endParaRPr lang="en-GB" sz="1800" b="1" kern="1200" dirty="0"/>
        </a:p>
      </dsp:txBody>
      <dsp:txXfrm>
        <a:off x="1" y="842027"/>
        <a:ext cx="3881177" cy="3595718"/>
      </dsp:txXfrm>
    </dsp:sp>
    <dsp:sp modelId="{7716BB29-E5B8-4CC7-BE14-A6B8EBA5DF5B}">
      <dsp:nvSpPr>
        <dsp:cNvPr id="0" name=""/>
        <dsp:cNvSpPr/>
      </dsp:nvSpPr>
      <dsp:spPr>
        <a:xfrm>
          <a:off x="4152900" y="742159"/>
          <a:ext cx="3881177" cy="119194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At the Industry Level </a:t>
          </a:r>
          <a:endParaRPr lang="en-GB" sz="2000" kern="1200" dirty="0"/>
        </a:p>
      </dsp:txBody>
      <dsp:txXfrm>
        <a:off x="4152900" y="742159"/>
        <a:ext cx="3881177" cy="1191940"/>
      </dsp:txXfrm>
    </dsp:sp>
    <dsp:sp modelId="{4E79B4D6-4DEF-447E-B723-E91C326515B7}">
      <dsp:nvSpPr>
        <dsp:cNvPr id="0" name=""/>
        <dsp:cNvSpPr/>
      </dsp:nvSpPr>
      <dsp:spPr>
        <a:xfrm>
          <a:off x="4149872" y="1462570"/>
          <a:ext cx="3881177" cy="3820953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Ensuring Halal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Training the staff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Facilitating the access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Paying attention to diversity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Proper accommodation management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Information about halal food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Offering gender specific facilities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Appropriate dress code for the staff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Suitable marketing strategies</a:t>
          </a:r>
          <a:endParaRPr lang="en-GB" sz="1600" kern="1200" dirty="0"/>
        </a:p>
      </dsp:txBody>
      <dsp:txXfrm>
        <a:off x="4149872" y="1462570"/>
        <a:ext cx="3881177" cy="3820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88A7-4196-43A8-B217-84E236B6DE12}" type="datetimeFigureOut">
              <a:rPr lang="en-GB" smtClean="0"/>
              <a:t>05/05/2016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6DBF-FA20-462C-97B6-9CB59AABA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7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9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46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98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2C6D-5A77-4749-AAF5-900646359C6C}" type="datetimeFigureOut">
              <a:rPr lang="en-US" smtClean="0"/>
              <a:t>05-May-16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icvet.org/oic-tourism-cap.ph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sesrtcic.org/publications-detail.php?id=35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22.png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microsoft.com/office/2007/relationships/diagramDrawing" Target="../diagrams/drawing3.xml"/><Relationship Id="rId5" Type="http://schemas.openxmlformats.org/officeDocument/2006/relationships/image" Target="../media/image24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23.jpe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" y="2286000"/>
            <a:ext cx="8000196" cy="34252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16604"/>
            <a:ext cx="7228370" cy="703867"/>
          </a:xfrm>
        </p:spPr>
        <p:txBody>
          <a:bodyPr>
            <a:normAutofit/>
          </a:bodyPr>
          <a:lstStyle/>
          <a:p>
            <a:r>
              <a:rPr lang="en-GB" sz="2400" b="1" cap="small" dirty="0" smtClean="0">
                <a:solidFill>
                  <a:srgbClr val="FFC000"/>
                </a:solidFill>
              </a:rPr>
              <a:t>Prospects And Challenges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54968"/>
            <a:ext cx="8763000" cy="824784"/>
          </a:xfrm>
        </p:spPr>
        <p:txBody>
          <a:bodyPr>
            <a:normAutofit/>
          </a:bodyPr>
          <a:lstStyle/>
          <a:p>
            <a:r>
              <a:rPr lang="en-GB" sz="4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 </a:t>
            </a:r>
            <a:r>
              <a:rPr lang="en-GB" sz="4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 in </a:t>
            </a:r>
            <a:r>
              <a:rPr lang="en-GB" sz="4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4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OIC </a:t>
            </a:r>
            <a:r>
              <a:rPr lang="en-GB" sz="4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18983" y="99139"/>
            <a:ext cx="1182234" cy="1137900"/>
            <a:chOff x="2435064" y="692696"/>
            <a:chExt cx="1308700" cy="1297900"/>
          </a:xfrm>
        </p:grpSpPr>
        <p:sp>
          <p:nvSpPr>
            <p:cNvPr id="6" name="Oval 5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447337" y="5706536"/>
            <a:ext cx="833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GB" sz="2000" b="1" baseline="30000" dirty="0" smtClean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GB" sz="2000" b="1" dirty="0" smtClean="0">
                <a:solidFill>
                  <a:schemeClr val="accent6">
                    <a:lumMod val="50000"/>
                  </a:schemeClr>
                </a:solidFill>
              </a:rPr>
              <a:t> International Halal Tourism Conference, Konya, Turkey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0032" y="606726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Maedeh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Bon</a:t>
            </a:r>
          </a:p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mbon@sesric.org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798" y="6519446"/>
            <a:ext cx="8011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Statistical, Economic and Social Research and Training Centre for Islamic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Countries (SESRIC)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5437" y="110722"/>
            <a:ext cx="8164873" cy="872302"/>
            <a:chOff x="359531" y="997148"/>
            <a:chExt cx="8424936" cy="872302"/>
          </a:xfrm>
        </p:grpSpPr>
        <p:grpSp>
          <p:nvGrpSpPr>
            <p:cNvPr id="6" name="Group 5"/>
            <p:cNvGrpSpPr/>
            <p:nvPr/>
          </p:nvGrpSpPr>
          <p:grpSpPr>
            <a:xfrm>
              <a:off x="359531" y="997148"/>
              <a:ext cx="8424936" cy="872302"/>
              <a:chOff x="0" y="2878596"/>
              <a:chExt cx="8424936" cy="87230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0" y="2878596"/>
                <a:ext cx="8424936" cy="872302"/>
              </a:xfrm>
              <a:prstGeom prst="roundRect">
                <a:avLst>
                  <a:gd name="adj" fmla="val 1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shade val="50000"/>
                  <a:hueOff val="361437"/>
                  <a:satOff val="-7560"/>
                  <a:lumOff val="4206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1772217" y="2878596"/>
                <a:ext cx="6652718" cy="8723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300" b="1" dirty="0">
                    <a:solidFill>
                      <a:schemeClr val="bg1"/>
                    </a:solidFill>
                  </a:rPr>
                  <a:t>OIC Tourism Capacity Building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Programme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(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Tr-CaB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)</a:t>
                </a:r>
                <a:endParaRPr lang="tr-TR" sz="23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423323" y="1049616"/>
              <a:ext cx="1769573" cy="721889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97" t="-15000" r="-2097" b="-1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-8284"/>
                <a:satOff val="344"/>
                <a:lumOff val="-128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1" name="Picture 2" descr="C:\Users\ekaydin\Desktop\newsletter\OICVET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1447800"/>
            <a:ext cx="1008111" cy="2036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37345" y="4067897"/>
            <a:ext cx="6629400" cy="20005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OIC Tourism Capacity Building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Programme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Tr-CaB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690563" indent="-28575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In order to enhance the sector and share experience regarding tourism and the challenges involved, SESRIC initiates training courses related to tourism</a:t>
            </a:r>
          </a:p>
          <a:p>
            <a:pPr marL="747713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1A595C"/>
                </a:solidFill>
              </a:rPr>
              <a:t>Three implemented activities in 2015</a:t>
            </a:r>
          </a:p>
          <a:p>
            <a:pPr marL="747713" indent="-3429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Five ongoing activities for 2016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3402" y="1447800"/>
            <a:ext cx="62847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SESRIC aims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at assessing training needs and capacities of the OIC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Countries to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effectively plan and implement training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programmes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through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matching needs and capacities of the related institutions of the OIC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Countries.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Currently SESRIC is implementing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</a:rPr>
              <a:t>28 Capacity building </a:t>
            </a:r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r>
              <a:rPr lang="en-US" sz="2000" dirty="0" smtClean="0"/>
              <a:t> in many sectors including Tourism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52025" y="3744731"/>
            <a:ext cx="1475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tr-TR" cap="small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VOCATIONAL </a:t>
            </a:r>
            <a:r>
              <a:rPr lang="tr-TR" cap="small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EDUCATION AND TRAINING </a:t>
            </a:r>
            <a:r>
              <a:rPr lang="tr-TR" cap="small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PROGRAMME</a:t>
            </a:r>
            <a:endParaRPr lang="tr-TR" cap="small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900560" y="3662670"/>
            <a:ext cx="460803" cy="368595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962780" y="42689"/>
            <a:ext cx="1182234" cy="1137900"/>
            <a:chOff x="2435064" y="692696"/>
            <a:chExt cx="1308700" cy="1297900"/>
          </a:xfrm>
        </p:grpSpPr>
        <p:sp>
          <p:nvSpPr>
            <p:cNvPr id="14" name="Oval 13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2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97260" y="6211669"/>
            <a:ext cx="91229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More </a:t>
            </a:r>
            <a:r>
              <a:rPr lang="en-US" sz="1600" b="1" dirty="0" smtClean="0"/>
              <a:t>information and questionnaires are available at: </a:t>
            </a:r>
          </a:p>
          <a:p>
            <a:pPr algn="ctr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www.oicvet.org/oic-tourism-cap.php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758" y="247134"/>
            <a:ext cx="8424936" cy="872302"/>
            <a:chOff x="140024" y="1032206"/>
            <a:chExt cx="8424936" cy="872302"/>
          </a:xfrm>
        </p:grpSpPr>
        <p:grpSp>
          <p:nvGrpSpPr>
            <p:cNvPr id="5" name="Group 4"/>
            <p:cNvGrpSpPr/>
            <p:nvPr/>
          </p:nvGrpSpPr>
          <p:grpSpPr>
            <a:xfrm>
              <a:off x="140024" y="1032206"/>
              <a:ext cx="8424936" cy="872302"/>
              <a:chOff x="0" y="959532"/>
              <a:chExt cx="8424936" cy="87230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0" y="959532"/>
                <a:ext cx="8424936" cy="8723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120479"/>
                  <a:satOff val="-2520"/>
                  <a:lumOff val="14021"/>
                  <a:alphaOff val="0"/>
                </a:schemeClr>
              </a:fillRef>
              <a:effectRef idx="0">
                <a:schemeClr val="accent1">
                  <a:shade val="50000"/>
                  <a:hueOff val="120479"/>
                  <a:satOff val="-2520"/>
                  <a:lumOff val="1402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1772217" y="959532"/>
                <a:ext cx="6652718" cy="8723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algn="l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800" b="1" kern="1200" dirty="0" smtClean="0">
                    <a:solidFill>
                      <a:schemeClr val="bg1"/>
                    </a:solidFill>
                  </a:rPr>
                  <a:t>Strategic Vision</a:t>
                </a:r>
                <a:r>
                  <a:rPr lang="en-US" sz="2800" b="1" kern="1200" dirty="0" smtClean="0">
                    <a:solidFill>
                      <a:schemeClr val="bg1"/>
                    </a:solidFill>
                  </a:rPr>
                  <a:t> on Islamic Tourism </a:t>
                </a:r>
                <a:endParaRPr lang="tr-TR" sz="2800" b="1" kern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27254" y="1119436"/>
              <a:ext cx="1684987" cy="697841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0" b="-4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-2761"/>
                <a:satOff val="115"/>
                <a:lumOff val="-4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6428" r="2963" b="8291"/>
          <a:stretch/>
        </p:blipFill>
        <p:spPr>
          <a:xfrm>
            <a:off x="1890975" y="2160576"/>
            <a:ext cx="5055906" cy="33244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1219200"/>
            <a:ext cx="5486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OIC</a:t>
            </a:r>
            <a:r>
              <a:rPr lang="en-US" sz="2800" b="1" dirty="0">
                <a:ea typeface="Open Sans" pitchFamily="34" charset="0"/>
                <a:cs typeface="Open Sans" pitchFamily="34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I</a:t>
            </a:r>
            <a:r>
              <a:rPr lang="en-US" sz="2800" b="1" dirty="0" smtClean="0">
                <a:ea typeface="Open Sans" pitchFamily="34" charset="0"/>
                <a:cs typeface="Open Sans" pitchFamily="34" charset="0"/>
              </a:rPr>
              <a:t>slamic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T</a:t>
            </a:r>
            <a:r>
              <a:rPr lang="en-US" sz="2800" b="1" dirty="0" smtClean="0">
                <a:ea typeface="Open Sans" pitchFamily="34" charset="0"/>
                <a:cs typeface="Open Sans" pitchFamily="34" charset="0"/>
              </a:rPr>
              <a:t>ourism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S</a:t>
            </a:r>
            <a:r>
              <a:rPr lang="en-US" sz="2800" b="1" dirty="0">
                <a:ea typeface="Open Sans" pitchFamily="34" charset="0"/>
                <a:cs typeface="Open Sans" pitchFamily="34" charset="0"/>
              </a:rPr>
              <a:t>trategic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P</a:t>
            </a:r>
            <a:r>
              <a:rPr lang="en-US" sz="2800" b="1" dirty="0" smtClean="0">
                <a:ea typeface="Open Sans" pitchFamily="34" charset="0"/>
                <a:cs typeface="Open Sans" pitchFamily="34" charset="0"/>
              </a:rPr>
              <a:t>lan </a:t>
            </a:r>
          </a:p>
          <a:p>
            <a:pPr algn="ctr"/>
            <a:r>
              <a:rPr lang="en-US" sz="2800" b="1" dirty="0" smtClean="0">
                <a:ea typeface="Open Sans" pitchFamily="34" charset="0"/>
                <a:cs typeface="Open Sans" pitchFamily="34" charset="0"/>
              </a:rPr>
              <a:t>(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a typeface="Open Sans" pitchFamily="34" charset="0"/>
                <a:cs typeface="Open Sans" pitchFamily="34" charset="0"/>
              </a:rPr>
              <a:t>OIC- ITSP</a:t>
            </a:r>
            <a:r>
              <a:rPr lang="en-US" sz="2800" b="1" dirty="0" smtClean="0">
                <a:ea typeface="Open Sans" pitchFamily="34" charset="0"/>
                <a:cs typeface="Open Sans" pitchFamily="34" charset="0"/>
              </a:rPr>
              <a:t>) </a:t>
            </a:r>
            <a:endParaRPr lang="en-US" sz="2800" b="1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582" y="5791200"/>
            <a:ext cx="7213017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First Expert Group Meeting on Designing Strategic Plan of Halal Tourism in OIC Member Countries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to be held in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Konya, </a:t>
            </a:r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Turkey in 2016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86676" y="5257800"/>
            <a:ext cx="461984" cy="4544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744812" y="234228"/>
            <a:ext cx="1182234" cy="1137900"/>
            <a:chOff x="2435064" y="692696"/>
            <a:chExt cx="1308700" cy="1297900"/>
          </a:xfrm>
        </p:grpSpPr>
        <p:sp>
          <p:nvSpPr>
            <p:cNvPr id="15" name="Oval 14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241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12289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Maedeh Bon</a:t>
            </a:r>
          </a:p>
          <a:p>
            <a:pPr algn="ctr"/>
            <a:r>
              <a:rPr lang="en-US" b="1" dirty="0" smtClean="0"/>
              <a:t> mbon@sesric.org</a:t>
            </a:r>
            <a:endParaRPr lang="en-US" b="1" dirty="0"/>
          </a:p>
        </p:txBody>
      </p:sp>
      <p:pic>
        <p:nvPicPr>
          <p:cNvPr id="1026" name="Picture 2" descr="C:\Users\maide\Desktop\12240152_10205439875667846_638632099788132708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3" y="1473670"/>
            <a:ext cx="8120494" cy="46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7062" y="152400"/>
            <a:ext cx="1321270" cy="132127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2284" y="1473670"/>
            <a:ext cx="78708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/>
            <a:r>
              <a:rPr lang="ar-AE" sz="3600" b="1" dirty="0">
                <a:solidFill>
                  <a:srgbClr val="002060"/>
                </a:solidFill>
                <a:latin typeface="Cambria" pitchFamily="18" charset="0"/>
              </a:rPr>
              <a:t>شكرا</a:t>
            </a:r>
            <a:endParaRPr lang="tr-TR" sz="3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 algn="ctr"/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Thank you</a:t>
            </a:r>
          </a:p>
          <a:p>
            <a:pPr marL="342900" indent="-342900" algn="ctr"/>
            <a:r>
              <a:rPr lang="tr-TR" sz="3600" b="1" dirty="0" smtClean="0">
                <a:solidFill>
                  <a:srgbClr val="002060"/>
                </a:solidFill>
                <a:latin typeface="Cambria" pitchFamily="18" charset="0"/>
              </a:rPr>
              <a:t>Merci</a:t>
            </a:r>
          </a:p>
          <a:p>
            <a:pPr marL="342900" indent="-342900" algn="ctr"/>
            <a:r>
              <a:rPr lang="tr-TR" sz="3600" b="1" dirty="0">
                <a:solidFill>
                  <a:srgbClr val="002060"/>
                </a:solidFill>
                <a:latin typeface="Cambria" pitchFamily="18" charset="0"/>
              </a:rPr>
              <a:t>Teşekkürler</a:t>
            </a:r>
            <a:endParaRPr lang="en-US" sz="36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42900" indent="-342900" algn="ctr"/>
            <a:endParaRPr lang="tr-TR" sz="1600" b="1" dirty="0">
              <a:solidFill>
                <a:srgbClr val="0000FF"/>
              </a:solidFill>
              <a:latin typeface="Cambria" pitchFamily="18" charset="0"/>
            </a:endParaRPr>
          </a:p>
          <a:p>
            <a:pPr marL="342900" indent="-342900" algn="ctr"/>
            <a:endParaRPr lang="tr-TR" sz="1600" b="1" dirty="0">
              <a:solidFill>
                <a:srgbClr val="0000FF"/>
              </a:solidFill>
              <a:latin typeface="Cambria" pitchFamily="18" charset="0"/>
            </a:endParaRPr>
          </a:p>
          <a:p>
            <a:pPr marL="342900" indent="-342900" algn="ctr"/>
            <a:endParaRPr lang="en-GB" sz="16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46" y="5410200"/>
            <a:ext cx="2171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93" y="228600"/>
            <a:ext cx="8229600" cy="1371600"/>
          </a:xfrm>
          <a:ln w="6350"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SESRIC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Statistical, Economic and Social Research and Training Centre for Islamic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Countries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642370" cy="876687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Focal point for 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Strengthening Technical Cooperation among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the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 OIC Member Countries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utoShape 2" descr="Image result for O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0" y="2895600"/>
            <a:ext cx="2794516" cy="19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5791200"/>
            <a:ext cx="2971800" cy="1015663"/>
          </a:xfrm>
          <a:prstGeom prst="rect">
            <a:avLst/>
          </a:prstGeom>
          <a:noFill/>
          <a:ln>
            <a:solidFill>
              <a:srgbClr val="96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Main Mandates: “Statistics, </a:t>
            </a:r>
            <a:r>
              <a:rPr lang="tr-TR" sz="2000" b="1" dirty="0">
                <a:solidFill>
                  <a:schemeClr val="accent2">
                    <a:lumMod val="50000"/>
                  </a:schemeClr>
                </a:solidFill>
              </a:rPr>
              <a:t>Research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Training” 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4610100" y="5410200"/>
            <a:ext cx="304800" cy="296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7207573">
            <a:off x="3063126" y="3617811"/>
            <a:ext cx="304800" cy="296187"/>
          </a:xfrm>
          <a:prstGeom prst="downArrow">
            <a:avLst/>
          </a:prstGeom>
          <a:solidFill>
            <a:srgbClr val="30AE90"/>
          </a:solidFill>
          <a:ln>
            <a:solidFill>
              <a:srgbClr val="1E686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maide\Desktop\SESRIC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75" y="2998053"/>
            <a:ext cx="2349860" cy="23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 rot="6449544">
            <a:off x="5908946" y="4125795"/>
            <a:ext cx="304800" cy="2961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606820" y="1905000"/>
            <a:ext cx="3642370" cy="876687"/>
          </a:xfrm>
          <a:prstGeom prst="rect">
            <a:avLst/>
          </a:prstGeom>
          <a:ln>
            <a:solidFill>
              <a:srgbClr val="1E686C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Subsidiary organ of the Organization of Islamic Cooperation (OIC)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96704" y="2998052"/>
            <a:ext cx="2174927" cy="1840204"/>
            <a:chOff x="5824948" y="2998052"/>
            <a:chExt cx="2174927" cy="1840204"/>
          </a:xfrm>
        </p:grpSpPr>
        <p:pic>
          <p:nvPicPr>
            <p:cNvPr id="1028" name="Picture 4" descr="C:\Users\maide\Desktop\333-f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998052"/>
              <a:ext cx="1751475" cy="184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948" y="3301344"/>
              <a:ext cx="2174927" cy="1233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1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5370465"/>
              </p:ext>
            </p:extLst>
          </p:nvPr>
        </p:nvGraphicFramePr>
        <p:xfrm>
          <a:off x="359532" y="1052736"/>
          <a:ext cx="8424936" cy="567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9511" y="138467"/>
            <a:ext cx="692343" cy="692343"/>
          </a:xfrm>
          <a:prstGeom prst="rect">
            <a:avLst/>
          </a:prstGeom>
        </p:spPr>
      </p:pic>
      <p:pic>
        <p:nvPicPr>
          <p:cNvPr id="9" name="Picture 8" descr="C:\Users\kenan\Desktop\Sesric\sesric-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2" y="219305"/>
            <a:ext cx="611505" cy="611505"/>
          </a:xfrm>
          <a:prstGeom prst="rect">
            <a:avLst/>
          </a:prstGeom>
          <a:noFill/>
          <a:effectLst/>
          <a:ex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51620" y="113204"/>
            <a:ext cx="6840760" cy="85010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tr-TR" sz="3200" b="1" cap="small" dirty="0">
                <a:solidFill>
                  <a:schemeClr val="tx2"/>
                </a:solidFill>
                <a:latin typeface="Trebuchet MS" panose="020B0603020202020204" pitchFamily="34" charset="0"/>
              </a:rPr>
              <a:t>SESRIC </a:t>
            </a:r>
            <a:r>
              <a:rPr lang="en-GB" sz="3200" b="1" cap="small" dirty="0">
                <a:solidFill>
                  <a:schemeClr val="tx2"/>
                </a:solidFill>
                <a:latin typeface="Trebuchet MS" panose="020B0603020202020204" pitchFamily="34" charset="0"/>
              </a:rPr>
              <a:t>COOPERATION </a:t>
            </a:r>
            <a:r>
              <a:rPr lang="tr-TR" sz="3200" b="1" cap="small" dirty="0">
                <a:solidFill>
                  <a:schemeClr val="tx2"/>
                </a:solidFill>
                <a:latin typeface="Trebuchet MS" panose="020B0603020202020204" pitchFamily="34" charset="0"/>
              </a:rPr>
              <a:t>MODALITIES</a:t>
            </a:r>
            <a:endParaRPr lang="en-GB" sz="3200" b="1" cap="small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63310"/>
            <a:ext cx="914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" y="2034985"/>
            <a:ext cx="3048000" cy="39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26" b="5562"/>
          <a:stretch/>
        </p:blipFill>
        <p:spPr bwMode="auto">
          <a:xfrm>
            <a:off x="3124200" y="3321180"/>
            <a:ext cx="2567088" cy="31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95276" y="77337"/>
            <a:ext cx="8424936" cy="872302"/>
            <a:chOff x="260978" y="848547"/>
            <a:chExt cx="8424936" cy="872302"/>
          </a:xfrm>
        </p:grpSpPr>
        <p:grpSp>
          <p:nvGrpSpPr>
            <p:cNvPr id="8" name="Group 7"/>
            <p:cNvGrpSpPr/>
            <p:nvPr/>
          </p:nvGrpSpPr>
          <p:grpSpPr>
            <a:xfrm>
              <a:off x="260978" y="848547"/>
              <a:ext cx="8424936" cy="872302"/>
              <a:chOff x="0" y="0"/>
              <a:chExt cx="8424936" cy="87230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0" y="0"/>
                <a:ext cx="8424936" cy="87230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1772217" y="0"/>
                <a:ext cx="6652718" cy="8723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kern="1200" dirty="0" smtClean="0">
                    <a:solidFill>
                      <a:schemeClr val="bg2"/>
                    </a:solidFill>
                  </a:rPr>
                  <a:t>Policy Dialogue</a:t>
                </a:r>
                <a:r>
                  <a:rPr lang="en-US" sz="2400" b="1" kern="1200" dirty="0" smtClean="0">
                    <a:solidFill>
                      <a:schemeClr val="bg2"/>
                    </a:solidFill>
                  </a:rPr>
                  <a:t> in the domain of Tourism</a:t>
                </a:r>
                <a:endParaRPr lang="tr-TR" sz="2400" b="1" kern="12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319829" y="935777"/>
              <a:ext cx="1684987" cy="697841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52400" y="931294"/>
            <a:ext cx="9220200" cy="120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SESRIC Regular Reports: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“International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Tourism in the OIC Countries: Prospects and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Challenges”</a:t>
            </a:r>
          </a:p>
          <a:p>
            <a:pPr algn="ctr"/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439633" y="2286000"/>
            <a:ext cx="5799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report: </a:t>
            </a:r>
          </a:p>
          <a:p>
            <a:pPr algn="ctr"/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</a:rPr>
              <a:t>special section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“Islamic Tourism in the OIC Countries” 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3398719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54148" y="3769901"/>
            <a:ext cx="3189605" cy="27351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Islamic Tourism and its Components</a:t>
            </a:r>
          </a:p>
          <a:p>
            <a:r>
              <a:rPr lang="en-US" sz="1600" dirty="0" smtClean="0"/>
              <a:t>State of Islamic Tourism in the OIC Countries</a:t>
            </a:r>
          </a:p>
          <a:p>
            <a:r>
              <a:rPr lang="en-US" sz="1600" dirty="0" smtClean="0"/>
              <a:t>Challenges and Opportunities for Islamic Tourism</a:t>
            </a:r>
          </a:p>
          <a:p>
            <a:r>
              <a:rPr lang="en-US" sz="1600" dirty="0" smtClean="0"/>
              <a:t>Concluding Remarks and Policy Recommendations</a:t>
            </a:r>
            <a:endParaRPr lang="en-GB" sz="1600" dirty="0"/>
          </a:p>
        </p:txBody>
      </p:sp>
      <p:sp>
        <p:nvSpPr>
          <p:cNvPr id="13" name="Down Arrow 12"/>
          <p:cNvSpPr/>
          <p:nvPr/>
        </p:nvSpPr>
        <p:spPr>
          <a:xfrm rot="2968896">
            <a:off x="3634532" y="1779088"/>
            <a:ext cx="294167" cy="648319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2968896">
            <a:off x="5949048" y="2930588"/>
            <a:ext cx="294167" cy="648319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761519" y="54510"/>
            <a:ext cx="1182234" cy="1137900"/>
            <a:chOff x="2435064" y="692696"/>
            <a:chExt cx="1308700" cy="1297900"/>
          </a:xfrm>
        </p:grpSpPr>
        <p:sp>
          <p:nvSpPr>
            <p:cNvPr id="18" name="Oval 17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2"/>
            <p:cNvPicPr preferRelativeResize="0"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extBox 1"/>
          <p:cNvSpPr txBox="1"/>
          <p:nvPr/>
        </p:nvSpPr>
        <p:spPr>
          <a:xfrm>
            <a:off x="1219200" y="6475936"/>
            <a:ext cx="726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at</a:t>
            </a:r>
            <a:r>
              <a:rPr lang="en-US" dirty="0"/>
              <a:t>: 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www.sesrtcic.org/publications-detail.php?id=358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331"/>
            <a:ext cx="8229600" cy="715962"/>
          </a:xfrm>
        </p:spPr>
        <p:txBody>
          <a:bodyPr>
            <a:no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Source Markets for Islamic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449038"/>
              </p:ext>
            </p:extLst>
          </p:nvPr>
        </p:nvGraphicFramePr>
        <p:xfrm>
          <a:off x="1600200" y="3276599"/>
          <a:ext cx="6553200" cy="3247312"/>
        </p:xfrm>
        <a:graphic>
          <a:graphicData uri="http://schemas.openxmlformats.org/drawingml/2006/table">
            <a:tbl>
              <a:tblPr firstRow="1" firstCol="1" bandRow="1"/>
              <a:tblGrid>
                <a:gridCol w="617054"/>
                <a:gridCol w="1327097"/>
                <a:gridCol w="1097526"/>
                <a:gridCol w="250823"/>
                <a:gridCol w="585254"/>
                <a:gridCol w="1588546"/>
                <a:gridCol w="1086900"/>
              </a:tblGrid>
              <a:tr h="2319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Country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Country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Size 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463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(US $ Billion)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(US $ Billion)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Saudi Arabia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Iran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14.3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Egypt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6390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Azerbaijan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Qatar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Kuwait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Singapore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Indonesia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Malaysia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Iraq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Russia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United States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Turkey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Morocco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19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Nigeria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Lebanon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93936" y="6561508"/>
            <a:ext cx="310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/>
              <a:t>Source: Thomson Reuters and Dinar </a:t>
            </a:r>
            <a:r>
              <a:rPr lang="en-GB" sz="1200" b="1" i="1" dirty="0" smtClean="0"/>
              <a:t>Standard</a:t>
            </a:r>
            <a:endParaRPr lang="en-GB" sz="1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77163" y="2913328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Top-20 Muslim Tourist Source Markets, 2013/14</a:t>
            </a:r>
            <a:endParaRPr lang="en-GB" sz="2000" b="1" dirty="0"/>
          </a:p>
        </p:txBody>
      </p:sp>
      <p:pic>
        <p:nvPicPr>
          <p:cNvPr id="8" name="Picture 7" descr="http://i2.wp.com/muslim-science.com/wp-content/uploads/2011/07/alsunna.org_muslim_flag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499" y="684790"/>
            <a:ext cx="3200400" cy="13841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52400" y="110273"/>
            <a:ext cx="1182234" cy="1137900"/>
            <a:chOff x="2435064" y="692696"/>
            <a:chExt cx="1308700" cy="1297900"/>
          </a:xfrm>
        </p:grpSpPr>
        <p:sp>
          <p:nvSpPr>
            <p:cNvPr id="10" name="Oval 9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TextBox 2"/>
          <p:cNvSpPr txBox="1"/>
          <p:nvPr/>
        </p:nvSpPr>
        <p:spPr>
          <a:xfrm>
            <a:off x="533400" y="2258627"/>
            <a:ext cx="8322785" cy="646331"/>
          </a:xfrm>
          <a:prstGeom prst="rect">
            <a:avLst/>
          </a:prstGeom>
          <a:noFill/>
          <a:ln>
            <a:solidFill>
              <a:srgbClr val="1E686C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With estimated tourism expenditures of over $100 billion, </a:t>
            </a:r>
            <a:r>
              <a:rPr lang="en-US" u="sng" dirty="0" smtClean="0">
                <a:solidFill>
                  <a:schemeClr val="accent2">
                    <a:lumMod val="50000"/>
                  </a:schemeClr>
                </a:solidFill>
              </a:rPr>
              <a:t>OIC Member Countries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account for around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82 per cent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en-US" u="sng" dirty="0">
                <a:solidFill>
                  <a:schemeClr val="accent2">
                    <a:lumMod val="50000"/>
                  </a:schemeClr>
                </a:solidFill>
              </a:rPr>
              <a:t>total Muslim travel expenditures in 2013-2014</a:t>
            </a:r>
          </a:p>
        </p:txBody>
      </p:sp>
    </p:spTree>
    <p:extLst>
      <p:ext uri="{BB962C8B-B14F-4D97-AF65-F5344CB8AC3E}">
        <p14:creationId xmlns:p14="http://schemas.microsoft.com/office/powerpoint/2010/main" val="2536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Islamic Tourism Destinations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473916"/>
              </p:ext>
            </p:extLst>
          </p:nvPr>
        </p:nvGraphicFramePr>
        <p:xfrm>
          <a:off x="551028" y="2071300"/>
          <a:ext cx="403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72011"/>
              </p:ext>
            </p:extLst>
          </p:nvPr>
        </p:nvGraphicFramePr>
        <p:xfrm>
          <a:off x="4589628" y="2002722"/>
          <a:ext cx="3810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054816" y="6504801"/>
            <a:ext cx="315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i="1" dirty="0"/>
              <a:t>Source: MasterCard and Crescent Rating, 2015</a:t>
            </a:r>
            <a:endParaRPr lang="en-GB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298008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2">
                    <a:lumMod val="10000"/>
                  </a:schemeClr>
                </a:solidFill>
              </a:rPr>
              <a:t>Global </a:t>
            </a:r>
            <a:r>
              <a:rPr lang="en-GB" sz="2000" b="1" i="1" dirty="0">
                <a:solidFill>
                  <a:schemeClr val="bg2">
                    <a:lumMod val="10000"/>
                  </a:schemeClr>
                </a:solidFill>
              </a:rPr>
              <a:t>Muslim Travel Index (</a:t>
            </a:r>
            <a:r>
              <a:rPr lang="en-GB" sz="2000" b="1" i="1" dirty="0" smtClean="0">
                <a:solidFill>
                  <a:schemeClr val="bg2">
                    <a:lumMod val="10000"/>
                  </a:schemeClr>
                </a:solidFill>
              </a:rPr>
              <a:t>GMTI):</a:t>
            </a:r>
          </a:p>
          <a:p>
            <a:r>
              <a:rPr lang="en-US" b="1" dirty="0" smtClean="0"/>
              <a:t>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Top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Non-OIC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Islamic Tourism Destinations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72400" y="160108"/>
            <a:ext cx="1182234" cy="1137900"/>
            <a:chOff x="2435064" y="692696"/>
            <a:chExt cx="1308700" cy="1297900"/>
          </a:xfrm>
        </p:grpSpPr>
        <p:sp>
          <p:nvSpPr>
            <p:cNvPr id="12" name="Oval 11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939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On-going Challenges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8304894"/>
              </p:ext>
            </p:extLst>
          </p:nvPr>
        </p:nvGraphicFramePr>
        <p:xfrm>
          <a:off x="391510" y="5334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50784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57599"/>
            <a:ext cx="2514600" cy="194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857599"/>
            <a:ext cx="1361481" cy="19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6583" y="169132"/>
            <a:ext cx="1182234" cy="1137900"/>
            <a:chOff x="2435064" y="692696"/>
            <a:chExt cx="1308700" cy="1297900"/>
          </a:xfrm>
        </p:grpSpPr>
        <p:sp>
          <p:nvSpPr>
            <p:cNvPr id="9" name="Oval 8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2"/>
            <p:cNvPicPr preferRelativeResize="0">
              <a:picLocks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419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6" y="5028335"/>
            <a:ext cx="2744497" cy="18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roar.pro/wp-content/uploads/2013/03/socialmedia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643327" cy="21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4342"/>
            <a:ext cx="1781213" cy="23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6" y="1145363"/>
            <a:ext cx="2724483" cy="22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03" y="367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00853514"/>
              </p:ext>
            </p:extLst>
          </p:nvPr>
        </p:nvGraphicFramePr>
        <p:xfrm>
          <a:off x="457200" y="1757855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787722" y="77372"/>
            <a:ext cx="1182234" cy="1137900"/>
            <a:chOff x="2435064" y="692696"/>
            <a:chExt cx="1308700" cy="1297900"/>
          </a:xfrm>
        </p:grpSpPr>
        <p:sp>
          <p:nvSpPr>
            <p:cNvPr id="10" name="Oval 9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2"/>
            <p:cNvPicPr preferRelativeResize="0">
              <a:picLocks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64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Recommendations: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9340"/>
              </p:ext>
            </p:extLst>
          </p:nvPr>
        </p:nvGraphicFramePr>
        <p:xfrm>
          <a:off x="457200" y="12192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52563"/>
            <a:ext cx="1182234" cy="1137900"/>
            <a:chOff x="2435064" y="692696"/>
            <a:chExt cx="1308700" cy="1297900"/>
          </a:xfrm>
        </p:grpSpPr>
        <p:sp>
          <p:nvSpPr>
            <p:cNvPr id="7" name="Oval 6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2"/>
            <p:cNvPicPr preferRelativeResize="0"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2899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602</Words>
  <Application>Microsoft Office PowerPoint</Application>
  <PresentationFormat>On-screen Show (4:3)</PresentationFormat>
  <Paragraphs>167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Prospects And Challenges</vt:lpstr>
      <vt:lpstr>SESRIC Statistical, Economic and Social Research and Training Centre for Islamic Countries</vt:lpstr>
      <vt:lpstr>SESRIC COOPERATION MODALITIES</vt:lpstr>
      <vt:lpstr>PowerPoint Presentation</vt:lpstr>
      <vt:lpstr>Major Source Markets for Islamic Tourism</vt:lpstr>
      <vt:lpstr>Major Islamic Tourism Destinations</vt:lpstr>
      <vt:lpstr>On-going Challenges</vt:lpstr>
      <vt:lpstr>Opportunities</vt:lpstr>
      <vt:lpstr>Policy Recommendations: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Maedeh Bon</dc:creator>
  <cp:lastModifiedBy>Maedeh Bon</cp:lastModifiedBy>
  <cp:revision>87</cp:revision>
  <dcterms:created xsi:type="dcterms:W3CDTF">2015-12-14T14:21:45Z</dcterms:created>
  <dcterms:modified xsi:type="dcterms:W3CDTF">2016-05-05T11:57:16Z</dcterms:modified>
</cp:coreProperties>
</file>