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65" r:id="rId6"/>
    <p:sldId id="264" r:id="rId7"/>
    <p:sldId id="263" r:id="rId8"/>
    <p:sldId id="262" r:id="rId9"/>
    <p:sldId id="261" r:id="rId10"/>
    <p:sldId id="269" r:id="rId11"/>
    <p:sldId id="268" r:id="rId12"/>
    <p:sldId id="260" r:id="rId13"/>
    <p:sldId id="275" r:id="rId14"/>
    <p:sldId id="274" r:id="rId15"/>
    <p:sldId id="273" r:id="rId16"/>
    <p:sldId id="272" r:id="rId17"/>
    <p:sldId id="271" r:id="rId18"/>
    <p:sldId id="270" r:id="rId19"/>
    <p:sldId id="259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171" autoAdjust="0"/>
  </p:normalViewPr>
  <p:slideViewPr>
    <p:cSldViewPr>
      <p:cViewPr varScale="1">
        <p:scale>
          <a:sx n="111" d="100"/>
          <a:sy n="111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2E39-45DB-48CD-BEF0-9BFC232E0BE9}" type="datetimeFigureOut">
              <a:rPr lang="tr-TR" smtClean="0"/>
              <a:t>22.04.2016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FDFC-0D01-48EF-8527-7CDD040278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854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2E39-45DB-48CD-BEF0-9BFC232E0BE9}" type="datetimeFigureOut">
              <a:rPr lang="tr-TR" smtClean="0"/>
              <a:t>22.04.2016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FDFC-0D01-48EF-8527-7CDD040278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783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2E39-45DB-48CD-BEF0-9BFC232E0BE9}" type="datetimeFigureOut">
              <a:rPr lang="tr-TR" smtClean="0"/>
              <a:t>22.04.2016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FDFC-0D01-48EF-8527-7CDD040278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082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2E39-45DB-48CD-BEF0-9BFC232E0BE9}" type="datetimeFigureOut">
              <a:rPr lang="tr-TR" smtClean="0"/>
              <a:t>22.04.2016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FDFC-0D01-48EF-8527-7CDD040278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550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2E39-45DB-48CD-BEF0-9BFC232E0BE9}" type="datetimeFigureOut">
              <a:rPr lang="tr-TR" smtClean="0"/>
              <a:t>22.04.2016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FDFC-0D01-48EF-8527-7CDD040278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2587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2E39-45DB-48CD-BEF0-9BFC232E0BE9}" type="datetimeFigureOut">
              <a:rPr lang="tr-TR" smtClean="0"/>
              <a:t>22.04.2016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FDFC-0D01-48EF-8527-7CDD040278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432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2E39-45DB-48CD-BEF0-9BFC232E0BE9}" type="datetimeFigureOut">
              <a:rPr lang="tr-TR" smtClean="0"/>
              <a:t>22.04.2016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FDFC-0D01-48EF-8527-7CDD040278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0749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2E39-45DB-48CD-BEF0-9BFC232E0BE9}" type="datetimeFigureOut">
              <a:rPr lang="tr-TR" smtClean="0"/>
              <a:t>22.04.2016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FDFC-0D01-48EF-8527-7CDD040278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916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2E39-45DB-48CD-BEF0-9BFC232E0BE9}" type="datetimeFigureOut">
              <a:rPr lang="tr-TR" smtClean="0"/>
              <a:t>22.04.2016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FDFC-0D01-48EF-8527-7CDD040278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773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2E39-45DB-48CD-BEF0-9BFC232E0BE9}" type="datetimeFigureOut">
              <a:rPr lang="tr-TR" smtClean="0"/>
              <a:t>22.04.2016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FDFC-0D01-48EF-8527-7CDD040278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050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2E39-45DB-48CD-BEF0-9BFC232E0BE9}" type="datetimeFigureOut">
              <a:rPr lang="tr-TR" smtClean="0"/>
              <a:t>22.04.2016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FDFC-0D01-48EF-8527-7CDD040278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836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B2E39-45DB-48CD-BEF0-9BFC232E0BE9}" type="datetimeFigureOut">
              <a:rPr lang="tr-TR" smtClean="0"/>
              <a:t>22.04.2016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FFDFC-0D01-48EF-8527-7CDD040278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011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99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</p:spPr>
      </p:pic>
    </p:spTree>
    <p:extLst>
      <p:ext uri="{BB962C8B-B14F-4D97-AF65-F5344CB8AC3E}">
        <p14:creationId xmlns:p14="http://schemas.microsoft.com/office/powerpoint/2010/main" val="2859681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8504" cy="6858000"/>
          </a:xfrm>
        </p:spPr>
      </p:pic>
    </p:spTree>
    <p:extLst>
      <p:ext uri="{BB962C8B-B14F-4D97-AF65-F5344CB8AC3E}">
        <p14:creationId xmlns:p14="http://schemas.microsoft.com/office/powerpoint/2010/main" val="2943607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4" cy="6858000"/>
          </a:xfrm>
        </p:spPr>
      </p:pic>
    </p:spTree>
    <p:extLst>
      <p:ext uri="{BB962C8B-B14F-4D97-AF65-F5344CB8AC3E}">
        <p14:creationId xmlns:p14="http://schemas.microsoft.com/office/powerpoint/2010/main" val="1910529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25552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64336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4" cy="6858000"/>
          </a:xfrm>
        </p:spPr>
      </p:pic>
    </p:spTree>
    <p:extLst>
      <p:ext uri="{BB962C8B-B14F-4D97-AF65-F5344CB8AC3E}">
        <p14:creationId xmlns:p14="http://schemas.microsoft.com/office/powerpoint/2010/main" val="3104569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26638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4" cy="6858000"/>
          </a:xfrm>
        </p:spPr>
      </p:pic>
    </p:spTree>
    <p:extLst>
      <p:ext uri="{BB962C8B-B14F-4D97-AF65-F5344CB8AC3E}">
        <p14:creationId xmlns:p14="http://schemas.microsoft.com/office/powerpoint/2010/main" val="1960071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87784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3759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6632"/>
            <a:ext cx="9143999" cy="6741368"/>
          </a:xfrm>
        </p:spPr>
      </p:pic>
    </p:spTree>
    <p:extLst>
      <p:ext uri="{BB962C8B-B14F-4D97-AF65-F5344CB8AC3E}">
        <p14:creationId xmlns:p14="http://schemas.microsoft.com/office/powerpoint/2010/main" val="2022519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</p:spPr>
      </p:pic>
    </p:spTree>
    <p:extLst>
      <p:ext uri="{BB962C8B-B14F-4D97-AF65-F5344CB8AC3E}">
        <p14:creationId xmlns:p14="http://schemas.microsoft.com/office/powerpoint/2010/main" val="403262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4" cy="6858000"/>
          </a:xfrm>
        </p:spPr>
      </p:pic>
    </p:spTree>
    <p:extLst>
      <p:ext uri="{BB962C8B-B14F-4D97-AF65-F5344CB8AC3E}">
        <p14:creationId xmlns:p14="http://schemas.microsoft.com/office/powerpoint/2010/main" val="759168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10626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64365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81327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58107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4" cy="6858000"/>
          </a:xfrm>
        </p:spPr>
      </p:pic>
    </p:spTree>
    <p:extLst>
      <p:ext uri="{BB962C8B-B14F-4D97-AF65-F5344CB8AC3E}">
        <p14:creationId xmlns:p14="http://schemas.microsoft.com/office/powerpoint/2010/main" val="881800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Mansur Boydas</dc:creator>
  <cp:lastModifiedBy>Mansur Boydas</cp:lastModifiedBy>
  <cp:revision>4</cp:revision>
  <dcterms:created xsi:type="dcterms:W3CDTF">2016-04-22T08:52:43Z</dcterms:created>
  <dcterms:modified xsi:type="dcterms:W3CDTF">2016-04-22T09:17:19Z</dcterms:modified>
</cp:coreProperties>
</file>