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handoutMasterIdLst>
    <p:handoutMasterId r:id="rId23"/>
  </p:handoutMasterIdLst>
  <p:sldIdLst>
    <p:sldId id="256" r:id="rId2"/>
    <p:sldId id="349" r:id="rId3"/>
    <p:sldId id="392" r:id="rId4"/>
    <p:sldId id="393" r:id="rId5"/>
    <p:sldId id="394" r:id="rId6"/>
    <p:sldId id="395" r:id="rId7"/>
    <p:sldId id="417" r:id="rId8"/>
    <p:sldId id="396" r:id="rId9"/>
    <p:sldId id="428" r:id="rId10"/>
    <p:sldId id="418" r:id="rId11"/>
    <p:sldId id="419" r:id="rId12"/>
    <p:sldId id="420" r:id="rId13"/>
    <p:sldId id="421" r:id="rId14"/>
    <p:sldId id="422" r:id="rId15"/>
    <p:sldId id="423" r:id="rId16"/>
    <p:sldId id="424" r:id="rId17"/>
    <p:sldId id="425" r:id="rId18"/>
    <p:sldId id="415" r:id="rId19"/>
    <p:sldId id="426" r:id="rId20"/>
    <p:sldId id="427" r:id="rId21"/>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5D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8" autoAdjust="0"/>
    <p:restoredTop sz="93851" autoAdjust="0"/>
  </p:normalViewPr>
  <p:slideViewPr>
    <p:cSldViewPr>
      <p:cViewPr>
        <p:scale>
          <a:sx n="66" d="100"/>
          <a:sy n="66" d="100"/>
        </p:scale>
        <p:origin x="-3000" y="-960"/>
      </p:cViewPr>
      <p:guideLst>
        <p:guide orient="horz" pos="2160"/>
        <p:guide pos="2880"/>
      </p:guideLst>
    </p:cSldViewPr>
  </p:slideViewPr>
  <p:outlineViewPr>
    <p:cViewPr>
      <p:scale>
        <a:sx n="33" d="100"/>
        <a:sy n="33" d="100"/>
      </p:scale>
      <p:origin x="0" y="211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340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Kitap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Sayfa1!$B$1</c:f>
              <c:strCache>
                <c:ptCount val="1"/>
                <c:pt idx="0">
                  <c:v>People Living Below 2,15$ </c:v>
                </c:pt>
              </c:strCache>
            </c:strRef>
          </c:tx>
          <c:spPr>
            <a:ln w="63500">
              <a:tailEnd type="triangle"/>
            </a:ln>
          </c:spPr>
          <c:marker>
            <c:symbol val="square"/>
            <c:size val="5"/>
            <c:spPr>
              <a:solidFill>
                <a:schemeClr val="tx1"/>
              </a:solidFill>
            </c:spPr>
          </c:marker>
          <c:dLbls>
            <c:dLbl>
              <c:idx val="0"/>
              <c:layout>
                <c:manualLayout>
                  <c:x val="-3.1671795408930108E-2"/>
                  <c:y val="-5.7333625268328137E-2"/>
                </c:manualLayout>
              </c:layout>
              <c:tx>
                <c:rich>
                  <a:bodyPr/>
                  <a:lstStyle/>
                  <a:p>
                    <a:r>
                      <a:rPr lang="tr-TR" dirty="0" smtClean="0"/>
                      <a:t>0</a:t>
                    </a:r>
                    <a:r>
                      <a:rPr lang="en-US" dirty="0" smtClean="0"/>
                      <a:t>,</a:t>
                    </a:r>
                    <a:r>
                      <a:rPr lang="tr-TR" dirty="0" smtClean="0"/>
                      <a:t>52</a:t>
                    </a:r>
                    <a:r>
                      <a:rPr lang="en-US" dirty="0" smtClean="0"/>
                      <a:t>%</a:t>
                    </a:r>
                    <a:endParaRPr lang="en-US" dirty="0"/>
                  </a:p>
                </c:rich>
              </c:tx>
              <c:showLegendKey val="0"/>
              <c:showVal val="1"/>
              <c:showCatName val="0"/>
              <c:showSerName val="0"/>
              <c:showPercent val="0"/>
              <c:showBubbleSize val="0"/>
            </c:dLbl>
            <c:dLbl>
              <c:idx val="1"/>
              <c:layout>
                <c:manualLayout>
                  <c:x val="-1.1876923278348789E-2"/>
                  <c:y val="2.508346105489356E-2"/>
                </c:manualLayout>
              </c:layout>
              <c:tx>
                <c:rich>
                  <a:bodyPr/>
                  <a:lstStyle/>
                  <a:p>
                    <a:pPr>
                      <a:defRPr sz="2200" b="1" i="0" baseline="0"/>
                    </a:pPr>
                    <a:r>
                      <a:rPr lang="en-US" dirty="0" smtClean="0"/>
                      <a:t>0,</a:t>
                    </a:r>
                    <a:r>
                      <a:rPr lang="tr-TR" dirty="0" smtClean="0"/>
                      <a:t>03%</a:t>
                    </a:r>
                    <a:endParaRPr lang="en-US" dirty="0"/>
                  </a:p>
                </c:rich>
              </c:tx>
              <c:numFmt formatCode="#,##0.00" sourceLinked="0"/>
              <c:spPr/>
              <c:showLegendKey val="0"/>
              <c:showVal val="1"/>
              <c:showCatName val="0"/>
              <c:showSerName val="0"/>
              <c:showPercent val="0"/>
              <c:showBubbleSize val="0"/>
            </c:dLbl>
            <c:txPr>
              <a:bodyPr/>
              <a:lstStyle/>
              <a:p>
                <a:pPr>
                  <a:defRPr sz="2200" b="1" i="0" baseline="0"/>
                </a:pPr>
                <a:endParaRPr lang="tr-TR"/>
              </a:p>
            </c:txPr>
            <c:showLegendKey val="0"/>
            <c:showVal val="1"/>
            <c:showCatName val="0"/>
            <c:showSerName val="0"/>
            <c:showPercent val="0"/>
            <c:showBubbleSize val="0"/>
            <c:showLeaderLines val="0"/>
          </c:dLbls>
          <c:cat>
            <c:numRef>
              <c:f>Sayfa1!$A$2:$A$3</c:f>
              <c:numCache>
                <c:formatCode>General</c:formatCode>
                <c:ptCount val="2"/>
                <c:pt idx="0">
                  <c:v>2002</c:v>
                </c:pt>
                <c:pt idx="1">
                  <c:v>2012</c:v>
                </c:pt>
              </c:numCache>
            </c:numRef>
          </c:cat>
          <c:val>
            <c:numRef>
              <c:f>Sayfa1!$B$2:$B$3</c:f>
              <c:numCache>
                <c:formatCode>0.00%</c:formatCode>
                <c:ptCount val="2"/>
                <c:pt idx="0">
                  <c:v>3.04E-2</c:v>
                </c:pt>
                <c:pt idx="1">
                  <c:v>5.9999999999999995E-4</c:v>
                </c:pt>
              </c:numCache>
            </c:numRef>
          </c:val>
          <c:smooth val="0"/>
        </c:ser>
        <c:ser>
          <c:idx val="1"/>
          <c:order val="1"/>
          <c:tx>
            <c:strRef>
              <c:f>Sayfa1!$C$1</c:f>
              <c:strCache>
                <c:ptCount val="1"/>
                <c:pt idx="0">
                  <c:v>People Living Below 4,3$</c:v>
                </c:pt>
              </c:strCache>
            </c:strRef>
          </c:tx>
          <c:spPr>
            <a:ln w="63500" cap="flat">
              <a:solidFill>
                <a:srgbClr val="FF0000"/>
              </a:solidFill>
              <a:headEnd type="none"/>
              <a:tailEnd type="triangle"/>
            </a:ln>
          </c:spPr>
          <c:marker>
            <c:symbol val="square"/>
            <c:size val="5"/>
            <c:spPr>
              <a:solidFill>
                <a:schemeClr val="tx1"/>
              </a:solidFill>
            </c:spPr>
          </c:marker>
          <c:dLbls>
            <c:dLbl>
              <c:idx val="0"/>
              <c:layout/>
              <c:tx>
                <c:rich>
                  <a:bodyPr/>
                  <a:lstStyle/>
                  <a:p>
                    <a:r>
                      <a:rPr lang="tr-TR" dirty="0" smtClean="0"/>
                      <a:t>8,41%</a:t>
                    </a:r>
                    <a:endParaRPr lang="en-US" dirty="0"/>
                  </a:p>
                </c:rich>
              </c:tx>
              <c:showLegendKey val="0"/>
              <c:showVal val="1"/>
              <c:showCatName val="0"/>
              <c:showSerName val="0"/>
              <c:showPercent val="0"/>
              <c:showBubbleSize val="0"/>
            </c:dLbl>
            <c:dLbl>
              <c:idx val="1"/>
              <c:layout>
                <c:manualLayout>
                  <c:x val="-1.1876923278348789E-2"/>
                  <c:y val="-5.016692210978712E-2"/>
                </c:manualLayout>
              </c:layout>
              <c:tx>
                <c:rich>
                  <a:bodyPr/>
                  <a:lstStyle/>
                  <a:p>
                    <a:r>
                      <a:rPr lang="tr-TR" dirty="0" smtClean="0"/>
                      <a:t>1,62%</a:t>
                    </a:r>
                    <a:endParaRPr lang="en-US" dirty="0"/>
                  </a:p>
                </c:rich>
              </c:tx>
              <c:showLegendKey val="0"/>
              <c:showVal val="1"/>
              <c:showCatName val="0"/>
              <c:showSerName val="0"/>
              <c:showPercent val="0"/>
              <c:showBubbleSize val="0"/>
            </c:dLbl>
            <c:numFmt formatCode="#,##0.00" sourceLinked="0"/>
            <c:txPr>
              <a:bodyPr/>
              <a:lstStyle/>
              <a:p>
                <a:pPr>
                  <a:defRPr sz="2000" b="1" i="0" baseline="0"/>
                </a:pPr>
                <a:endParaRPr lang="tr-TR"/>
              </a:p>
            </c:txPr>
            <c:showLegendKey val="0"/>
            <c:showVal val="1"/>
            <c:showCatName val="0"/>
            <c:showSerName val="0"/>
            <c:showPercent val="0"/>
            <c:showBubbleSize val="0"/>
            <c:showLeaderLines val="0"/>
          </c:dLbls>
          <c:cat>
            <c:numRef>
              <c:f>Sayfa1!$A$2:$A$3</c:f>
              <c:numCache>
                <c:formatCode>General</c:formatCode>
                <c:ptCount val="2"/>
                <c:pt idx="0">
                  <c:v>2002</c:v>
                </c:pt>
                <c:pt idx="1">
                  <c:v>2012</c:v>
                </c:pt>
              </c:numCache>
            </c:numRef>
          </c:cat>
          <c:val>
            <c:numRef>
              <c:f>Sayfa1!$C$2:$C$3</c:f>
              <c:numCache>
                <c:formatCode>0.00%</c:formatCode>
                <c:ptCount val="2"/>
                <c:pt idx="0">
                  <c:v>0.30399999999999999</c:v>
                </c:pt>
                <c:pt idx="1">
                  <c:v>2.2700000000000001E-2</c:v>
                </c:pt>
              </c:numCache>
            </c:numRef>
          </c:val>
          <c:smooth val="0"/>
        </c:ser>
        <c:dLbls>
          <c:showLegendKey val="0"/>
          <c:showVal val="0"/>
          <c:showCatName val="0"/>
          <c:showSerName val="0"/>
          <c:showPercent val="0"/>
          <c:showBubbleSize val="0"/>
        </c:dLbls>
        <c:marker val="1"/>
        <c:smooth val="0"/>
        <c:axId val="43510272"/>
        <c:axId val="34755648"/>
      </c:lineChart>
      <c:catAx>
        <c:axId val="43510272"/>
        <c:scaling>
          <c:orientation val="minMax"/>
        </c:scaling>
        <c:delete val="1"/>
        <c:axPos val="b"/>
        <c:numFmt formatCode="0.0" sourceLinked="0"/>
        <c:majorTickMark val="out"/>
        <c:minorTickMark val="none"/>
        <c:tickLblPos val="nextTo"/>
        <c:crossAx val="34755648"/>
        <c:crosses val="autoZero"/>
        <c:auto val="1"/>
        <c:lblAlgn val="ctr"/>
        <c:lblOffset val="100"/>
        <c:noMultiLvlLbl val="0"/>
      </c:catAx>
      <c:valAx>
        <c:axId val="34755648"/>
        <c:scaling>
          <c:orientation val="minMax"/>
        </c:scaling>
        <c:delete val="0"/>
        <c:axPos val="l"/>
        <c:majorGridlines/>
        <c:numFmt formatCode="0.00%" sourceLinked="1"/>
        <c:majorTickMark val="out"/>
        <c:minorTickMark val="none"/>
        <c:tickLblPos val="nextTo"/>
        <c:txPr>
          <a:bodyPr/>
          <a:lstStyle/>
          <a:p>
            <a:pPr>
              <a:defRPr b="1" i="0" baseline="0"/>
            </a:pPr>
            <a:endParaRPr lang="tr-TR"/>
          </a:p>
        </c:txPr>
        <c:crossAx val="43510272"/>
        <c:crosses val="autoZero"/>
        <c:crossBetween val="between"/>
      </c:valAx>
    </c:plotArea>
    <c:legend>
      <c:legendPos val="r"/>
      <c:layout>
        <c:manualLayout>
          <c:xMode val="edge"/>
          <c:yMode val="edge"/>
          <c:x val="0.73073492377712723"/>
          <c:y val="4.5418840190419869E-2"/>
          <c:w val="0.26926507622287282"/>
          <c:h val="0.90916231961916028"/>
        </c:manualLayout>
      </c:layout>
      <c:overlay val="0"/>
      <c:txPr>
        <a:bodyPr/>
        <a:lstStyle/>
        <a:p>
          <a:pPr>
            <a:defRPr sz="2500" b="1" i="0" u="sng" baseline="0">
              <a:latin typeface="+mj-lt"/>
            </a:defRPr>
          </a:pPr>
          <a:endParaRPr lang="tr-TR"/>
        </a:p>
      </c:txPr>
    </c:legend>
    <c:plotVisOnly val="1"/>
    <c:dispBlanksAs val="zero"/>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4"/>
    </mc:Choice>
    <mc:Fallback>
      <c:style val="44"/>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pPr>
        <a:solidFill>
          <a:schemeClr val="bg1"/>
        </a:solidFill>
      </c:spPr>
    </c:sideWall>
    <c:backWall>
      <c:thickness val="0"/>
      <c:spPr>
        <a:solidFill>
          <a:schemeClr val="bg1"/>
        </a:solidFill>
      </c:spPr>
    </c:backWall>
    <c:plotArea>
      <c:layout>
        <c:manualLayout>
          <c:layoutTarget val="inner"/>
          <c:xMode val="edge"/>
          <c:yMode val="edge"/>
          <c:x val="0.25026618547681539"/>
          <c:y val="0.15731478553664976"/>
          <c:w val="0.72473381452318464"/>
          <c:h val="0.74757697862630657"/>
        </c:manualLayout>
      </c:layout>
      <c:bar3DChart>
        <c:barDir val="col"/>
        <c:grouping val="clustered"/>
        <c:varyColors val="0"/>
        <c:ser>
          <c:idx val="0"/>
          <c:order val="0"/>
          <c:spPr>
            <a:solidFill>
              <a:schemeClr val="accent4">
                <a:lumMod val="60000"/>
                <a:lumOff val="40000"/>
              </a:schemeClr>
            </a:solidFill>
          </c:spPr>
          <c:invertIfNegative val="0"/>
          <c:dPt>
            <c:idx val="0"/>
            <c:invertIfNegative val="0"/>
            <c:bubble3D val="0"/>
            <c:spPr>
              <a:solidFill>
                <a:schemeClr val="accent4">
                  <a:lumMod val="60000"/>
                  <a:lumOff val="40000"/>
                </a:schemeClr>
              </a:solidFill>
            </c:spPr>
          </c:dPt>
          <c:dPt>
            <c:idx val="1"/>
            <c:invertIfNegative val="0"/>
            <c:bubble3D val="0"/>
            <c:spPr>
              <a:solidFill>
                <a:schemeClr val="accent4">
                  <a:lumMod val="75000"/>
                </a:schemeClr>
              </a:solidFill>
            </c:spPr>
          </c:dPt>
          <c:dLbls>
            <c:dLbl>
              <c:idx val="0"/>
              <c:layout>
                <c:manualLayout>
                  <c:x val="1.1111111111111125E-2"/>
                  <c:y val="-2.120960918872259E-2"/>
                </c:manualLayout>
              </c:layout>
              <c:showLegendKey val="0"/>
              <c:showVal val="1"/>
              <c:showCatName val="0"/>
              <c:showSerName val="0"/>
              <c:showPercent val="0"/>
              <c:showBubbleSize val="0"/>
            </c:dLbl>
            <c:dLbl>
              <c:idx val="1"/>
              <c:layout>
                <c:manualLayout>
                  <c:x val="2.5000000000000001E-2"/>
                  <c:y val="-2.0642150872125425E-2"/>
                </c:manualLayout>
              </c:layout>
              <c:tx>
                <c:rich>
                  <a:bodyPr/>
                  <a:lstStyle/>
                  <a:p>
                    <a:r>
                      <a:rPr lang="en-US" sz="1400" dirty="0"/>
                      <a:t> </a:t>
                    </a:r>
                    <a:r>
                      <a:rPr lang="tr-TR" sz="1400" dirty="0" smtClean="0"/>
                      <a:t>28.524</a:t>
                    </a:r>
                    <a:r>
                      <a:rPr lang="en-US" sz="1400" dirty="0" smtClean="0"/>
                      <a:t>    </a:t>
                    </a:r>
                    <a:endParaRPr lang="en-US" sz="1200" dirty="0"/>
                  </a:p>
                </c:rich>
              </c:tx>
              <c:showLegendKey val="0"/>
              <c:showVal val="1"/>
              <c:showCatName val="0"/>
              <c:showSerName val="0"/>
              <c:showPercent val="0"/>
              <c:showBubbleSize val="0"/>
            </c:dLbl>
            <c:txPr>
              <a:bodyPr/>
              <a:lstStyle/>
              <a:p>
                <a:pPr>
                  <a:defRPr sz="1400" b="1">
                    <a:solidFill>
                      <a:schemeClr val="tx1"/>
                    </a:solidFill>
                  </a:defRPr>
                </a:pPr>
                <a:endParaRPr lang="tr-TR"/>
              </a:p>
            </c:txPr>
            <c:showLegendKey val="0"/>
            <c:showVal val="1"/>
            <c:showCatName val="0"/>
            <c:showSerName val="0"/>
            <c:showPercent val="0"/>
            <c:showBubbleSize val="0"/>
            <c:showLeaderLines val="0"/>
          </c:dLbls>
          <c:cat>
            <c:numRef>
              <c:f>Sayfa1!$A$1:$A$2</c:f>
              <c:numCache>
                <c:formatCode>General</c:formatCode>
                <c:ptCount val="2"/>
                <c:pt idx="0">
                  <c:v>2002</c:v>
                </c:pt>
                <c:pt idx="1">
                  <c:v>2012</c:v>
                </c:pt>
              </c:numCache>
            </c:numRef>
          </c:cat>
          <c:val>
            <c:numRef>
              <c:f>Sayfa1!$B$1:$B$2</c:f>
              <c:numCache>
                <c:formatCode>_-* #,##0\ _T_L_-;\-* #,##0\ _T_L_-;_-* "-"??\ _T_L_-;_-@_-</c:formatCode>
                <c:ptCount val="2"/>
                <c:pt idx="0">
                  <c:v>1376</c:v>
                </c:pt>
                <c:pt idx="1">
                  <c:v>19824</c:v>
                </c:pt>
              </c:numCache>
            </c:numRef>
          </c:val>
        </c:ser>
        <c:dLbls>
          <c:showLegendKey val="0"/>
          <c:showVal val="0"/>
          <c:showCatName val="0"/>
          <c:showSerName val="0"/>
          <c:showPercent val="0"/>
          <c:showBubbleSize val="0"/>
        </c:dLbls>
        <c:gapWidth val="150"/>
        <c:shape val="box"/>
        <c:axId val="35209216"/>
        <c:axId val="37206784"/>
        <c:axId val="0"/>
      </c:bar3DChart>
      <c:catAx>
        <c:axId val="35209216"/>
        <c:scaling>
          <c:orientation val="minMax"/>
        </c:scaling>
        <c:delete val="1"/>
        <c:axPos val="b"/>
        <c:numFmt formatCode="General" sourceLinked="1"/>
        <c:majorTickMark val="out"/>
        <c:minorTickMark val="none"/>
        <c:tickLblPos val="nextTo"/>
        <c:crossAx val="37206784"/>
        <c:crosses val="autoZero"/>
        <c:auto val="1"/>
        <c:lblAlgn val="ctr"/>
        <c:lblOffset val="100"/>
        <c:noMultiLvlLbl val="0"/>
      </c:catAx>
      <c:valAx>
        <c:axId val="37206784"/>
        <c:scaling>
          <c:orientation val="minMax"/>
        </c:scaling>
        <c:delete val="0"/>
        <c:axPos val="l"/>
        <c:majorGridlines/>
        <c:numFmt formatCode="_-* #,##0\ _T_L_-;\-* #,##0\ _T_L_-;_-* &quot;-&quot;??\ _T_L_-;_-@_-" sourceLinked="1"/>
        <c:majorTickMark val="out"/>
        <c:minorTickMark val="none"/>
        <c:tickLblPos val="nextTo"/>
        <c:txPr>
          <a:bodyPr/>
          <a:lstStyle/>
          <a:p>
            <a:pPr>
              <a:defRPr b="1">
                <a:solidFill>
                  <a:schemeClr val="tx1"/>
                </a:solidFill>
              </a:defRPr>
            </a:pPr>
            <a:endParaRPr lang="tr-TR"/>
          </a:p>
        </c:txPr>
        <c:crossAx val="35209216"/>
        <c:crosses val="autoZero"/>
        <c:crossBetween val="between"/>
      </c:valAx>
    </c:plotArea>
    <c:plotVisOnly val="1"/>
    <c:dispBlanksAs val="gap"/>
    <c:showDLblsOverMax val="0"/>
  </c:chart>
  <c:spPr>
    <a:solidFill>
      <a:schemeClr val="bg1"/>
    </a:solidFill>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7"/>
    </mc:Choice>
    <mc:Fallback>
      <c:style val="47"/>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pPr>
        <a:solidFill>
          <a:schemeClr val="bg1"/>
        </a:solidFill>
      </c:spPr>
    </c:sideWall>
    <c:backWall>
      <c:thickness val="0"/>
      <c:spPr>
        <a:solidFill>
          <a:schemeClr val="bg1"/>
        </a:solidFill>
      </c:spPr>
    </c:backWall>
    <c:plotArea>
      <c:layout>
        <c:manualLayout>
          <c:layoutTarget val="inner"/>
          <c:xMode val="edge"/>
          <c:yMode val="edge"/>
          <c:x val="0.18571062992125983"/>
          <c:y val="5.4091877277679959E-2"/>
          <c:w val="0.75317825896762902"/>
          <c:h val="0.8320545346786149"/>
        </c:manualLayout>
      </c:layout>
      <c:bar3DChart>
        <c:barDir val="col"/>
        <c:grouping val="clustered"/>
        <c:varyColors val="0"/>
        <c:ser>
          <c:idx val="0"/>
          <c:order val="0"/>
          <c:spPr>
            <a:solidFill>
              <a:schemeClr val="accent2">
                <a:lumMod val="40000"/>
                <a:lumOff val="60000"/>
              </a:schemeClr>
            </a:solidFill>
          </c:spPr>
          <c:invertIfNegative val="0"/>
          <c:dPt>
            <c:idx val="0"/>
            <c:invertIfNegative val="0"/>
            <c:bubble3D val="0"/>
            <c:spPr>
              <a:solidFill>
                <a:schemeClr val="accent2">
                  <a:lumMod val="40000"/>
                  <a:lumOff val="60000"/>
                </a:schemeClr>
              </a:solidFill>
            </c:spPr>
          </c:dPt>
          <c:dPt>
            <c:idx val="1"/>
            <c:invertIfNegative val="0"/>
            <c:bubble3D val="0"/>
            <c:spPr>
              <a:solidFill>
                <a:schemeClr val="accent2">
                  <a:lumMod val="75000"/>
                </a:schemeClr>
              </a:solidFill>
            </c:spPr>
          </c:dPt>
          <c:dLbls>
            <c:dLbl>
              <c:idx val="0"/>
              <c:layout>
                <c:manualLayout>
                  <c:x val="1.9444444444444445E-2"/>
                  <c:y val="-2.8823506789843911E-2"/>
                </c:manualLayout>
              </c:layout>
              <c:tx>
                <c:rich>
                  <a:bodyPr/>
                  <a:lstStyle/>
                  <a:p>
                    <a:r>
                      <a:rPr lang="en-US" sz="1400" dirty="0"/>
                      <a:t>0,50%</a:t>
                    </a:r>
                    <a:endParaRPr lang="en-US" sz="1200" dirty="0"/>
                  </a:p>
                </c:rich>
              </c:tx>
              <c:showLegendKey val="0"/>
              <c:showVal val="1"/>
              <c:showCatName val="0"/>
              <c:showSerName val="0"/>
              <c:showPercent val="0"/>
              <c:showBubbleSize val="0"/>
            </c:dLbl>
            <c:dLbl>
              <c:idx val="1"/>
              <c:layout>
                <c:manualLayout>
                  <c:x val="2.2222222222222251E-2"/>
                  <c:y val="-3.7065753377829885E-2"/>
                </c:manualLayout>
              </c:layout>
              <c:tx>
                <c:rich>
                  <a:bodyPr/>
                  <a:lstStyle/>
                  <a:p>
                    <a:r>
                      <a:rPr lang="en-US" dirty="0" smtClean="0"/>
                      <a:t>1,</a:t>
                    </a:r>
                    <a:r>
                      <a:rPr lang="tr-TR" dirty="0" smtClean="0"/>
                      <a:t>46</a:t>
                    </a:r>
                    <a:r>
                      <a:rPr lang="en-US" dirty="0" smtClean="0"/>
                      <a:t>%</a:t>
                    </a:r>
                    <a:endParaRPr lang="en-US" dirty="0"/>
                  </a:p>
                </c:rich>
              </c:tx>
              <c:showLegendKey val="0"/>
              <c:showVal val="1"/>
              <c:showCatName val="0"/>
              <c:showSerName val="0"/>
              <c:showPercent val="0"/>
              <c:showBubbleSize val="0"/>
            </c:dLbl>
            <c:txPr>
              <a:bodyPr/>
              <a:lstStyle/>
              <a:p>
                <a:pPr>
                  <a:defRPr sz="1400" b="1">
                    <a:solidFill>
                      <a:schemeClr val="tx1"/>
                    </a:solidFill>
                  </a:defRPr>
                </a:pPr>
                <a:endParaRPr lang="tr-TR"/>
              </a:p>
            </c:txPr>
            <c:showLegendKey val="0"/>
            <c:showVal val="1"/>
            <c:showCatName val="0"/>
            <c:showSerName val="0"/>
            <c:showPercent val="0"/>
            <c:showBubbleSize val="0"/>
            <c:showLeaderLines val="0"/>
          </c:dLbls>
          <c:cat>
            <c:numRef>
              <c:f>Sayfa1!$A$4:$A$5</c:f>
              <c:numCache>
                <c:formatCode>General</c:formatCode>
                <c:ptCount val="2"/>
                <c:pt idx="0">
                  <c:v>2002</c:v>
                </c:pt>
                <c:pt idx="1">
                  <c:v>2012</c:v>
                </c:pt>
              </c:numCache>
            </c:numRef>
          </c:cat>
          <c:val>
            <c:numRef>
              <c:f>Sayfa1!$B$4:$B$5</c:f>
              <c:numCache>
                <c:formatCode>0.00%</c:formatCode>
                <c:ptCount val="2"/>
                <c:pt idx="0">
                  <c:v>5.0000000000000088E-3</c:v>
                </c:pt>
                <c:pt idx="1">
                  <c:v>1.4E-2</c:v>
                </c:pt>
              </c:numCache>
            </c:numRef>
          </c:val>
        </c:ser>
        <c:dLbls>
          <c:showLegendKey val="0"/>
          <c:showVal val="0"/>
          <c:showCatName val="0"/>
          <c:showSerName val="0"/>
          <c:showPercent val="0"/>
          <c:showBubbleSize val="0"/>
        </c:dLbls>
        <c:gapWidth val="150"/>
        <c:shape val="box"/>
        <c:axId val="41352192"/>
        <c:axId val="45082304"/>
        <c:axId val="0"/>
      </c:bar3DChart>
      <c:catAx>
        <c:axId val="41352192"/>
        <c:scaling>
          <c:orientation val="minMax"/>
        </c:scaling>
        <c:delete val="1"/>
        <c:axPos val="b"/>
        <c:numFmt formatCode="General" sourceLinked="1"/>
        <c:majorTickMark val="out"/>
        <c:minorTickMark val="none"/>
        <c:tickLblPos val="nextTo"/>
        <c:crossAx val="45082304"/>
        <c:crosses val="autoZero"/>
        <c:auto val="1"/>
        <c:lblAlgn val="ctr"/>
        <c:lblOffset val="100"/>
        <c:noMultiLvlLbl val="0"/>
      </c:catAx>
      <c:valAx>
        <c:axId val="45082304"/>
        <c:scaling>
          <c:orientation val="minMax"/>
        </c:scaling>
        <c:delete val="0"/>
        <c:axPos val="l"/>
        <c:majorGridlines/>
        <c:numFmt formatCode="0.00%" sourceLinked="1"/>
        <c:majorTickMark val="out"/>
        <c:minorTickMark val="none"/>
        <c:tickLblPos val="nextTo"/>
        <c:txPr>
          <a:bodyPr/>
          <a:lstStyle/>
          <a:p>
            <a:pPr>
              <a:defRPr b="1">
                <a:solidFill>
                  <a:schemeClr val="tx1"/>
                </a:solidFill>
              </a:defRPr>
            </a:pPr>
            <a:endParaRPr lang="tr-TR"/>
          </a:p>
        </c:txPr>
        <c:crossAx val="41352192"/>
        <c:crosses val="autoZero"/>
        <c:crossBetween val="between"/>
      </c:valAx>
    </c:plotArea>
    <c:plotVisOnly val="1"/>
    <c:dispBlanksAs val="gap"/>
    <c:showDLblsOverMax val="0"/>
  </c:chart>
  <c:spPr>
    <a:solidFill>
      <a:schemeClr val="bg1"/>
    </a:solidFill>
  </c:spPr>
  <c:externalData r:id="rId2">
    <c:autoUpdate val="0"/>
  </c:externalData>
</c:chartSpace>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3647F-3B51-41D4-B5A7-9E8EEA0C188F}" type="doc">
      <dgm:prSet loTypeId="urn:microsoft.com/office/officeart/2011/layout/TabList#1" loCatId="list" qsTypeId="urn:microsoft.com/office/officeart/2005/8/quickstyle/simple1" qsCatId="simple" csTypeId="urn:microsoft.com/office/officeart/2005/8/colors/accent1_2" csCatId="accent1" phldr="1"/>
      <dgm:spPr/>
      <dgm:t>
        <a:bodyPr/>
        <a:lstStyle/>
        <a:p>
          <a:endParaRPr lang="tr-TR"/>
        </a:p>
      </dgm:t>
    </dgm:pt>
    <dgm:pt modelId="{9B3C4BD7-78A7-43E9-B0A1-45E7BD280915}">
      <dgm:prSet phldrT="[Metin]" custT="1"/>
      <dgm:spPr/>
      <dgm:t>
        <a:bodyPr/>
        <a:lstStyle/>
        <a:p>
          <a:pPr algn="l"/>
          <a:r>
            <a:rPr lang="tr-TR" sz="3500" b="1" dirty="0" smtClean="0"/>
            <a:t>Population</a:t>
          </a:r>
          <a:endParaRPr lang="tr-TR" sz="3500" b="1" dirty="0"/>
        </a:p>
      </dgm:t>
    </dgm:pt>
    <dgm:pt modelId="{D7036A40-41E3-41AD-AA8A-0B19573AE86D}" type="parTrans" cxnId="{CE7FC6AD-51F9-4E0C-B087-2D941E380B03}">
      <dgm:prSet/>
      <dgm:spPr/>
      <dgm:t>
        <a:bodyPr/>
        <a:lstStyle/>
        <a:p>
          <a:endParaRPr lang="tr-TR"/>
        </a:p>
      </dgm:t>
    </dgm:pt>
    <dgm:pt modelId="{F9C72482-890E-4700-B169-54004A0BD399}" type="sibTrans" cxnId="{CE7FC6AD-51F9-4E0C-B087-2D941E380B03}">
      <dgm:prSet/>
      <dgm:spPr/>
      <dgm:t>
        <a:bodyPr/>
        <a:lstStyle/>
        <a:p>
          <a:endParaRPr lang="tr-TR"/>
        </a:p>
      </dgm:t>
    </dgm:pt>
    <dgm:pt modelId="{A7C66E45-533E-4026-A418-155F13319A07}">
      <dgm:prSet phldrT="[Metin]" custT="1"/>
      <dgm:spPr/>
      <dgm:t>
        <a:bodyPr/>
        <a:lstStyle/>
        <a:p>
          <a:pPr algn="r"/>
          <a:r>
            <a:rPr lang="tr-TR" sz="3500" b="1" dirty="0" smtClean="0"/>
            <a:t>2015</a:t>
          </a:r>
          <a:endParaRPr lang="tr-TR" sz="3500" b="1" dirty="0"/>
        </a:p>
      </dgm:t>
    </dgm:pt>
    <dgm:pt modelId="{1ADF268F-62D5-4FB9-BD31-7BAC3A37BD0D}" type="parTrans" cxnId="{B6C55A9A-9B6B-4D9E-957B-5C5EEFDB41FC}">
      <dgm:prSet/>
      <dgm:spPr/>
      <dgm:t>
        <a:bodyPr/>
        <a:lstStyle/>
        <a:p>
          <a:endParaRPr lang="tr-TR"/>
        </a:p>
      </dgm:t>
    </dgm:pt>
    <dgm:pt modelId="{1276A51B-4488-43FE-AB64-FFAF8CE2B95E}" type="sibTrans" cxnId="{B6C55A9A-9B6B-4D9E-957B-5C5EEFDB41FC}">
      <dgm:prSet/>
      <dgm:spPr/>
      <dgm:t>
        <a:bodyPr/>
        <a:lstStyle/>
        <a:p>
          <a:endParaRPr lang="tr-TR"/>
        </a:p>
      </dgm:t>
    </dgm:pt>
    <dgm:pt modelId="{2F860D9E-D1FA-4DF8-A341-DB69A3E109A1}">
      <dgm:prSet phldrT="[Metin]" custT="1"/>
      <dgm:spPr/>
      <dgm:t>
        <a:bodyPr/>
        <a:lstStyle/>
        <a:p>
          <a:r>
            <a:rPr lang="tr-TR" sz="5000" b="1" i="0" dirty="0" smtClean="0"/>
            <a:t>78.741.053</a:t>
          </a:r>
          <a:endParaRPr lang="tr-TR" sz="5000" dirty="0"/>
        </a:p>
      </dgm:t>
    </dgm:pt>
    <dgm:pt modelId="{03B43A0D-760C-433C-BDB4-14E740DEB436}" type="parTrans" cxnId="{F7126C21-DAF1-4568-938C-65971BBF20C5}">
      <dgm:prSet/>
      <dgm:spPr/>
      <dgm:t>
        <a:bodyPr/>
        <a:lstStyle/>
        <a:p>
          <a:endParaRPr lang="tr-TR"/>
        </a:p>
      </dgm:t>
    </dgm:pt>
    <dgm:pt modelId="{B54A9130-7A8A-44FE-9025-616F26A126FD}" type="sibTrans" cxnId="{F7126C21-DAF1-4568-938C-65971BBF20C5}">
      <dgm:prSet/>
      <dgm:spPr/>
      <dgm:t>
        <a:bodyPr/>
        <a:lstStyle/>
        <a:p>
          <a:endParaRPr lang="tr-TR"/>
        </a:p>
      </dgm:t>
    </dgm:pt>
    <dgm:pt modelId="{A029FAB2-C314-4CE2-9264-5D20D5A498DA}">
      <dgm:prSet phldrT="[Metin]" custT="1"/>
      <dgm:spPr/>
      <dgm:t>
        <a:bodyPr/>
        <a:lstStyle/>
        <a:p>
          <a:pPr algn="l"/>
          <a:r>
            <a:rPr lang="tr-TR" sz="3500" b="1" dirty="0" smtClean="0"/>
            <a:t>GDP </a:t>
          </a:r>
          <a:r>
            <a:rPr lang="tr-TR" sz="1400" b="1" dirty="0" smtClean="0"/>
            <a:t>in </a:t>
          </a:r>
          <a:r>
            <a:rPr lang="tr-TR" sz="1400" b="1" dirty="0" err="1" smtClean="0"/>
            <a:t>ppp</a:t>
          </a:r>
          <a:endParaRPr lang="tr-TR" sz="1400" b="1" dirty="0"/>
        </a:p>
      </dgm:t>
    </dgm:pt>
    <dgm:pt modelId="{DBB42B03-F268-4B4E-90E9-70C347142519}" type="parTrans" cxnId="{B58AA130-5939-4393-B981-4619E774B784}">
      <dgm:prSet/>
      <dgm:spPr/>
      <dgm:t>
        <a:bodyPr/>
        <a:lstStyle/>
        <a:p>
          <a:endParaRPr lang="tr-TR"/>
        </a:p>
      </dgm:t>
    </dgm:pt>
    <dgm:pt modelId="{1D710739-B34E-40E7-9D10-E74B1B1EB6BA}" type="sibTrans" cxnId="{B58AA130-5939-4393-B981-4619E774B784}">
      <dgm:prSet/>
      <dgm:spPr/>
      <dgm:t>
        <a:bodyPr/>
        <a:lstStyle/>
        <a:p>
          <a:endParaRPr lang="tr-TR"/>
        </a:p>
      </dgm:t>
    </dgm:pt>
    <dgm:pt modelId="{3997A694-09AA-4DAF-BCCA-AF82BE137563}">
      <dgm:prSet phldrT="[Metin]" custT="1"/>
      <dgm:spPr/>
      <dgm:t>
        <a:bodyPr/>
        <a:lstStyle/>
        <a:p>
          <a:pPr algn="r"/>
          <a:r>
            <a:rPr lang="tr-TR" sz="3500" b="1" dirty="0" smtClean="0"/>
            <a:t>2014</a:t>
          </a:r>
          <a:endParaRPr lang="tr-TR" sz="3500" b="1" dirty="0"/>
        </a:p>
      </dgm:t>
    </dgm:pt>
    <dgm:pt modelId="{93DF9596-0CE1-4430-BCEE-78AD0219EA86}" type="parTrans" cxnId="{4D940EDE-6230-4504-8DC1-A0BD8FF0DF26}">
      <dgm:prSet/>
      <dgm:spPr/>
      <dgm:t>
        <a:bodyPr/>
        <a:lstStyle/>
        <a:p>
          <a:endParaRPr lang="tr-TR"/>
        </a:p>
      </dgm:t>
    </dgm:pt>
    <dgm:pt modelId="{26EB94A7-0550-49E4-BD58-CB8CCED77FAA}" type="sibTrans" cxnId="{4D940EDE-6230-4504-8DC1-A0BD8FF0DF26}">
      <dgm:prSet/>
      <dgm:spPr/>
      <dgm:t>
        <a:bodyPr/>
        <a:lstStyle/>
        <a:p>
          <a:endParaRPr lang="tr-TR"/>
        </a:p>
      </dgm:t>
    </dgm:pt>
    <dgm:pt modelId="{E6CD00EC-6979-4948-8FE6-086A165BF111}">
      <dgm:prSet phldrT="[Metin]" custT="1"/>
      <dgm:spPr/>
      <dgm:t>
        <a:bodyPr/>
        <a:lstStyle/>
        <a:p>
          <a:r>
            <a:rPr lang="tr-TR" sz="5000" b="1" dirty="0" smtClean="0"/>
            <a:t>$1.515 </a:t>
          </a:r>
          <a:r>
            <a:rPr lang="tr-TR" sz="5000" b="1" dirty="0" err="1" smtClean="0"/>
            <a:t>trillion</a:t>
          </a:r>
          <a:endParaRPr lang="tr-TR" sz="5000" b="1" dirty="0"/>
        </a:p>
      </dgm:t>
    </dgm:pt>
    <dgm:pt modelId="{9A1C8F60-2328-4B24-B31E-B7C96518AD65}" type="parTrans" cxnId="{61BDAD0F-4181-48B9-AC10-B22FB7B8BD64}">
      <dgm:prSet/>
      <dgm:spPr/>
      <dgm:t>
        <a:bodyPr/>
        <a:lstStyle/>
        <a:p>
          <a:endParaRPr lang="tr-TR"/>
        </a:p>
      </dgm:t>
    </dgm:pt>
    <dgm:pt modelId="{5802006F-A214-4057-9BB1-878143DED78D}" type="sibTrans" cxnId="{61BDAD0F-4181-48B9-AC10-B22FB7B8BD64}">
      <dgm:prSet/>
      <dgm:spPr/>
      <dgm:t>
        <a:bodyPr/>
        <a:lstStyle/>
        <a:p>
          <a:endParaRPr lang="tr-TR"/>
        </a:p>
      </dgm:t>
    </dgm:pt>
    <dgm:pt modelId="{FB7079AB-507B-4928-B684-C0ACD6E44F68}">
      <dgm:prSet phldrT="[Metin]" custT="1"/>
      <dgm:spPr/>
      <dgm:t>
        <a:bodyPr/>
        <a:lstStyle/>
        <a:p>
          <a:pPr algn="l">
            <a:lnSpc>
              <a:spcPct val="0"/>
            </a:lnSpc>
          </a:pPr>
          <a:r>
            <a:rPr lang="tr-TR" sz="3500" b="1" dirty="0" smtClean="0"/>
            <a:t>GDP </a:t>
          </a:r>
          <a:r>
            <a:rPr lang="tr-TR" sz="3500" b="1" dirty="0" err="1" smtClean="0"/>
            <a:t>Growth</a:t>
          </a:r>
          <a:endParaRPr lang="tr-TR" sz="3500" b="1" dirty="0" smtClean="0"/>
        </a:p>
      </dgm:t>
    </dgm:pt>
    <dgm:pt modelId="{5784DA51-319F-4400-8E7D-3108B0B03B43}" type="parTrans" cxnId="{F6A78399-C36A-4787-A5C2-1CACA92C8F78}">
      <dgm:prSet/>
      <dgm:spPr/>
      <dgm:t>
        <a:bodyPr/>
        <a:lstStyle/>
        <a:p>
          <a:endParaRPr lang="tr-TR"/>
        </a:p>
      </dgm:t>
    </dgm:pt>
    <dgm:pt modelId="{39ABD921-A265-47F3-BEDC-5DF3988678E3}" type="sibTrans" cxnId="{F6A78399-C36A-4787-A5C2-1CACA92C8F78}">
      <dgm:prSet/>
      <dgm:spPr/>
      <dgm:t>
        <a:bodyPr/>
        <a:lstStyle/>
        <a:p>
          <a:endParaRPr lang="tr-TR"/>
        </a:p>
      </dgm:t>
    </dgm:pt>
    <dgm:pt modelId="{BCB051DB-25D7-4AFE-A238-849574AB1F04}">
      <dgm:prSet phldrT="[Metin]" custT="1"/>
      <dgm:spPr/>
      <dgm:t>
        <a:bodyPr/>
        <a:lstStyle/>
        <a:p>
          <a:pPr algn="r"/>
          <a:r>
            <a:rPr lang="tr-TR" sz="3500" b="1" dirty="0" smtClean="0"/>
            <a:t>2015</a:t>
          </a:r>
          <a:endParaRPr lang="tr-TR" sz="3500" b="1" dirty="0"/>
        </a:p>
      </dgm:t>
    </dgm:pt>
    <dgm:pt modelId="{EF7A9A97-17BB-4C55-AF21-E331738A6715}" type="parTrans" cxnId="{FE4C8802-EC8B-4677-9815-32DC92E2C0D9}">
      <dgm:prSet/>
      <dgm:spPr/>
      <dgm:t>
        <a:bodyPr/>
        <a:lstStyle/>
        <a:p>
          <a:endParaRPr lang="tr-TR"/>
        </a:p>
      </dgm:t>
    </dgm:pt>
    <dgm:pt modelId="{35A98354-E5BF-4FF8-BE3A-68F821E138CE}" type="sibTrans" cxnId="{FE4C8802-EC8B-4677-9815-32DC92E2C0D9}">
      <dgm:prSet/>
      <dgm:spPr/>
      <dgm:t>
        <a:bodyPr/>
        <a:lstStyle/>
        <a:p>
          <a:endParaRPr lang="tr-TR"/>
        </a:p>
      </dgm:t>
    </dgm:pt>
    <dgm:pt modelId="{64235476-A1EC-4442-BEA5-1D560FDBA90D}">
      <dgm:prSet phldrT="[Metin]" custT="1"/>
      <dgm:spPr/>
      <dgm:t>
        <a:bodyPr/>
        <a:lstStyle/>
        <a:p>
          <a:pPr marL="0" indent="0">
            <a:lnSpc>
              <a:spcPct val="100000"/>
            </a:lnSpc>
            <a:spcAft>
              <a:spcPts val="0"/>
            </a:spcAft>
          </a:pPr>
          <a:r>
            <a:rPr lang="tr-TR" sz="5000" b="1" dirty="0" smtClean="0"/>
            <a:t>%3,4 </a:t>
          </a:r>
          <a:r>
            <a:rPr lang="tr-TR" sz="1200" b="1" dirty="0" err="1" smtClean="0"/>
            <a:t>first</a:t>
          </a:r>
          <a:r>
            <a:rPr lang="tr-TR" sz="1200" b="1" dirty="0" smtClean="0"/>
            <a:t> 9 </a:t>
          </a:r>
          <a:r>
            <a:rPr lang="tr-TR" sz="1200" b="1" dirty="0" err="1" smtClean="0"/>
            <a:t>months</a:t>
          </a:r>
          <a:r>
            <a:rPr lang="tr-TR" sz="1200" b="1" dirty="0" smtClean="0"/>
            <a:t> </a:t>
          </a:r>
          <a:r>
            <a:rPr lang="tr-TR" sz="1200" b="1" dirty="0" err="1" smtClean="0"/>
            <a:t>est</a:t>
          </a:r>
          <a:r>
            <a:rPr lang="tr-TR" sz="1200" b="1" dirty="0" smtClean="0"/>
            <a:t>.</a:t>
          </a:r>
          <a:endParaRPr lang="tr-TR" sz="1200" b="1" dirty="0"/>
        </a:p>
      </dgm:t>
    </dgm:pt>
    <dgm:pt modelId="{8EA56DA1-111E-4458-9DDB-DE1D389FB698}" type="parTrans" cxnId="{A07308CE-8CF8-4BD1-B700-9CF5228C245C}">
      <dgm:prSet/>
      <dgm:spPr/>
      <dgm:t>
        <a:bodyPr/>
        <a:lstStyle/>
        <a:p>
          <a:endParaRPr lang="tr-TR"/>
        </a:p>
      </dgm:t>
    </dgm:pt>
    <dgm:pt modelId="{6E793043-28C8-4BA5-ACA1-DA7F26DAD4E3}" type="sibTrans" cxnId="{A07308CE-8CF8-4BD1-B700-9CF5228C245C}">
      <dgm:prSet/>
      <dgm:spPr/>
      <dgm:t>
        <a:bodyPr/>
        <a:lstStyle/>
        <a:p>
          <a:endParaRPr lang="tr-TR"/>
        </a:p>
      </dgm:t>
    </dgm:pt>
    <dgm:pt modelId="{B70D9984-C392-414B-8517-CCA4D22E7B64}" type="pres">
      <dgm:prSet presAssocID="{3DA3647F-3B51-41D4-B5A7-9E8EEA0C188F}" presName="Name0" presStyleCnt="0">
        <dgm:presLayoutVars>
          <dgm:chMax/>
          <dgm:chPref val="3"/>
          <dgm:dir/>
          <dgm:animOne val="branch"/>
          <dgm:animLvl val="lvl"/>
        </dgm:presLayoutVars>
      </dgm:prSet>
      <dgm:spPr/>
      <dgm:t>
        <a:bodyPr/>
        <a:lstStyle/>
        <a:p>
          <a:endParaRPr lang="en-US"/>
        </a:p>
      </dgm:t>
    </dgm:pt>
    <dgm:pt modelId="{AEB8AAD6-8DCA-4493-89EF-4C90DCFB7CC6}" type="pres">
      <dgm:prSet presAssocID="{9B3C4BD7-78A7-43E9-B0A1-45E7BD280915}" presName="composite" presStyleCnt="0"/>
      <dgm:spPr/>
    </dgm:pt>
    <dgm:pt modelId="{D5426D81-F74F-4E17-90A8-2F41C0E2053C}" type="pres">
      <dgm:prSet presAssocID="{9B3C4BD7-78A7-43E9-B0A1-45E7BD280915}" presName="FirstChild" presStyleLbl="revTx" presStyleIdx="0" presStyleCnt="6" custScaleX="51350" custLinFactNeighborX="14326" custLinFactNeighborY="-111">
        <dgm:presLayoutVars>
          <dgm:chMax val="0"/>
          <dgm:chPref val="0"/>
          <dgm:bulletEnabled val="1"/>
        </dgm:presLayoutVars>
      </dgm:prSet>
      <dgm:spPr/>
      <dgm:t>
        <a:bodyPr/>
        <a:lstStyle/>
        <a:p>
          <a:endParaRPr lang="en-US"/>
        </a:p>
      </dgm:t>
    </dgm:pt>
    <dgm:pt modelId="{525F0E1B-A0B9-4957-A1ED-82CFD429F889}" type="pres">
      <dgm:prSet presAssocID="{9B3C4BD7-78A7-43E9-B0A1-45E7BD280915}" presName="Parent" presStyleLbl="alignNode1" presStyleIdx="0" presStyleCnt="3" custScaleX="213832" custLinFactNeighborX="31906" custLinFactNeighborY="506">
        <dgm:presLayoutVars>
          <dgm:chMax val="3"/>
          <dgm:chPref val="3"/>
          <dgm:bulletEnabled val="1"/>
        </dgm:presLayoutVars>
      </dgm:prSet>
      <dgm:spPr/>
      <dgm:t>
        <a:bodyPr/>
        <a:lstStyle/>
        <a:p>
          <a:endParaRPr lang="tr-TR"/>
        </a:p>
      </dgm:t>
    </dgm:pt>
    <dgm:pt modelId="{080AE589-7E59-4DE9-8892-BDA86E33AE22}" type="pres">
      <dgm:prSet presAssocID="{9B3C4BD7-78A7-43E9-B0A1-45E7BD280915}" presName="Accent" presStyleLbl="parChTrans1D1" presStyleIdx="0" presStyleCnt="3"/>
      <dgm:spPr/>
    </dgm:pt>
    <dgm:pt modelId="{C65E9094-C37B-4A9D-B9C2-6F522CD85BB1}" type="pres">
      <dgm:prSet presAssocID="{9B3C4BD7-78A7-43E9-B0A1-45E7BD280915}" presName="Child" presStyleLbl="revTx" presStyleIdx="1" presStyleCnt="6" custLinFactY="-5664" custLinFactNeighborY="-100000">
        <dgm:presLayoutVars>
          <dgm:chMax val="0"/>
          <dgm:chPref val="0"/>
          <dgm:bulletEnabled val="1"/>
        </dgm:presLayoutVars>
      </dgm:prSet>
      <dgm:spPr/>
      <dgm:t>
        <a:bodyPr/>
        <a:lstStyle/>
        <a:p>
          <a:endParaRPr lang="tr-TR"/>
        </a:p>
      </dgm:t>
    </dgm:pt>
    <dgm:pt modelId="{F291854E-7502-4D1A-9A64-3142DAAD4F42}" type="pres">
      <dgm:prSet presAssocID="{F9C72482-890E-4700-B169-54004A0BD399}" presName="sibTrans" presStyleCnt="0"/>
      <dgm:spPr/>
    </dgm:pt>
    <dgm:pt modelId="{B7EF9151-4190-4F0A-9B2B-87907FABC9F7}" type="pres">
      <dgm:prSet presAssocID="{A029FAB2-C314-4CE2-9264-5D20D5A498DA}" presName="composite" presStyleCnt="0"/>
      <dgm:spPr/>
    </dgm:pt>
    <dgm:pt modelId="{C32B898C-5688-497F-A30A-2F18EF2A7F5B}" type="pres">
      <dgm:prSet presAssocID="{A029FAB2-C314-4CE2-9264-5D20D5A498DA}" presName="FirstChild" presStyleLbl="revTx" presStyleIdx="2" presStyleCnt="6" custScaleX="53245" custLinFactNeighborX="19857" custLinFactNeighborY="-8428">
        <dgm:presLayoutVars>
          <dgm:chMax val="0"/>
          <dgm:chPref val="0"/>
          <dgm:bulletEnabled val="1"/>
        </dgm:presLayoutVars>
      </dgm:prSet>
      <dgm:spPr/>
      <dgm:t>
        <a:bodyPr/>
        <a:lstStyle/>
        <a:p>
          <a:endParaRPr lang="tr-TR"/>
        </a:p>
      </dgm:t>
    </dgm:pt>
    <dgm:pt modelId="{7039C976-7875-4670-953A-EFC57D4880AF}" type="pres">
      <dgm:prSet presAssocID="{A029FAB2-C314-4CE2-9264-5D20D5A498DA}" presName="Parent" presStyleLbl="alignNode1" presStyleIdx="1" presStyleCnt="3" custScaleX="271582" custLinFactNeighborX="38993" custLinFactNeighborY="7820">
        <dgm:presLayoutVars>
          <dgm:chMax val="3"/>
          <dgm:chPref val="3"/>
          <dgm:bulletEnabled val="1"/>
        </dgm:presLayoutVars>
      </dgm:prSet>
      <dgm:spPr/>
      <dgm:t>
        <a:bodyPr/>
        <a:lstStyle/>
        <a:p>
          <a:endParaRPr lang="en-US"/>
        </a:p>
      </dgm:t>
    </dgm:pt>
    <dgm:pt modelId="{AF8C575C-E88C-4328-830C-1901B4C82A9D}" type="pres">
      <dgm:prSet presAssocID="{A029FAB2-C314-4CE2-9264-5D20D5A498DA}" presName="Accent" presStyleLbl="parChTrans1D1" presStyleIdx="1" presStyleCnt="3"/>
      <dgm:spPr/>
    </dgm:pt>
    <dgm:pt modelId="{8F47AD94-D5DA-4137-A32B-9B2D72223816}" type="pres">
      <dgm:prSet presAssocID="{A029FAB2-C314-4CE2-9264-5D20D5A498DA}" presName="Child" presStyleLbl="revTx" presStyleIdx="3" presStyleCnt="6">
        <dgm:presLayoutVars>
          <dgm:chMax val="0"/>
          <dgm:chPref val="0"/>
          <dgm:bulletEnabled val="1"/>
        </dgm:presLayoutVars>
      </dgm:prSet>
      <dgm:spPr/>
      <dgm:t>
        <a:bodyPr/>
        <a:lstStyle/>
        <a:p>
          <a:endParaRPr lang="tr-TR"/>
        </a:p>
      </dgm:t>
    </dgm:pt>
    <dgm:pt modelId="{1D66BD7B-1205-4554-9BD9-B7B50C060028}" type="pres">
      <dgm:prSet presAssocID="{1D710739-B34E-40E7-9D10-E74B1B1EB6BA}" presName="sibTrans" presStyleCnt="0"/>
      <dgm:spPr/>
    </dgm:pt>
    <dgm:pt modelId="{38186FF3-DB23-47C8-9B56-3ED77C54C0F2}" type="pres">
      <dgm:prSet presAssocID="{FB7079AB-507B-4928-B684-C0ACD6E44F68}" presName="composite" presStyleCnt="0"/>
      <dgm:spPr/>
    </dgm:pt>
    <dgm:pt modelId="{2E143089-4A9E-4D0F-9A2D-938515D79A94}" type="pres">
      <dgm:prSet presAssocID="{FB7079AB-507B-4928-B684-C0ACD6E44F68}" presName="FirstChild" presStyleLbl="revTx" presStyleIdx="4" presStyleCnt="6" custScaleX="44540" custLinFactNeighborX="14484" custLinFactNeighborY="-3748">
        <dgm:presLayoutVars>
          <dgm:chMax val="0"/>
          <dgm:chPref val="0"/>
          <dgm:bulletEnabled val="1"/>
        </dgm:presLayoutVars>
      </dgm:prSet>
      <dgm:spPr/>
      <dgm:t>
        <a:bodyPr/>
        <a:lstStyle/>
        <a:p>
          <a:endParaRPr lang="en-US"/>
        </a:p>
      </dgm:t>
    </dgm:pt>
    <dgm:pt modelId="{EEC037BD-CBEA-4331-B8EA-4FB19C25062B}" type="pres">
      <dgm:prSet presAssocID="{FB7079AB-507B-4928-B684-C0ACD6E44F68}" presName="Parent" presStyleLbl="alignNode1" presStyleIdx="2" presStyleCnt="3" custScaleX="263807" custScaleY="147063" custLinFactNeighborX="43579" custLinFactNeighborY="-24264">
        <dgm:presLayoutVars>
          <dgm:chMax val="3"/>
          <dgm:chPref val="3"/>
          <dgm:bulletEnabled val="1"/>
        </dgm:presLayoutVars>
      </dgm:prSet>
      <dgm:spPr/>
      <dgm:t>
        <a:bodyPr/>
        <a:lstStyle/>
        <a:p>
          <a:endParaRPr lang="en-US"/>
        </a:p>
      </dgm:t>
    </dgm:pt>
    <dgm:pt modelId="{F0F00D7C-A26B-48B6-B7D2-B2BD252C428A}" type="pres">
      <dgm:prSet presAssocID="{FB7079AB-507B-4928-B684-C0ACD6E44F68}" presName="Accent" presStyleLbl="parChTrans1D1" presStyleIdx="2" presStyleCnt="3"/>
      <dgm:spPr/>
    </dgm:pt>
    <dgm:pt modelId="{11B85ECD-738E-4800-881A-D993912B5B28}" type="pres">
      <dgm:prSet presAssocID="{FB7079AB-507B-4928-B684-C0ACD6E44F68}" presName="Child" presStyleLbl="revTx" presStyleIdx="5" presStyleCnt="6">
        <dgm:presLayoutVars>
          <dgm:chMax val="0"/>
          <dgm:chPref val="0"/>
          <dgm:bulletEnabled val="1"/>
        </dgm:presLayoutVars>
      </dgm:prSet>
      <dgm:spPr/>
      <dgm:t>
        <a:bodyPr/>
        <a:lstStyle/>
        <a:p>
          <a:endParaRPr lang="tr-TR"/>
        </a:p>
      </dgm:t>
    </dgm:pt>
  </dgm:ptLst>
  <dgm:cxnLst>
    <dgm:cxn modelId="{2048E609-ABB9-4730-9F4A-FC9CB67AF794}" type="presOf" srcId="{9B3C4BD7-78A7-43E9-B0A1-45E7BD280915}" destId="{525F0E1B-A0B9-4957-A1ED-82CFD429F889}" srcOrd="0" destOrd="0" presId="urn:microsoft.com/office/officeart/2011/layout/TabList#1"/>
    <dgm:cxn modelId="{C67FF2ED-DE19-4A3F-9D1E-32C340799CC5}" type="presOf" srcId="{E6CD00EC-6979-4948-8FE6-086A165BF111}" destId="{8F47AD94-D5DA-4137-A32B-9B2D72223816}" srcOrd="0" destOrd="0" presId="urn:microsoft.com/office/officeart/2011/layout/TabList#1"/>
    <dgm:cxn modelId="{F6A78399-C36A-4787-A5C2-1CACA92C8F78}" srcId="{3DA3647F-3B51-41D4-B5A7-9E8EEA0C188F}" destId="{FB7079AB-507B-4928-B684-C0ACD6E44F68}" srcOrd="2" destOrd="0" parTransId="{5784DA51-319F-4400-8E7D-3108B0B03B43}" sibTransId="{39ABD921-A265-47F3-BEDC-5DF3988678E3}"/>
    <dgm:cxn modelId="{CE7FC6AD-51F9-4E0C-B087-2D941E380B03}" srcId="{3DA3647F-3B51-41D4-B5A7-9E8EEA0C188F}" destId="{9B3C4BD7-78A7-43E9-B0A1-45E7BD280915}" srcOrd="0" destOrd="0" parTransId="{D7036A40-41E3-41AD-AA8A-0B19573AE86D}" sibTransId="{F9C72482-890E-4700-B169-54004A0BD399}"/>
    <dgm:cxn modelId="{A7B6749A-CF33-4289-9605-94E0FE59C3F6}" type="presOf" srcId="{A7C66E45-533E-4026-A418-155F13319A07}" destId="{D5426D81-F74F-4E17-90A8-2F41C0E2053C}" srcOrd="0" destOrd="0" presId="urn:microsoft.com/office/officeart/2011/layout/TabList#1"/>
    <dgm:cxn modelId="{B6C55A9A-9B6B-4D9E-957B-5C5EEFDB41FC}" srcId="{9B3C4BD7-78A7-43E9-B0A1-45E7BD280915}" destId="{A7C66E45-533E-4026-A418-155F13319A07}" srcOrd="0" destOrd="0" parTransId="{1ADF268F-62D5-4FB9-BD31-7BAC3A37BD0D}" sibTransId="{1276A51B-4488-43FE-AB64-FFAF8CE2B95E}"/>
    <dgm:cxn modelId="{F7126C21-DAF1-4568-938C-65971BBF20C5}" srcId="{9B3C4BD7-78A7-43E9-B0A1-45E7BD280915}" destId="{2F860D9E-D1FA-4DF8-A341-DB69A3E109A1}" srcOrd="1" destOrd="0" parTransId="{03B43A0D-760C-433C-BDB4-14E740DEB436}" sibTransId="{B54A9130-7A8A-44FE-9025-616F26A126FD}"/>
    <dgm:cxn modelId="{FE4C8802-EC8B-4677-9815-32DC92E2C0D9}" srcId="{FB7079AB-507B-4928-B684-C0ACD6E44F68}" destId="{BCB051DB-25D7-4AFE-A238-849574AB1F04}" srcOrd="0" destOrd="0" parTransId="{EF7A9A97-17BB-4C55-AF21-E331738A6715}" sibTransId="{35A98354-E5BF-4FF8-BE3A-68F821E138CE}"/>
    <dgm:cxn modelId="{D3CEAAC5-5A3B-4ADD-917D-DAFFD386C598}" type="presOf" srcId="{2F860D9E-D1FA-4DF8-A341-DB69A3E109A1}" destId="{C65E9094-C37B-4A9D-B9C2-6F522CD85BB1}" srcOrd="0" destOrd="0" presId="urn:microsoft.com/office/officeart/2011/layout/TabList#1"/>
    <dgm:cxn modelId="{A07308CE-8CF8-4BD1-B700-9CF5228C245C}" srcId="{FB7079AB-507B-4928-B684-C0ACD6E44F68}" destId="{64235476-A1EC-4442-BEA5-1D560FDBA90D}" srcOrd="1" destOrd="0" parTransId="{8EA56DA1-111E-4458-9DDB-DE1D389FB698}" sibTransId="{6E793043-28C8-4BA5-ACA1-DA7F26DAD4E3}"/>
    <dgm:cxn modelId="{61BDAD0F-4181-48B9-AC10-B22FB7B8BD64}" srcId="{A029FAB2-C314-4CE2-9264-5D20D5A498DA}" destId="{E6CD00EC-6979-4948-8FE6-086A165BF111}" srcOrd="1" destOrd="0" parTransId="{9A1C8F60-2328-4B24-B31E-B7C96518AD65}" sibTransId="{5802006F-A214-4057-9BB1-878143DED78D}"/>
    <dgm:cxn modelId="{EEB38185-6A84-42A0-B1BF-5E4A0BBA46C7}" type="presOf" srcId="{3DA3647F-3B51-41D4-B5A7-9E8EEA0C188F}" destId="{B70D9984-C392-414B-8517-CCA4D22E7B64}" srcOrd="0" destOrd="0" presId="urn:microsoft.com/office/officeart/2011/layout/TabList#1"/>
    <dgm:cxn modelId="{B20A70C2-6E31-4860-BADF-57DAE1D244C4}" type="presOf" srcId="{64235476-A1EC-4442-BEA5-1D560FDBA90D}" destId="{11B85ECD-738E-4800-881A-D993912B5B28}" srcOrd="0" destOrd="0" presId="urn:microsoft.com/office/officeart/2011/layout/TabList#1"/>
    <dgm:cxn modelId="{BF1184E8-FBCB-4F78-A2A4-B296BF54DF41}" type="presOf" srcId="{BCB051DB-25D7-4AFE-A238-849574AB1F04}" destId="{2E143089-4A9E-4D0F-9A2D-938515D79A94}" srcOrd="0" destOrd="0" presId="urn:microsoft.com/office/officeart/2011/layout/TabList#1"/>
    <dgm:cxn modelId="{C449F94F-D0B7-402D-8505-1C1D25BBB1C3}" type="presOf" srcId="{3997A694-09AA-4DAF-BCCA-AF82BE137563}" destId="{C32B898C-5688-497F-A30A-2F18EF2A7F5B}" srcOrd="0" destOrd="0" presId="urn:microsoft.com/office/officeart/2011/layout/TabList#1"/>
    <dgm:cxn modelId="{B58AA130-5939-4393-B981-4619E774B784}" srcId="{3DA3647F-3B51-41D4-B5A7-9E8EEA0C188F}" destId="{A029FAB2-C314-4CE2-9264-5D20D5A498DA}" srcOrd="1" destOrd="0" parTransId="{DBB42B03-F268-4B4E-90E9-70C347142519}" sibTransId="{1D710739-B34E-40E7-9D10-E74B1B1EB6BA}"/>
    <dgm:cxn modelId="{4D940EDE-6230-4504-8DC1-A0BD8FF0DF26}" srcId="{A029FAB2-C314-4CE2-9264-5D20D5A498DA}" destId="{3997A694-09AA-4DAF-BCCA-AF82BE137563}" srcOrd="0" destOrd="0" parTransId="{93DF9596-0CE1-4430-BCEE-78AD0219EA86}" sibTransId="{26EB94A7-0550-49E4-BD58-CB8CCED77FAA}"/>
    <dgm:cxn modelId="{001B7CC5-4098-40D9-92CF-596883A13B44}" type="presOf" srcId="{A029FAB2-C314-4CE2-9264-5D20D5A498DA}" destId="{7039C976-7875-4670-953A-EFC57D4880AF}" srcOrd="0" destOrd="0" presId="urn:microsoft.com/office/officeart/2011/layout/TabList#1"/>
    <dgm:cxn modelId="{4EFB8EE6-5E6F-4447-8C6C-5302BC21E369}" type="presOf" srcId="{FB7079AB-507B-4928-B684-C0ACD6E44F68}" destId="{EEC037BD-CBEA-4331-B8EA-4FB19C25062B}" srcOrd="0" destOrd="0" presId="urn:microsoft.com/office/officeart/2011/layout/TabList#1"/>
    <dgm:cxn modelId="{0E61E2EE-6E4C-4F5E-891C-D3601D45D86E}" type="presParOf" srcId="{B70D9984-C392-414B-8517-CCA4D22E7B64}" destId="{AEB8AAD6-8DCA-4493-89EF-4C90DCFB7CC6}" srcOrd="0" destOrd="0" presId="urn:microsoft.com/office/officeart/2011/layout/TabList#1"/>
    <dgm:cxn modelId="{CB31E7BD-CE73-4B99-84F5-06442C3EBCFF}" type="presParOf" srcId="{AEB8AAD6-8DCA-4493-89EF-4C90DCFB7CC6}" destId="{D5426D81-F74F-4E17-90A8-2F41C0E2053C}" srcOrd="0" destOrd="0" presId="urn:microsoft.com/office/officeart/2011/layout/TabList#1"/>
    <dgm:cxn modelId="{61E1D98E-C5FE-43DE-92BA-572AB94784F3}" type="presParOf" srcId="{AEB8AAD6-8DCA-4493-89EF-4C90DCFB7CC6}" destId="{525F0E1B-A0B9-4957-A1ED-82CFD429F889}" srcOrd="1" destOrd="0" presId="urn:microsoft.com/office/officeart/2011/layout/TabList#1"/>
    <dgm:cxn modelId="{9078EF37-0132-4120-B67E-802C92B45155}" type="presParOf" srcId="{AEB8AAD6-8DCA-4493-89EF-4C90DCFB7CC6}" destId="{080AE589-7E59-4DE9-8892-BDA86E33AE22}" srcOrd="2" destOrd="0" presId="urn:microsoft.com/office/officeart/2011/layout/TabList#1"/>
    <dgm:cxn modelId="{01CB2948-1DBD-4DCF-A46B-128BD27B12D2}" type="presParOf" srcId="{B70D9984-C392-414B-8517-CCA4D22E7B64}" destId="{C65E9094-C37B-4A9D-B9C2-6F522CD85BB1}" srcOrd="1" destOrd="0" presId="urn:microsoft.com/office/officeart/2011/layout/TabList#1"/>
    <dgm:cxn modelId="{4D315C27-9B16-4E87-A2E0-063790E3EB69}" type="presParOf" srcId="{B70D9984-C392-414B-8517-CCA4D22E7B64}" destId="{F291854E-7502-4D1A-9A64-3142DAAD4F42}" srcOrd="2" destOrd="0" presId="urn:microsoft.com/office/officeart/2011/layout/TabList#1"/>
    <dgm:cxn modelId="{2B88EE5F-CBDB-4E61-9ED6-F9108EE7E139}" type="presParOf" srcId="{B70D9984-C392-414B-8517-CCA4D22E7B64}" destId="{B7EF9151-4190-4F0A-9B2B-87907FABC9F7}" srcOrd="3" destOrd="0" presId="urn:microsoft.com/office/officeart/2011/layout/TabList#1"/>
    <dgm:cxn modelId="{B12BF3CD-FD06-4246-BD77-B390643C2236}" type="presParOf" srcId="{B7EF9151-4190-4F0A-9B2B-87907FABC9F7}" destId="{C32B898C-5688-497F-A30A-2F18EF2A7F5B}" srcOrd="0" destOrd="0" presId="urn:microsoft.com/office/officeart/2011/layout/TabList#1"/>
    <dgm:cxn modelId="{D67CBC4D-95D9-49D2-AF3B-7CF6CD2BF88E}" type="presParOf" srcId="{B7EF9151-4190-4F0A-9B2B-87907FABC9F7}" destId="{7039C976-7875-4670-953A-EFC57D4880AF}" srcOrd="1" destOrd="0" presId="urn:microsoft.com/office/officeart/2011/layout/TabList#1"/>
    <dgm:cxn modelId="{915F49FA-B826-4BEB-B702-ECE3C599F2DD}" type="presParOf" srcId="{B7EF9151-4190-4F0A-9B2B-87907FABC9F7}" destId="{AF8C575C-E88C-4328-830C-1901B4C82A9D}" srcOrd="2" destOrd="0" presId="urn:microsoft.com/office/officeart/2011/layout/TabList#1"/>
    <dgm:cxn modelId="{239DA86F-9A54-4243-9303-B0A09DE5BEB5}" type="presParOf" srcId="{B70D9984-C392-414B-8517-CCA4D22E7B64}" destId="{8F47AD94-D5DA-4137-A32B-9B2D72223816}" srcOrd="4" destOrd="0" presId="urn:microsoft.com/office/officeart/2011/layout/TabList#1"/>
    <dgm:cxn modelId="{C1D5D8AE-FF2A-437C-A894-99A0CFAB1BBB}" type="presParOf" srcId="{B70D9984-C392-414B-8517-CCA4D22E7B64}" destId="{1D66BD7B-1205-4554-9BD9-B7B50C060028}" srcOrd="5" destOrd="0" presId="urn:microsoft.com/office/officeart/2011/layout/TabList#1"/>
    <dgm:cxn modelId="{F88C9DD2-CB74-4059-A774-041F61346905}" type="presParOf" srcId="{B70D9984-C392-414B-8517-CCA4D22E7B64}" destId="{38186FF3-DB23-47C8-9B56-3ED77C54C0F2}" srcOrd="6" destOrd="0" presId="urn:microsoft.com/office/officeart/2011/layout/TabList#1"/>
    <dgm:cxn modelId="{09385986-4B38-48E1-98A4-5A05CC56E3DB}" type="presParOf" srcId="{38186FF3-DB23-47C8-9B56-3ED77C54C0F2}" destId="{2E143089-4A9E-4D0F-9A2D-938515D79A94}" srcOrd="0" destOrd="0" presId="urn:microsoft.com/office/officeart/2011/layout/TabList#1"/>
    <dgm:cxn modelId="{EFE47371-F898-4B26-B709-F6BB39412193}" type="presParOf" srcId="{38186FF3-DB23-47C8-9B56-3ED77C54C0F2}" destId="{EEC037BD-CBEA-4331-B8EA-4FB19C25062B}" srcOrd="1" destOrd="0" presId="urn:microsoft.com/office/officeart/2011/layout/TabList#1"/>
    <dgm:cxn modelId="{8BBA5D66-2DE6-442E-9FC1-084AB6E64DC6}" type="presParOf" srcId="{38186FF3-DB23-47C8-9B56-3ED77C54C0F2}" destId="{F0F00D7C-A26B-48B6-B7D2-B2BD252C428A}" srcOrd="2" destOrd="0" presId="urn:microsoft.com/office/officeart/2011/layout/TabList#1"/>
    <dgm:cxn modelId="{43B6BCC6-4EA9-48BF-880F-E0A16B6026ED}" type="presParOf" srcId="{B70D9984-C392-414B-8517-CCA4D22E7B64}" destId="{11B85ECD-738E-4800-881A-D993912B5B28}" srcOrd="7" destOrd="0" presId="urn:microsoft.com/office/officeart/2011/layout/Tab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A3647F-3B51-41D4-B5A7-9E8EEA0C188F}" type="doc">
      <dgm:prSet loTypeId="urn:microsoft.com/office/officeart/2011/layout/TabList#2" loCatId="list" qsTypeId="urn:microsoft.com/office/officeart/2005/8/quickstyle/simple1" qsCatId="simple" csTypeId="urn:microsoft.com/office/officeart/2005/8/colors/accent1_2" csCatId="accent1" phldr="1"/>
      <dgm:spPr/>
      <dgm:t>
        <a:bodyPr/>
        <a:lstStyle/>
        <a:p>
          <a:endParaRPr lang="tr-TR"/>
        </a:p>
      </dgm:t>
    </dgm:pt>
    <dgm:pt modelId="{9B3C4BD7-78A7-43E9-B0A1-45E7BD280915}">
      <dgm:prSet phldrT="[Metin]" custT="1"/>
      <dgm:spPr/>
      <dgm:t>
        <a:bodyPr/>
        <a:lstStyle/>
        <a:p>
          <a:pPr algn="l">
            <a:lnSpc>
              <a:spcPct val="100000"/>
            </a:lnSpc>
            <a:spcAft>
              <a:spcPts val="0"/>
            </a:spcAft>
          </a:pPr>
          <a:r>
            <a:rPr lang="tr-TR" sz="3000" b="1" dirty="0" smtClean="0"/>
            <a:t>GDP Per Capita</a:t>
          </a:r>
          <a:endParaRPr lang="tr-TR" sz="3000" b="1" dirty="0"/>
        </a:p>
      </dgm:t>
    </dgm:pt>
    <dgm:pt modelId="{D7036A40-41E3-41AD-AA8A-0B19573AE86D}" type="parTrans" cxnId="{CE7FC6AD-51F9-4E0C-B087-2D941E380B03}">
      <dgm:prSet/>
      <dgm:spPr/>
      <dgm:t>
        <a:bodyPr/>
        <a:lstStyle/>
        <a:p>
          <a:endParaRPr lang="tr-TR"/>
        </a:p>
      </dgm:t>
    </dgm:pt>
    <dgm:pt modelId="{F9C72482-890E-4700-B169-54004A0BD399}" type="sibTrans" cxnId="{CE7FC6AD-51F9-4E0C-B087-2D941E380B03}">
      <dgm:prSet/>
      <dgm:spPr/>
      <dgm:t>
        <a:bodyPr/>
        <a:lstStyle/>
        <a:p>
          <a:endParaRPr lang="tr-TR"/>
        </a:p>
      </dgm:t>
    </dgm:pt>
    <dgm:pt modelId="{A7C66E45-533E-4026-A418-155F13319A07}">
      <dgm:prSet phldrT="[Metin]" custT="1"/>
      <dgm:spPr/>
      <dgm:t>
        <a:bodyPr/>
        <a:lstStyle/>
        <a:p>
          <a:pPr algn="r"/>
          <a:r>
            <a:rPr lang="tr-TR" sz="3500" b="1" dirty="0" smtClean="0"/>
            <a:t>2014</a:t>
          </a:r>
          <a:endParaRPr lang="tr-TR" sz="3500" b="1" dirty="0"/>
        </a:p>
      </dgm:t>
    </dgm:pt>
    <dgm:pt modelId="{1ADF268F-62D5-4FB9-BD31-7BAC3A37BD0D}" type="parTrans" cxnId="{B6C55A9A-9B6B-4D9E-957B-5C5EEFDB41FC}">
      <dgm:prSet/>
      <dgm:spPr/>
      <dgm:t>
        <a:bodyPr/>
        <a:lstStyle/>
        <a:p>
          <a:endParaRPr lang="tr-TR"/>
        </a:p>
      </dgm:t>
    </dgm:pt>
    <dgm:pt modelId="{1276A51B-4488-43FE-AB64-FFAF8CE2B95E}" type="sibTrans" cxnId="{B6C55A9A-9B6B-4D9E-957B-5C5EEFDB41FC}">
      <dgm:prSet/>
      <dgm:spPr/>
      <dgm:t>
        <a:bodyPr/>
        <a:lstStyle/>
        <a:p>
          <a:endParaRPr lang="tr-TR"/>
        </a:p>
      </dgm:t>
    </dgm:pt>
    <dgm:pt modelId="{2F860D9E-D1FA-4DF8-A341-DB69A3E109A1}">
      <dgm:prSet phldrT="[Metin]" custT="1"/>
      <dgm:spPr/>
      <dgm:t>
        <a:bodyPr/>
        <a:lstStyle/>
        <a:p>
          <a:r>
            <a:rPr lang="tr-TR" sz="5000" b="1" dirty="0" smtClean="0"/>
            <a:t>$19.700</a:t>
          </a:r>
          <a:r>
            <a:rPr lang="tr-TR" sz="1500" b="1" dirty="0" smtClean="0"/>
            <a:t>(</a:t>
          </a:r>
          <a:r>
            <a:rPr lang="tr-TR" sz="1500" b="1" dirty="0" err="1" smtClean="0"/>
            <a:t>ppp</a:t>
          </a:r>
          <a:r>
            <a:rPr lang="tr-TR" sz="1500" b="1" dirty="0" smtClean="0"/>
            <a:t>)</a:t>
          </a:r>
          <a:endParaRPr lang="tr-TR" sz="1500" b="1" dirty="0"/>
        </a:p>
      </dgm:t>
    </dgm:pt>
    <dgm:pt modelId="{03B43A0D-760C-433C-BDB4-14E740DEB436}" type="parTrans" cxnId="{F7126C21-DAF1-4568-938C-65971BBF20C5}">
      <dgm:prSet/>
      <dgm:spPr/>
      <dgm:t>
        <a:bodyPr/>
        <a:lstStyle/>
        <a:p>
          <a:endParaRPr lang="tr-TR"/>
        </a:p>
      </dgm:t>
    </dgm:pt>
    <dgm:pt modelId="{B54A9130-7A8A-44FE-9025-616F26A126FD}" type="sibTrans" cxnId="{F7126C21-DAF1-4568-938C-65971BBF20C5}">
      <dgm:prSet/>
      <dgm:spPr/>
      <dgm:t>
        <a:bodyPr/>
        <a:lstStyle/>
        <a:p>
          <a:endParaRPr lang="tr-TR"/>
        </a:p>
      </dgm:t>
    </dgm:pt>
    <dgm:pt modelId="{3997A694-09AA-4DAF-BCCA-AF82BE137563}">
      <dgm:prSet phldrT="[Metin]" custT="1"/>
      <dgm:spPr/>
      <dgm:t>
        <a:bodyPr/>
        <a:lstStyle/>
        <a:p>
          <a:pPr algn="r"/>
          <a:r>
            <a:rPr lang="tr-TR" sz="3500" b="1" dirty="0" smtClean="0"/>
            <a:t>2015</a:t>
          </a:r>
          <a:endParaRPr lang="tr-TR" sz="3500" b="1" dirty="0"/>
        </a:p>
      </dgm:t>
    </dgm:pt>
    <dgm:pt modelId="{93DF9596-0CE1-4430-BCEE-78AD0219EA86}" type="parTrans" cxnId="{4D940EDE-6230-4504-8DC1-A0BD8FF0DF26}">
      <dgm:prSet/>
      <dgm:spPr/>
      <dgm:t>
        <a:bodyPr/>
        <a:lstStyle/>
        <a:p>
          <a:endParaRPr lang="tr-TR"/>
        </a:p>
      </dgm:t>
    </dgm:pt>
    <dgm:pt modelId="{26EB94A7-0550-49E4-BD58-CB8CCED77FAA}" type="sibTrans" cxnId="{4D940EDE-6230-4504-8DC1-A0BD8FF0DF26}">
      <dgm:prSet/>
      <dgm:spPr/>
      <dgm:t>
        <a:bodyPr/>
        <a:lstStyle/>
        <a:p>
          <a:endParaRPr lang="tr-TR"/>
        </a:p>
      </dgm:t>
    </dgm:pt>
    <dgm:pt modelId="{E6CD00EC-6979-4948-8FE6-086A165BF111}">
      <dgm:prSet phldrT="[Metin]" custT="1"/>
      <dgm:spPr/>
      <dgm:t>
        <a:bodyPr/>
        <a:lstStyle/>
        <a:p>
          <a:r>
            <a:rPr lang="tr-TR" sz="5000" b="1" dirty="0" smtClean="0"/>
            <a:t>%10,5 </a:t>
          </a:r>
          <a:r>
            <a:rPr lang="tr-TR" sz="1500" b="1" dirty="0" err="1" smtClean="0"/>
            <a:t>est</a:t>
          </a:r>
          <a:r>
            <a:rPr lang="tr-TR" sz="1500" b="1" dirty="0" smtClean="0"/>
            <a:t>.</a:t>
          </a:r>
          <a:endParaRPr lang="tr-TR" sz="1500" b="1" dirty="0"/>
        </a:p>
      </dgm:t>
    </dgm:pt>
    <dgm:pt modelId="{9A1C8F60-2328-4B24-B31E-B7C96518AD65}" type="parTrans" cxnId="{61BDAD0F-4181-48B9-AC10-B22FB7B8BD64}">
      <dgm:prSet/>
      <dgm:spPr/>
      <dgm:t>
        <a:bodyPr/>
        <a:lstStyle/>
        <a:p>
          <a:endParaRPr lang="tr-TR"/>
        </a:p>
      </dgm:t>
    </dgm:pt>
    <dgm:pt modelId="{5802006F-A214-4057-9BB1-878143DED78D}" type="sibTrans" cxnId="{61BDAD0F-4181-48B9-AC10-B22FB7B8BD64}">
      <dgm:prSet/>
      <dgm:spPr/>
      <dgm:t>
        <a:bodyPr/>
        <a:lstStyle/>
        <a:p>
          <a:endParaRPr lang="tr-TR"/>
        </a:p>
      </dgm:t>
    </dgm:pt>
    <dgm:pt modelId="{FB7079AB-507B-4928-B684-C0ACD6E44F68}">
      <dgm:prSet phldrT="[Metin]" custT="1"/>
      <dgm:spPr/>
      <dgm:t>
        <a:bodyPr/>
        <a:lstStyle/>
        <a:p>
          <a:pPr algn="l"/>
          <a:r>
            <a:rPr lang="tr-TR" sz="3000" b="1" dirty="0" smtClean="0"/>
            <a:t>GINI </a:t>
          </a:r>
          <a:r>
            <a:rPr lang="tr-TR" sz="3000" b="1" dirty="0" err="1" smtClean="0"/>
            <a:t>Coefficient</a:t>
          </a:r>
          <a:endParaRPr lang="tr-TR" sz="3000" b="1" dirty="0"/>
        </a:p>
      </dgm:t>
    </dgm:pt>
    <dgm:pt modelId="{5784DA51-319F-4400-8E7D-3108B0B03B43}" type="parTrans" cxnId="{F6A78399-C36A-4787-A5C2-1CACA92C8F78}">
      <dgm:prSet/>
      <dgm:spPr/>
      <dgm:t>
        <a:bodyPr/>
        <a:lstStyle/>
        <a:p>
          <a:endParaRPr lang="tr-TR"/>
        </a:p>
      </dgm:t>
    </dgm:pt>
    <dgm:pt modelId="{39ABD921-A265-47F3-BEDC-5DF3988678E3}" type="sibTrans" cxnId="{F6A78399-C36A-4787-A5C2-1CACA92C8F78}">
      <dgm:prSet/>
      <dgm:spPr/>
      <dgm:t>
        <a:bodyPr/>
        <a:lstStyle/>
        <a:p>
          <a:endParaRPr lang="tr-TR"/>
        </a:p>
      </dgm:t>
    </dgm:pt>
    <dgm:pt modelId="{BCB051DB-25D7-4AFE-A238-849574AB1F04}">
      <dgm:prSet phldrT="[Metin]" custT="1"/>
      <dgm:spPr/>
      <dgm:t>
        <a:bodyPr/>
        <a:lstStyle/>
        <a:p>
          <a:pPr algn="r"/>
          <a:r>
            <a:rPr lang="tr-TR" sz="3500" b="1" dirty="0" smtClean="0"/>
            <a:t>2014</a:t>
          </a:r>
          <a:endParaRPr lang="tr-TR" sz="3500" b="1" dirty="0"/>
        </a:p>
      </dgm:t>
    </dgm:pt>
    <dgm:pt modelId="{EF7A9A97-17BB-4C55-AF21-E331738A6715}" type="parTrans" cxnId="{FE4C8802-EC8B-4677-9815-32DC92E2C0D9}">
      <dgm:prSet/>
      <dgm:spPr/>
      <dgm:t>
        <a:bodyPr/>
        <a:lstStyle/>
        <a:p>
          <a:endParaRPr lang="tr-TR"/>
        </a:p>
      </dgm:t>
    </dgm:pt>
    <dgm:pt modelId="{35A98354-E5BF-4FF8-BE3A-68F821E138CE}" type="sibTrans" cxnId="{FE4C8802-EC8B-4677-9815-32DC92E2C0D9}">
      <dgm:prSet/>
      <dgm:spPr/>
      <dgm:t>
        <a:bodyPr/>
        <a:lstStyle/>
        <a:p>
          <a:endParaRPr lang="tr-TR"/>
        </a:p>
      </dgm:t>
    </dgm:pt>
    <dgm:pt modelId="{64235476-A1EC-4442-BEA5-1D560FDBA90D}">
      <dgm:prSet phldrT="[Metin]" custT="1"/>
      <dgm:spPr/>
      <dgm:t>
        <a:bodyPr/>
        <a:lstStyle/>
        <a:p>
          <a:pPr marL="0" indent="0">
            <a:lnSpc>
              <a:spcPct val="100000"/>
            </a:lnSpc>
            <a:spcAft>
              <a:spcPts val="0"/>
            </a:spcAft>
          </a:pPr>
          <a:r>
            <a:rPr lang="tr-TR" sz="5000" b="1" dirty="0" smtClean="0"/>
            <a:t>0.391</a:t>
          </a:r>
          <a:endParaRPr lang="tr-TR" sz="2800" b="1" dirty="0"/>
        </a:p>
      </dgm:t>
    </dgm:pt>
    <dgm:pt modelId="{8EA56DA1-111E-4458-9DDB-DE1D389FB698}" type="parTrans" cxnId="{A07308CE-8CF8-4BD1-B700-9CF5228C245C}">
      <dgm:prSet/>
      <dgm:spPr/>
      <dgm:t>
        <a:bodyPr/>
        <a:lstStyle/>
        <a:p>
          <a:endParaRPr lang="tr-TR"/>
        </a:p>
      </dgm:t>
    </dgm:pt>
    <dgm:pt modelId="{6E793043-28C8-4BA5-ACA1-DA7F26DAD4E3}" type="sibTrans" cxnId="{A07308CE-8CF8-4BD1-B700-9CF5228C245C}">
      <dgm:prSet/>
      <dgm:spPr/>
      <dgm:t>
        <a:bodyPr/>
        <a:lstStyle/>
        <a:p>
          <a:endParaRPr lang="tr-TR"/>
        </a:p>
      </dgm:t>
    </dgm:pt>
    <dgm:pt modelId="{A029FAB2-C314-4CE2-9264-5D20D5A498DA}">
      <dgm:prSet phldrT="[Metin]" custT="1"/>
      <dgm:spPr/>
      <dgm:t>
        <a:bodyPr/>
        <a:lstStyle/>
        <a:p>
          <a:pPr algn="l"/>
          <a:r>
            <a:rPr lang="tr-TR" sz="3100" b="1" dirty="0" smtClean="0"/>
            <a:t>Unemployment Rate</a:t>
          </a:r>
          <a:endParaRPr lang="tr-TR" sz="3100" b="1" dirty="0"/>
        </a:p>
      </dgm:t>
    </dgm:pt>
    <dgm:pt modelId="{1D710739-B34E-40E7-9D10-E74B1B1EB6BA}" type="sibTrans" cxnId="{B58AA130-5939-4393-B981-4619E774B784}">
      <dgm:prSet/>
      <dgm:spPr/>
      <dgm:t>
        <a:bodyPr/>
        <a:lstStyle/>
        <a:p>
          <a:endParaRPr lang="tr-TR"/>
        </a:p>
      </dgm:t>
    </dgm:pt>
    <dgm:pt modelId="{DBB42B03-F268-4B4E-90E9-70C347142519}" type="parTrans" cxnId="{B58AA130-5939-4393-B981-4619E774B784}">
      <dgm:prSet/>
      <dgm:spPr/>
      <dgm:t>
        <a:bodyPr/>
        <a:lstStyle/>
        <a:p>
          <a:endParaRPr lang="tr-TR"/>
        </a:p>
      </dgm:t>
    </dgm:pt>
    <dgm:pt modelId="{B70D9984-C392-414B-8517-CCA4D22E7B64}" type="pres">
      <dgm:prSet presAssocID="{3DA3647F-3B51-41D4-B5A7-9E8EEA0C188F}" presName="Name0" presStyleCnt="0">
        <dgm:presLayoutVars>
          <dgm:chMax/>
          <dgm:chPref val="3"/>
          <dgm:dir/>
          <dgm:animOne val="branch"/>
          <dgm:animLvl val="lvl"/>
        </dgm:presLayoutVars>
      </dgm:prSet>
      <dgm:spPr/>
      <dgm:t>
        <a:bodyPr/>
        <a:lstStyle/>
        <a:p>
          <a:endParaRPr lang="en-US"/>
        </a:p>
      </dgm:t>
    </dgm:pt>
    <dgm:pt modelId="{AEB8AAD6-8DCA-4493-89EF-4C90DCFB7CC6}" type="pres">
      <dgm:prSet presAssocID="{9B3C4BD7-78A7-43E9-B0A1-45E7BD280915}" presName="composite" presStyleCnt="0"/>
      <dgm:spPr/>
    </dgm:pt>
    <dgm:pt modelId="{D5426D81-F74F-4E17-90A8-2F41C0E2053C}" type="pres">
      <dgm:prSet presAssocID="{9B3C4BD7-78A7-43E9-B0A1-45E7BD280915}" presName="FirstChild" presStyleLbl="revTx" presStyleIdx="0" presStyleCnt="6" custScaleX="51350" custLinFactNeighborX="14326" custLinFactNeighborY="-111">
        <dgm:presLayoutVars>
          <dgm:chMax val="0"/>
          <dgm:chPref val="0"/>
          <dgm:bulletEnabled val="1"/>
        </dgm:presLayoutVars>
      </dgm:prSet>
      <dgm:spPr/>
      <dgm:t>
        <a:bodyPr/>
        <a:lstStyle/>
        <a:p>
          <a:endParaRPr lang="en-US"/>
        </a:p>
      </dgm:t>
    </dgm:pt>
    <dgm:pt modelId="{525F0E1B-A0B9-4957-A1ED-82CFD429F889}" type="pres">
      <dgm:prSet presAssocID="{9B3C4BD7-78A7-43E9-B0A1-45E7BD280915}" presName="Parent" presStyleLbl="alignNode1" presStyleIdx="0" presStyleCnt="3" custScaleX="284089" custScaleY="142640" custLinFactNeighborX="46989" custLinFactNeighborY="-15533">
        <dgm:presLayoutVars>
          <dgm:chMax val="3"/>
          <dgm:chPref val="3"/>
          <dgm:bulletEnabled val="1"/>
        </dgm:presLayoutVars>
      </dgm:prSet>
      <dgm:spPr/>
      <dgm:t>
        <a:bodyPr/>
        <a:lstStyle/>
        <a:p>
          <a:endParaRPr lang="tr-TR"/>
        </a:p>
      </dgm:t>
    </dgm:pt>
    <dgm:pt modelId="{080AE589-7E59-4DE9-8892-BDA86E33AE22}" type="pres">
      <dgm:prSet presAssocID="{9B3C4BD7-78A7-43E9-B0A1-45E7BD280915}" presName="Accent" presStyleLbl="parChTrans1D1" presStyleIdx="0" presStyleCnt="3"/>
      <dgm:spPr/>
    </dgm:pt>
    <dgm:pt modelId="{C65E9094-C37B-4A9D-B9C2-6F522CD85BB1}" type="pres">
      <dgm:prSet presAssocID="{9B3C4BD7-78A7-43E9-B0A1-45E7BD280915}" presName="Child" presStyleLbl="revTx" presStyleIdx="1" presStyleCnt="6" custLinFactY="-5664" custLinFactNeighborY="-100000">
        <dgm:presLayoutVars>
          <dgm:chMax val="0"/>
          <dgm:chPref val="0"/>
          <dgm:bulletEnabled val="1"/>
        </dgm:presLayoutVars>
      </dgm:prSet>
      <dgm:spPr/>
      <dgm:t>
        <a:bodyPr/>
        <a:lstStyle/>
        <a:p>
          <a:endParaRPr lang="tr-TR"/>
        </a:p>
      </dgm:t>
    </dgm:pt>
    <dgm:pt modelId="{F291854E-7502-4D1A-9A64-3142DAAD4F42}" type="pres">
      <dgm:prSet presAssocID="{F9C72482-890E-4700-B169-54004A0BD399}" presName="sibTrans" presStyleCnt="0"/>
      <dgm:spPr/>
    </dgm:pt>
    <dgm:pt modelId="{B7EF9151-4190-4F0A-9B2B-87907FABC9F7}" type="pres">
      <dgm:prSet presAssocID="{A029FAB2-C314-4CE2-9264-5D20D5A498DA}" presName="composite" presStyleCnt="0"/>
      <dgm:spPr/>
    </dgm:pt>
    <dgm:pt modelId="{C32B898C-5688-497F-A30A-2F18EF2A7F5B}" type="pres">
      <dgm:prSet presAssocID="{A029FAB2-C314-4CE2-9264-5D20D5A498DA}" presName="FirstChild" presStyleLbl="revTx" presStyleIdx="2" presStyleCnt="6" custScaleX="53245" custLinFactNeighborX="19857" custLinFactNeighborY="-8428">
        <dgm:presLayoutVars>
          <dgm:chMax val="0"/>
          <dgm:chPref val="0"/>
          <dgm:bulletEnabled val="1"/>
        </dgm:presLayoutVars>
      </dgm:prSet>
      <dgm:spPr/>
      <dgm:t>
        <a:bodyPr/>
        <a:lstStyle/>
        <a:p>
          <a:endParaRPr lang="tr-TR"/>
        </a:p>
      </dgm:t>
    </dgm:pt>
    <dgm:pt modelId="{7039C976-7875-4670-953A-EFC57D4880AF}" type="pres">
      <dgm:prSet presAssocID="{A029FAB2-C314-4CE2-9264-5D20D5A498DA}" presName="Parent" presStyleLbl="alignNode1" presStyleIdx="1" presStyleCnt="3" custScaleX="253668" custScaleY="187628" custLinFactNeighborX="41044" custLinFactNeighborY="-25845">
        <dgm:presLayoutVars>
          <dgm:chMax val="3"/>
          <dgm:chPref val="3"/>
          <dgm:bulletEnabled val="1"/>
        </dgm:presLayoutVars>
      </dgm:prSet>
      <dgm:spPr/>
      <dgm:t>
        <a:bodyPr/>
        <a:lstStyle/>
        <a:p>
          <a:endParaRPr lang="tr-TR"/>
        </a:p>
      </dgm:t>
    </dgm:pt>
    <dgm:pt modelId="{AF8C575C-E88C-4328-830C-1901B4C82A9D}" type="pres">
      <dgm:prSet presAssocID="{A029FAB2-C314-4CE2-9264-5D20D5A498DA}" presName="Accent" presStyleLbl="parChTrans1D1" presStyleIdx="1" presStyleCnt="3"/>
      <dgm:spPr/>
    </dgm:pt>
    <dgm:pt modelId="{8F47AD94-D5DA-4137-A32B-9B2D72223816}" type="pres">
      <dgm:prSet presAssocID="{A029FAB2-C314-4CE2-9264-5D20D5A498DA}" presName="Child" presStyleLbl="revTx" presStyleIdx="3" presStyleCnt="6" custScaleY="71390">
        <dgm:presLayoutVars>
          <dgm:chMax val="0"/>
          <dgm:chPref val="0"/>
          <dgm:bulletEnabled val="1"/>
        </dgm:presLayoutVars>
      </dgm:prSet>
      <dgm:spPr/>
      <dgm:t>
        <a:bodyPr/>
        <a:lstStyle/>
        <a:p>
          <a:endParaRPr lang="tr-TR"/>
        </a:p>
      </dgm:t>
    </dgm:pt>
    <dgm:pt modelId="{1D66BD7B-1205-4554-9BD9-B7B50C060028}" type="pres">
      <dgm:prSet presAssocID="{1D710739-B34E-40E7-9D10-E74B1B1EB6BA}" presName="sibTrans" presStyleCnt="0"/>
      <dgm:spPr/>
    </dgm:pt>
    <dgm:pt modelId="{38186FF3-DB23-47C8-9B56-3ED77C54C0F2}" type="pres">
      <dgm:prSet presAssocID="{FB7079AB-507B-4928-B684-C0ACD6E44F68}" presName="composite" presStyleCnt="0"/>
      <dgm:spPr/>
    </dgm:pt>
    <dgm:pt modelId="{2E143089-4A9E-4D0F-9A2D-938515D79A94}" type="pres">
      <dgm:prSet presAssocID="{FB7079AB-507B-4928-B684-C0ACD6E44F68}" presName="FirstChild" presStyleLbl="revTx" presStyleIdx="4" presStyleCnt="6" custScaleX="44540" custLinFactNeighborX="14484" custLinFactNeighborY="-3748">
        <dgm:presLayoutVars>
          <dgm:chMax val="0"/>
          <dgm:chPref val="0"/>
          <dgm:bulletEnabled val="1"/>
        </dgm:presLayoutVars>
      </dgm:prSet>
      <dgm:spPr/>
      <dgm:t>
        <a:bodyPr/>
        <a:lstStyle/>
        <a:p>
          <a:endParaRPr lang="en-US"/>
        </a:p>
      </dgm:t>
    </dgm:pt>
    <dgm:pt modelId="{EEC037BD-CBEA-4331-B8EA-4FB19C25062B}" type="pres">
      <dgm:prSet presAssocID="{FB7079AB-507B-4928-B684-C0ACD6E44F68}" presName="Parent" presStyleLbl="alignNode1" presStyleIdx="2" presStyleCnt="3" custScaleX="263807" custScaleY="171645" custLinFactNeighborX="43579" custLinFactNeighborY="7795">
        <dgm:presLayoutVars>
          <dgm:chMax val="3"/>
          <dgm:chPref val="3"/>
          <dgm:bulletEnabled val="1"/>
        </dgm:presLayoutVars>
      </dgm:prSet>
      <dgm:spPr/>
      <dgm:t>
        <a:bodyPr/>
        <a:lstStyle/>
        <a:p>
          <a:endParaRPr lang="en-US"/>
        </a:p>
      </dgm:t>
    </dgm:pt>
    <dgm:pt modelId="{F0F00D7C-A26B-48B6-B7D2-B2BD252C428A}" type="pres">
      <dgm:prSet presAssocID="{FB7079AB-507B-4928-B684-C0ACD6E44F68}" presName="Accent" presStyleLbl="parChTrans1D1" presStyleIdx="2" presStyleCnt="3"/>
      <dgm:spPr/>
    </dgm:pt>
    <dgm:pt modelId="{11B85ECD-738E-4800-881A-D993912B5B28}" type="pres">
      <dgm:prSet presAssocID="{FB7079AB-507B-4928-B684-C0ACD6E44F68}" presName="Child" presStyleLbl="revTx" presStyleIdx="5" presStyleCnt="6">
        <dgm:presLayoutVars>
          <dgm:chMax val="0"/>
          <dgm:chPref val="0"/>
          <dgm:bulletEnabled val="1"/>
        </dgm:presLayoutVars>
      </dgm:prSet>
      <dgm:spPr/>
      <dgm:t>
        <a:bodyPr/>
        <a:lstStyle/>
        <a:p>
          <a:endParaRPr lang="tr-TR"/>
        </a:p>
      </dgm:t>
    </dgm:pt>
  </dgm:ptLst>
  <dgm:cxnLst>
    <dgm:cxn modelId="{C16A7925-566E-41C7-9F3E-E664D8906F6E}" type="presOf" srcId="{3997A694-09AA-4DAF-BCCA-AF82BE137563}" destId="{C32B898C-5688-497F-A30A-2F18EF2A7F5B}" srcOrd="0" destOrd="0" presId="urn:microsoft.com/office/officeart/2011/layout/TabList#2"/>
    <dgm:cxn modelId="{F6A78399-C36A-4787-A5C2-1CACA92C8F78}" srcId="{3DA3647F-3B51-41D4-B5A7-9E8EEA0C188F}" destId="{FB7079AB-507B-4928-B684-C0ACD6E44F68}" srcOrd="2" destOrd="0" parTransId="{5784DA51-319F-4400-8E7D-3108B0B03B43}" sibTransId="{39ABD921-A265-47F3-BEDC-5DF3988678E3}"/>
    <dgm:cxn modelId="{CE7FC6AD-51F9-4E0C-B087-2D941E380B03}" srcId="{3DA3647F-3B51-41D4-B5A7-9E8EEA0C188F}" destId="{9B3C4BD7-78A7-43E9-B0A1-45E7BD280915}" srcOrd="0" destOrd="0" parTransId="{D7036A40-41E3-41AD-AA8A-0B19573AE86D}" sibTransId="{F9C72482-890E-4700-B169-54004A0BD399}"/>
    <dgm:cxn modelId="{1986D1B7-F3CA-48E8-B64E-781602485E31}" type="presOf" srcId="{A7C66E45-533E-4026-A418-155F13319A07}" destId="{D5426D81-F74F-4E17-90A8-2F41C0E2053C}" srcOrd="0" destOrd="0" presId="urn:microsoft.com/office/officeart/2011/layout/TabList#2"/>
    <dgm:cxn modelId="{A07308CE-8CF8-4BD1-B700-9CF5228C245C}" srcId="{FB7079AB-507B-4928-B684-C0ACD6E44F68}" destId="{64235476-A1EC-4442-BEA5-1D560FDBA90D}" srcOrd="1" destOrd="0" parTransId="{8EA56DA1-111E-4458-9DDB-DE1D389FB698}" sibTransId="{6E793043-28C8-4BA5-ACA1-DA7F26DAD4E3}"/>
    <dgm:cxn modelId="{F7126C21-DAF1-4568-938C-65971BBF20C5}" srcId="{9B3C4BD7-78A7-43E9-B0A1-45E7BD280915}" destId="{2F860D9E-D1FA-4DF8-A341-DB69A3E109A1}" srcOrd="1" destOrd="0" parTransId="{03B43A0D-760C-433C-BDB4-14E740DEB436}" sibTransId="{B54A9130-7A8A-44FE-9025-616F26A126FD}"/>
    <dgm:cxn modelId="{E928EEDE-E4EF-4BD5-A849-16D8B7E4BB05}" type="presOf" srcId="{FB7079AB-507B-4928-B684-C0ACD6E44F68}" destId="{EEC037BD-CBEA-4331-B8EA-4FB19C25062B}" srcOrd="0" destOrd="0" presId="urn:microsoft.com/office/officeart/2011/layout/TabList#2"/>
    <dgm:cxn modelId="{3EE6F98A-0568-4D52-B546-0B375851A714}" type="presOf" srcId="{9B3C4BD7-78A7-43E9-B0A1-45E7BD280915}" destId="{525F0E1B-A0B9-4957-A1ED-82CFD429F889}" srcOrd="0" destOrd="0" presId="urn:microsoft.com/office/officeart/2011/layout/TabList#2"/>
    <dgm:cxn modelId="{FE4C8802-EC8B-4677-9815-32DC92E2C0D9}" srcId="{FB7079AB-507B-4928-B684-C0ACD6E44F68}" destId="{BCB051DB-25D7-4AFE-A238-849574AB1F04}" srcOrd="0" destOrd="0" parTransId="{EF7A9A97-17BB-4C55-AF21-E331738A6715}" sibTransId="{35A98354-E5BF-4FF8-BE3A-68F821E138CE}"/>
    <dgm:cxn modelId="{30820649-781C-49FC-AF47-A0D05A8A4A6D}" type="presOf" srcId="{E6CD00EC-6979-4948-8FE6-086A165BF111}" destId="{8F47AD94-D5DA-4137-A32B-9B2D72223816}" srcOrd="0" destOrd="0" presId="urn:microsoft.com/office/officeart/2011/layout/TabList#2"/>
    <dgm:cxn modelId="{272E4145-81F7-4D08-9967-A2E0CD6BEB30}" type="presOf" srcId="{64235476-A1EC-4442-BEA5-1D560FDBA90D}" destId="{11B85ECD-738E-4800-881A-D993912B5B28}" srcOrd="0" destOrd="0" presId="urn:microsoft.com/office/officeart/2011/layout/TabList#2"/>
    <dgm:cxn modelId="{A836FC9A-4821-4735-BF7E-29138D4A10E3}" type="presOf" srcId="{BCB051DB-25D7-4AFE-A238-849574AB1F04}" destId="{2E143089-4A9E-4D0F-9A2D-938515D79A94}" srcOrd="0" destOrd="0" presId="urn:microsoft.com/office/officeart/2011/layout/TabList#2"/>
    <dgm:cxn modelId="{EFEFE0B9-3D6B-4A92-BF7E-3565FC66EBB1}" type="presOf" srcId="{3DA3647F-3B51-41D4-B5A7-9E8EEA0C188F}" destId="{B70D9984-C392-414B-8517-CCA4D22E7B64}" srcOrd="0" destOrd="0" presId="urn:microsoft.com/office/officeart/2011/layout/TabList#2"/>
    <dgm:cxn modelId="{7845C927-FD41-4552-A530-84E518C612E5}" type="presOf" srcId="{A029FAB2-C314-4CE2-9264-5D20D5A498DA}" destId="{7039C976-7875-4670-953A-EFC57D4880AF}" srcOrd="0" destOrd="0" presId="urn:microsoft.com/office/officeart/2011/layout/TabList#2"/>
    <dgm:cxn modelId="{B58AA130-5939-4393-B981-4619E774B784}" srcId="{3DA3647F-3B51-41D4-B5A7-9E8EEA0C188F}" destId="{A029FAB2-C314-4CE2-9264-5D20D5A498DA}" srcOrd="1" destOrd="0" parTransId="{DBB42B03-F268-4B4E-90E9-70C347142519}" sibTransId="{1D710739-B34E-40E7-9D10-E74B1B1EB6BA}"/>
    <dgm:cxn modelId="{61BDAD0F-4181-48B9-AC10-B22FB7B8BD64}" srcId="{A029FAB2-C314-4CE2-9264-5D20D5A498DA}" destId="{E6CD00EC-6979-4948-8FE6-086A165BF111}" srcOrd="1" destOrd="0" parTransId="{9A1C8F60-2328-4B24-B31E-B7C96518AD65}" sibTransId="{5802006F-A214-4057-9BB1-878143DED78D}"/>
    <dgm:cxn modelId="{B6C55A9A-9B6B-4D9E-957B-5C5EEFDB41FC}" srcId="{9B3C4BD7-78A7-43E9-B0A1-45E7BD280915}" destId="{A7C66E45-533E-4026-A418-155F13319A07}" srcOrd="0" destOrd="0" parTransId="{1ADF268F-62D5-4FB9-BD31-7BAC3A37BD0D}" sibTransId="{1276A51B-4488-43FE-AB64-FFAF8CE2B95E}"/>
    <dgm:cxn modelId="{94036956-3F08-4ECB-9F42-A53188013F9A}" type="presOf" srcId="{2F860D9E-D1FA-4DF8-A341-DB69A3E109A1}" destId="{C65E9094-C37B-4A9D-B9C2-6F522CD85BB1}" srcOrd="0" destOrd="0" presId="urn:microsoft.com/office/officeart/2011/layout/TabList#2"/>
    <dgm:cxn modelId="{4D940EDE-6230-4504-8DC1-A0BD8FF0DF26}" srcId="{A029FAB2-C314-4CE2-9264-5D20D5A498DA}" destId="{3997A694-09AA-4DAF-BCCA-AF82BE137563}" srcOrd="0" destOrd="0" parTransId="{93DF9596-0CE1-4430-BCEE-78AD0219EA86}" sibTransId="{26EB94A7-0550-49E4-BD58-CB8CCED77FAA}"/>
    <dgm:cxn modelId="{6C50F319-E616-4834-B801-6F894FEF0872}" type="presParOf" srcId="{B70D9984-C392-414B-8517-CCA4D22E7B64}" destId="{AEB8AAD6-8DCA-4493-89EF-4C90DCFB7CC6}" srcOrd="0" destOrd="0" presId="urn:microsoft.com/office/officeart/2011/layout/TabList#2"/>
    <dgm:cxn modelId="{CBCBA85C-EDBE-45E8-A584-CD435FF729BC}" type="presParOf" srcId="{AEB8AAD6-8DCA-4493-89EF-4C90DCFB7CC6}" destId="{D5426D81-F74F-4E17-90A8-2F41C0E2053C}" srcOrd="0" destOrd="0" presId="urn:microsoft.com/office/officeart/2011/layout/TabList#2"/>
    <dgm:cxn modelId="{F88CC3E7-4650-4BC4-9B4C-856A734F6A2E}" type="presParOf" srcId="{AEB8AAD6-8DCA-4493-89EF-4C90DCFB7CC6}" destId="{525F0E1B-A0B9-4957-A1ED-82CFD429F889}" srcOrd="1" destOrd="0" presId="urn:microsoft.com/office/officeart/2011/layout/TabList#2"/>
    <dgm:cxn modelId="{050C0822-F89A-4A15-92B0-63DB3848D40D}" type="presParOf" srcId="{AEB8AAD6-8DCA-4493-89EF-4C90DCFB7CC6}" destId="{080AE589-7E59-4DE9-8892-BDA86E33AE22}" srcOrd="2" destOrd="0" presId="urn:microsoft.com/office/officeart/2011/layout/TabList#2"/>
    <dgm:cxn modelId="{69CC4A45-3CAF-475D-82A1-3D1EC725A842}" type="presParOf" srcId="{B70D9984-C392-414B-8517-CCA4D22E7B64}" destId="{C65E9094-C37B-4A9D-B9C2-6F522CD85BB1}" srcOrd="1" destOrd="0" presId="urn:microsoft.com/office/officeart/2011/layout/TabList#2"/>
    <dgm:cxn modelId="{9E682C42-37AA-4B2B-B0A6-6F13205940E9}" type="presParOf" srcId="{B70D9984-C392-414B-8517-CCA4D22E7B64}" destId="{F291854E-7502-4D1A-9A64-3142DAAD4F42}" srcOrd="2" destOrd="0" presId="urn:microsoft.com/office/officeart/2011/layout/TabList#2"/>
    <dgm:cxn modelId="{30048C97-9685-43C0-ACF4-F74DDB3C798D}" type="presParOf" srcId="{B70D9984-C392-414B-8517-CCA4D22E7B64}" destId="{B7EF9151-4190-4F0A-9B2B-87907FABC9F7}" srcOrd="3" destOrd="0" presId="urn:microsoft.com/office/officeart/2011/layout/TabList#2"/>
    <dgm:cxn modelId="{8F40DEC0-E587-4152-9E83-2717CAA6B819}" type="presParOf" srcId="{B7EF9151-4190-4F0A-9B2B-87907FABC9F7}" destId="{C32B898C-5688-497F-A30A-2F18EF2A7F5B}" srcOrd="0" destOrd="0" presId="urn:microsoft.com/office/officeart/2011/layout/TabList#2"/>
    <dgm:cxn modelId="{CA9FE169-C7D9-4A37-878E-D0DD8412F094}" type="presParOf" srcId="{B7EF9151-4190-4F0A-9B2B-87907FABC9F7}" destId="{7039C976-7875-4670-953A-EFC57D4880AF}" srcOrd="1" destOrd="0" presId="urn:microsoft.com/office/officeart/2011/layout/TabList#2"/>
    <dgm:cxn modelId="{B53DE198-381C-48FF-A033-F18B76380758}" type="presParOf" srcId="{B7EF9151-4190-4F0A-9B2B-87907FABC9F7}" destId="{AF8C575C-E88C-4328-830C-1901B4C82A9D}" srcOrd="2" destOrd="0" presId="urn:microsoft.com/office/officeart/2011/layout/TabList#2"/>
    <dgm:cxn modelId="{139E960A-135D-417D-9201-26C428689634}" type="presParOf" srcId="{B70D9984-C392-414B-8517-CCA4D22E7B64}" destId="{8F47AD94-D5DA-4137-A32B-9B2D72223816}" srcOrd="4" destOrd="0" presId="urn:microsoft.com/office/officeart/2011/layout/TabList#2"/>
    <dgm:cxn modelId="{F904870B-A0F7-44F7-A9EC-EFCA908DECC7}" type="presParOf" srcId="{B70D9984-C392-414B-8517-CCA4D22E7B64}" destId="{1D66BD7B-1205-4554-9BD9-B7B50C060028}" srcOrd="5" destOrd="0" presId="urn:microsoft.com/office/officeart/2011/layout/TabList#2"/>
    <dgm:cxn modelId="{D52C08D6-D6BB-4B3C-BAA9-9A0E1BC555C3}" type="presParOf" srcId="{B70D9984-C392-414B-8517-CCA4D22E7B64}" destId="{38186FF3-DB23-47C8-9B56-3ED77C54C0F2}" srcOrd="6" destOrd="0" presId="urn:microsoft.com/office/officeart/2011/layout/TabList#2"/>
    <dgm:cxn modelId="{64BD6BBD-0BE9-4A13-A81A-D9C05E7D6737}" type="presParOf" srcId="{38186FF3-DB23-47C8-9B56-3ED77C54C0F2}" destId="{2E143089-4A9E-4D0F-9A2D-938515D79A94}" srcOrd="0" destOrd="0" presId="urn:microsoft.com/office/officeart/2011/layout/TabList#2"/>
    <dgm:cxn modelId="{78F6F3D3-C442-4516-93A5-E0E76618D908}" type="presParOf" srcId="{38186FF3-DB23-47C8-9B56-3ED77C54C0F2}" destId="{EEC037BD-CBEA-4331-B8EA-4FB19C25062B}" srcOrd="1" destOrd="0" presId="urn:microsoft.com/office/officeart/2011/layout/TabList#2"/>
    <dgm:cxn modelId="{1B8D5E34-9C50-45CA-96FA-A02BAA9F0CFC}" type="presParOf" srcId="{38186FF3-DB23-47C8-9B56-3ED77C54C0F2}" destId="{F0F00D7C-A26B-48B6-B7D2-B2BD252C428A}" srcOrd="2" destOrd="0" presId="urn:microsoft.com/office/officeart/2011/layout/TabList#2"/>
    <dgm:cxn modelId="{9F0FA0DF-20C4-4653-A0F2-3302DC697B4C}" type="presParOf" srcId="{B70D9984-C392-414B-8517-CCA4D22E7B64}" destId="{11B85ECD-738E-4800-881A-D993912B5B28}" srcOrd="7" destOrd="0" presId="urn:microsoft.com/office/officeart/2011/layout/Ta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130D9C-3EB7-46E6-A33A-907D757FE998}"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tr-TR"/>
        </a:p>
      </dgm:t>
    </dgm:pt>
    <dgm:pt modelId="{0C56C142-FB2C-4B51-91A6-F4C010F4D802}">
      <dgm:prSet phldrT="[Metin]" custT="1"/>
      <dgm:spPr/>
      <dgm:t>
        <a:bodyPr/>
        <a:lstStyle/>
        <a:p>
          <a:r>
            <a:rPr lang="tr-TR" sz="1800" b="1" dirty="0" smtClean="0"/>
            <a:t>T.C. Aile ve Sosyal Politikalar Bakanlığı</a:t>
          </a:r>
        </a:p>
        <a:p>
          <a:r>
            <a:rPr lang="tr-TR" sz="1800" b="1" noProof="0" dirty="0" err="1" smtClean="0">
              <a:solidFill>
                <a:srgbClr val="FF0000"/>
              </a:solidFill>
            </a:rPr>
            <a:t>Republic</a:t>
          </a:r>
          <a:r>
            <a:rPr lang="tr-TR" sz="1800" b="1" noProof="0" dirty="0" smtClean="0">
              <a:solidFill>
                <a:srgbClr val="FF0000"/>
              </a:solidFill>
            </a:rPr>
            <a:t> of </a:t>
          </a:r>
          <a:r>
            <a:rPr lang="tr-TR" sz="1800" b="1" noProof="0" dirty="0" err="1" smtClean="0">
              <a:solidFill>
                <a:srgbClr val="FF0000"/>
              </a:solidFill>
            </a:rPr>
            <a:t>Turkey</a:t>
          </a:r>
          <a:r>
            <a:rPr lang="tr-TR" sz="1800" b="1" noProof="0" dirty="0" smtClean="0">
              <a:solidFill>
                <a:srgbClr val="FF0000"/>
              </a:solidFill>
            </a:rPr>
            <a:t> </a:t>
          </a:r>
          <a:r>
            <a:rPr lang="en-US" sz="1800" b="1" noProof="0" dirty="0" smtClean="0">
              <a:solidFill>
                <a:srgbClr val="FF0000"/>
              </a:solidFill>
            </a:rPr>
            <a:t>Ministry of Family and Social Policy</a:t>
          </a:r>
          <a:endParaRPr lang="tr-TR" sz="1800" b="1" dirty="0">
            <a:solidFill>
              <a:srgbClr val="FF0000"/>
            </a:solidFill>
          </a:endParaRPr>
        </a:p>
      </dgm:t>
    </dgm:pt>
    <dgm:pt modelId="{CB71A5C9-9D69-4174-BF90-BE5BBD34536E}" type="parTrans" cxnId="{48C20037-52B4-4F3C-81F2-21618CC2E1F8}">
      <dgm:prSet/>
      <dgm:spPr/>
      <dgm:t>
        <a:bodyPr/>
        <a:lstStyle/>
        <a:p>
          <a:endParaRPr lang="tr-TR"/>
        </a:p>
      </dgm:t>
    </dgm:pt>
    <dgm:pt modelId="{99CC2EF6-30DC-4500-8150-9C98321086AD}" type="sibTrans" cxnId="{48C20037-52B4-4F3C-81F2-21618CC2E1F8}">
      <dgm:prSet/>
      <dgm:spPr/>
      <dgm:t>
        <a:bodyPr/>
        <a:lstStyle/>
        <a:p>
          <a:endParaRPr lang="tr-TR"/>
        </a:p>
      </dgm:t>
    </dgm:pt>
    <dgm:pt modelId="{285D15B4-206B-4298-A22F-9E040E28412E}">
      <dgm:prSet phldrT="[Metin]" custT="1"/>
      <dgm:spPr/>
      <dgm:t>
        <a:bodyPr/>
        <a:lstStyle/>
        <a:p>
          <a:r>
            <a:rPr lang="tr-TR" sz="1800" b="1" dirty="0" smtClean="0">
              <a:solidFill>
                <a:schemeClr val="tx1"/>
              </a:solidFill>
            </a:rPr>
            <a:t>Fon Kurulu</a:t>
          </a:r>
        </a:p>
        <a:p>
          <a:r>
            <a:rPr lang="en-US" sz="1800" b="1" noProof="0" dirty="0" smtClean="0">
              <a:solidFill>
                <a:srgbClr val="FF0000"/>
              </a:solidFill>
            </a:rPr>
            <a:t>Fund Board</a:t>
          </a:r>
          <a:endParaRPr lang="tr-TR" sz="1800" b="1" dirty="0">
            <a:solidFill>
              <a:schemeClr val="tx1"/>
            </a:solidFill>
          </a:endParaRPr>
        </a:p>
      </dgm:t>
    </dgm:pt>
    <dgm:pt modelId="{A22DC893-2E47-45F0-BAB4-355B481A8690}" type="parTrans" cxnId="{6454E6E2-A9D9-41F7-837F-92B7D6FEE052}">
      <dgm:prSet/>
      <dgm:spPr/>
      <dgm:t>
        <a:bodyPr/>
        <a:lstStyle/>
        <a:p>
          <a:endParaRPr lang="tr-TR"/>
        </a:p>
      </dgm:t>
    </dgm:pt>
    <dgm:pt modelId="{4D6CC076-580E-4F4D-84C1-183FA9992CA1}" type="sibTrans" cxnId="{6454E6E2-A9D9-41F7-837F-92B7D6FEE052}">
      <dgm:prSet/>
      <dgm:spPr/>
      <dgm:t>
        <a:bodyPr/>
        <a:lstStyle/>
        <a:p>
          <a:endParaRPr lang="tr-TR"/>
        </a:p>
      </dgm:t>
    </dgm:pt>
    <dgm:pt modelId="{F936ECFF-476C-4B50-9BD0-AAE24F3BA19C}">
      <dgm:prSet phldrT="[Metin]" custT="1"/>
      <dgm:spPr/>
      <dgm:t>
        <a:bodyPr/>
        <a:lstStyle/>
        <a:p>
          <a:r>
            <a:rPr lang="tr-TR" sz="1800" b="1" dirty="0" smtClean="0">
              <a:solidFill>
                <a:schemeClr val="tx1"/>
              </a:solidFill>
            </a:rPr>
            <a:t>Sosyal Yardımlar Genel Müdürlüğü</a:t>
          </a:r>
        </a:p>
        <a:p>
          <a:r>
            <a:rPr lang="en-US" sz="1800" b="1" noProof="0" dirty="0" smtClean="0">
              <a:solidFill>
                <a:srgbClr val="FF0000"/>
              </a:solidFill>
            </a:rPr>
            <a:t>General Directorate of Social Assistances</a:t>
          </a:r>
          <a:endParaRPr lang="tr-TR" sz="1800" b="1" dirty="0">
            <a:solidFill>
              <a:srgbClr val="FF0000"/>
            </a:solidFill>
          </a:endParaRPr>
        </a:p>
      </dgm:t>
    </dgm:pt>
    <dgm:pt modelId="{B491E1B5-ADF8-4A4D-80C7-4B1E3E121210}" type="parTrans" cxnId="{4AD5CAD6-092A-4C7B-804E-98F78B5817F3}">
      <dgm:prSet/>
      <dgm:spPr/>
      <dgm:t>
        <a:bodyPr/>
        <a:lstStyle/>
        <a:p>
          <a:endParaRPr lang="tr-TR"/>
        </a:p>
      </dgm:t>
    </dgm:pt>
    <dgm:pt modelId="{AF1DBE7B-7249-4DAD-894C-2582D50F219D}" type="sibTrans" cxnId="{4AD5CAD6-092A-4C7B-804E-98F78B5817F3}">
      <dgm:prSet/>
      <dgm:spPr/>
      <dgm:t>
        <a:bodyPr/>
        <a:lstStyle/>
        <a:p>
          <a:endParaRPr lang="tr-TR"/>
        </a:p>
      </dgm:t>
    </dgm:pt>
    <dgm:pt modelId="{65731374-CCA3-4064-B328-E81F75C9434E}">
      <dgm:prSet phldrT="[Metin]" custT="1"/>
      <dgm:spPr/>
      <dgm:t>
        <a:bodyPr/>
        <a:lstStyle/>
        <a:p>
          <a:r>
            <a:rPr lang="tr-TR" sz="1800" dirty="0" smtClean="0">
              <a:solidFill>
                <a:srgbClr val="FF0000"/>
              </a:solidFill>
            </a:rPr>
            <a:t>Sosyal Yardımlaşma ve Dayanışma Vakıfları (973+27)</a:t>
          </a:r>
          <a:endParaRPr lang="tr-TR" sz="1800" b="1" noProof="0" dirty="0" smtClean="0">
            <a:solidFill>
              <a:schemeClr val="tx1"/>
            </a:solidFill>
          </a:endParaRPr>
        </a:p>
        <a:p>
          <a:r>
            <a:rPr lang="en-US" sz="1800" b="1" noProof="0" dirty="0" smtClean="0">
              <a:solidFill>
                <a:schemeClr val="tx1"/>
              </a:solidFill>
            </a:rPr>
            <a:t>Social Assistance and Solidarity Foundations (973+2</a:t>
          </a:r>
          <a:r>
            <a:rPr lang="tr-TR" sz="1800" b="1" noProof="0" dirty="0" smtClean="0">
              <a:solidFill>
                <a:schemeClr val="tx1"/>
              </a:solidFill>
            </a:rPr>
            <a:t>7</a:t>
          </a:r>
          <a:r>
            <a:rPr lang="tr-TR" sz="1800" b="1" dirty="0" smtClean="0">
              <a:solidFill>
                <a:schemeClr val="tx1"/>
              </a:solidFill>
            </a:rPr>
            <a:t>)</a:t>
          </a:r>
        </a:p>
      </dgm:t>
    </dgm:pt>
    <dgm:pt modelId="{A0656C8F-61BE-4F59-AF80-36FAC8D9D9E1}" type="parTrans" cxnId="{F6785B1D-1F33-4CA8-92DC-38B7BCCBAB37}">
      <dgm:prSet/>
      <dgm:spPr/>
      <dgm:t>
        <a:bodyPr/>
        <a:lstStyle/>
        <a:p>
          <a:endParaRPr lang="tr-TR"/>
        </a:p>
      </dgm:t>
    </dgm:pt>
    <dgm:pt modelId="{99CA593B-7977-4612-92E5-1CB485A0E93E}" type="sibTrans" cxnId="{F6785B1D-1F33-4CA8-92DC-38B7BCCBAB37}">
      <dgm:prSet/>
      <dgm:spPr/>
      <dgm:t>
        <a:bodyPr/>
        <a:lstStyle/>
        <a:p>
          <a:endParaRPr lang="tr-TR"/>
        </a:p>
      </dgm:t>
    </dgm:pt>
    <dgm:pt modelId="{F0795332-9221-4A30-B6F2-0DB0B4C461C0}" type="pres">
      <dgm:prSet presAssocID="{D1130D9C-3EB7-46E6-A33A-907D757FE998}" presName="compositeShape" presStyleCnt="0">
        <dgm:presLayoutVars>
          <dgm:dir/>
          <dgm:resizeHandles/>
        </dgm:presLayoutVars>
      </dgm:prSet>
      <dgm:spPr/>
      <dgm:t>
        <a:bodyPr/>
        <a:lstStyle/>
        <a:p>
          <a:endParaRPr lang="tr-TR"/>
        </a:p>
      </dgm:t>
    </dgm:pt>
    <dgm:pt modelId="{5593458D-AF87-4A52-8704-CEB167C7F76A}" type="pres">
      <dgm:prSet presAssocID="{D1130D9C-3EB7-46E6-A33A-907D757FE998}" presName="pyramid" presStyleLbl="node1" presStyleIdx="0" presStyleCnt="1" custLinFactNeighborX="-19636" custLinFactNeighborY="1639"/>
      <dgm:spPr/>
    </dgm:pt>
    <dgm:pt modelId="{74B3A2A5-A307-4AEB-B382-244C2785CFFA}" type="pres">
      <dgm:prSet presAssocID="{D1130D9C-3EB7-46E6-A33A-907D757FE998}" presName="theList" presStyleCnt="0"/>
      <dgm:spPr/>
    </dgm:pt>
    <dgm:pt modelId="{31696D35-70BA-4FB5-8439-78FB97DE444B}" type="pres">
      <dgm:prSet presAssocID="{0C56C142-FB2C-4B51-91A6-F4C010F4D802}" presName="aNode" presStyleLbl="fgAcc1" presStyleIdx="0" presStyleCnt="4" custScaleX="202904" custLinFactNeighborX="24585" custLinFactNeighborY="65971">
        <dgm:presLayoutVars>
          <dgm:bulletEnabled val="1"/>
        </dgm:presLayoutVars>
      </dgm:prSet>
      <dgm:spPr/>
      <dgm:t>
        <a:bodyPr/>
        <a:lstStyle/>
        <a:p>
          <a:endParaRPr lang="tr-TR"/>
        </a:p>
      </dgm:t>
    </dgm:pt>
    <dgm:pt modelId="{AF00B327-C1BA-461A-9CC8-A10E7A0D1C66}" type="pres">
      <dgm:prSet presAssocID="{0C56C142-FB2C-4B51-91A6-F4C010F4D802}" presName="aSpace" presStyleCnt="0"/>
      <dgm:spPr/>
    </dgm:pt>
    <dgm:pt modelId="{94A732E2-E2E2-4853-AD32-B35BDE821ACE}" type="pres">
      <dgm:prSet presAssocID="{285D15B4-206B-4298-A22F-9E040E28412E}" presName="aNode" presStyleLbl="fgAcc1" presStyleIdx="1" presStyleCnt="4" custScaleX="202904" custLinFactNeighborX="24585" custLinFactNeighborY="65971">
        <dgm:presLayoutVars>
          <dgm:bulletEnabled val="1"/>
        </dgm:presLayoutVars>
      </dgm:prSet>
      <dgm:spPr/>
      <dgm:t>
        <a:bodyPr/>
        <a:lstStyle/>
        <a:p>
          <a:endParaRPr lang="tr-TR"/>
        </a:p>
      </dgm:t>
    </dgm:pt>
    <dgm:pt modelId="{3730D5DD-AE78-4C82-9C6C-9E6A7EF1DDEB}" type="pres">
      <dgm:prSet presAssocID="{285D15B4-206B-4298-A22F-9E040E28412E}" presName="aSpace" presStyleCnt="0"/>
      <dgm:spPr/>
    </dgm:pt>
    <dgm:pt modelId="{D10699D3-39DD-4112-9E3B-5253A522966D}" type="pres">
      <dgm:prSet presAssocID="{F936ECFF-476C-4B50-9BD0-AAE24F3BA19C}" presName="aNode" presStyleLbl="fgAcc1" presStyleIdx="2" presStyleCnt="4" custScaleX="202904" custLinFactNeighborX="24585" custLinFactNeighborY="65971">
        <dgm:presLayoutVars>
          <dgm:bulletEnabled val="1"/>
        </dgm:presLayoutVars>
      </dgm:prSet>
      <dgm:spPr/>
      <dgm:t>
        <a:bodyPr/>
        <a:lstStyle/>
        <a:p>
          <a:endParaRPr lang="tr-TR"/>
        </a:p>
      </dgm:t>
    </dgm:pt>
    <dgm:pt modelId="{5ACE76E0-D2BF-4830-B4E7-C16CADDAEC53}" type="pres">
      <dgm:prSet presAssocID="{F936ECFF-476C-4B50-9BD0-AAE24F3BA19C}" presName="aSpace" presStyleCnt="0"/>
      <dgm:spPr/>
    </dgm:pt>
    <dgm:pt modelId="{DB9D2534-9E9C-4273-8CCF-414CE975883A}" type="pres">
      <dgm:prSet presAssocID="{65731374-CCA3-4064-B328-E81F75C9434E}" presName="aNode" presStyleLbl="fgAcc1" presStyleIdx="3" presStyleCnt="4" custScaleX="202904" custLinFactNeighborX="24585" custLinFactNeighborY="65971">
        <dgm:presLayoutVars>
          <dgm:bulletEnabled val="1"/>
        </dgm:presLayoutVars>
      </dgm:prSet>
      <dgm:spPr/>
      <dgm:t>
        <a:bodyPr/>
        <a:lstStyle/>
        <a:p>
          <a:endParaRPr lang="tr-TR"/>
        </a:p>
      </dgm:t>
    </dgm:pt>
    <dgm:pt modelId="{48A65AA0-1192-4C46-8952-ABCC4BA9F69A}" type="pres">
      <dgm:prSet presAssocID="{65731374-CCA3-4064-B328-E81F75C9434E}" presName="aSpace" presStyleCnt="0"/>
      <dgm:spPr/>
    </dgm:pt>
  </dgm:ptLst>
  <dgm:cxnLst>
    <dgm:cxn modelId="{B86BDA9F-E2FA-4ED7-917C-55258EE43FB1}" type="presOf" srcId="{F936ECFF-476C-4B50-9BD0-AAE24F3BA19C}" destId="{D10699D3-39DD-4112-9E3B-5253A522966D}" srcOrd="0" destOrd="0" presId="urn:microsoft.com/office/officeart/2005/8/layout/pyramid2"/>
    <dgm:cxn modelId="{BC8C6AEB-C8F1-4ED8-BF86-A29AB5C82CEF}" type="presOf" srcId="{65731374-CCA3-4064-B328-E81F75C9434E}" destId="{DB9D2534-9E9C-4273-8CCF-414CE975883A}" srcOrd="0" destOrd="0" presId="urn:microsoft.com/office/officeart/2005/8/layout/pyramid2"/>
    <dgm:cxn modelId="{4AD5CAD6-092A-4C7B-804E-98F78B5817F3}" srcId="{D1130D9C-3EB7-46E6-A33A-907D757FE998}" destId="{F936ECFF-476C-4B50-9BD0-AAE24F3BA19C}" srcOrd="2" destOrd="0" parTransId="{B491E1B5-ADF8-4A4D-80C7-4B1E3E121210}" sibTransId="{AF1DBE7B-7249-4DAD-894C-2582D50F219D}"/>
    <dgm:cxn modelId="{79C86620-AD66-42E5-BBE8-A6197B4988BA}" type="presOf" srcId="{D1130D9C-3EB7-46E6-A33A-907D757FE998}" destId="{F0795332-9221-4A30-B6F2-0DB0B4C461C0}" srcOrd="0" destOrd="0" presId="urn:microsoft.com/office/officeart/2005/8/layout/pyramid2"/>
    <dgm:cxn modelId="{F6785B1D-1F33-4CA8-92DC-38B7BCCBAB37}" srcId="{D1130D9C-3EB7-46E6-A33A-907D757FE998}" destId="{65731374-CCA3-4064-B328-E81F75C9434E}" srcOrd="3" destOrd="0" parTransId="{A0656C8F-61BE-4F59-AF80-36FAC8D9D9E1}" sibTransId="{99CA593B-7977-4612-92E5-1CB485A0E93E}"/>
    <dgm:cxn modelId="{6454E6E2-A9D9-41F7-837F-92B7D6FEE052}" srcId="{D1130D9C-3EB7-46E6-A33A-907D757FE998}" destId="{285D15B4-206B-4298-A22F-9E040E28412E}" srcOrd="1" destOrd="0" parTransId="{A22DC893-2E47-45F0-BAB4-355B481A8690}" sibTransId="{4D6CC076-580E-4F4D-84C1-183FA9992CA1}"/>
    <dgm:cxn modelId="{F760E9E1-F0C2-4FF2-82E8-A25AF575997C}" type="presOf" srcId="{285D15B4-206B-4298-A22F-9E040E28412E}" destId="{94A732E2-E2E2-4853-AD32-B35BDE821ACE}" srcOrd="0" destOrd="0" presId="urn:microsoft.com/office/officeart/2005/8/layout/pyramid2"/>
    <dgm:cxn modelId="{3C8B263D-2D3F-4E8E-ABD8-CCFB4ECA6D0B}" type="presOf" srcId="{0C56C142-FB2C-4B51-91A6-F4C010F4D802}" destId="{31696D35-70BA-4FB5-8439-78FB97DE444B}" srcOrd="0" destOrd="0" presId="urn:microsoft.com/office/officeart/2005/8/layout/pyramid2"/>
    <dgm:cxn modelId="{48C20037-52B4-4F3C-81F2-21618CC2E1F8}" srcId="{D1130D9C-3EB7-46E6-A33A-907D757FE998}" destId="{0C56C142-FB2C-4B51-91A6-F4C010F4D802}" srcOrd="0" destOrd="0" parTransId="{CB71A5C9-9D69-4174-BF90-BE5BBD34536E}" sibTransId="{99CC2EF6-30DC-4500-8150-9C98321086AD}"/>
    <dgm:cxn modelId="{51968477-0136-4947-89FD-41DED7909DA3}" type="presParOf" srcId="{F0795332-9221-4A30-B6F2-0DB0B4C461C0}" destId="{5593458D-AF87-4A52-8704-CEB167C7F76A}" srcOrd="0" destOrd="0" presId="urn:microsoft.com/office/officeart/2005/8/layout/pyramid2"/>
    <dgm:cxn modelId="{190D8EC9-4928-47AB-8E8F-BBA79C551A61}" type="presParOf" srcId="{F0795332-9221-4A30-B6F2-0DB0B4C461C0}" destId="{74B3A2A5-A307-4AEB-B382-244C2785CFFA}" srcOrd="1" destOrd="0" presId="urn:microsoft.com/office/officeart/2005/8/layout/pyramid2"/>
    <dgm:cxn modelId="{B5F1D9DF-BD07-4D85-81FF-A1E4B598E167}" type="presParOf" srcId="{74B3A2A5-A307-4AEB-B382-244C2785CFFA}" destId="{31696D35-70BA-4FB5-8439-78FB97DE444B}" srcOrd="0" destOrd="0" presId="urn:microsoft.com/office/officeart/2005/8/layout/pyramid2"/>
    <dgm:cxn modelId="{C4A5772D-D338-4259-9685-71D7693D923E}" type="presParOf" srcId="{74B3A2A5-A307-4AEB-B382-244C2785CFFA}" destId="{AF00B327-C1BA-461A-9CC8-A10E7A0D1C66}" srcOrd="1" destOrd="0" presId="urn:microsoft.com/office/officeart/2005/8/layout/pyramid2"/>
    <dgm:cxn modelId="{0261E05A-D653-4A78-B6F2-A40FFE932C79}" type="presParOf" srcId="{74B3A2A5-A307-4AEB-B382-244C2785CFFA}" destId="{94A732E2-E2E2-4853-AD32-B35BDE821ACE}" srcOrd="2" destOrd="0" presId="urn:microsoft.com/office/officeart/2005/8/layout/pyramid2"/>
    <dgm:cxn modelId="{76456365-EC62-4ED2-9866-976DF688F9E2}" type="presParOf" srcId="{74B3A2A5-A307-4AEB-B382-244C2785CFFA}" destId="{3730D5DD-AE78-4C82-9C6C-9E6A7EF1DDEB}" srcOrd="3" destOrd="0" presId="urn:microsoft.com/office/officeart/2005/8/layout/pyramid2"/>
    <dgm:cxn modelId="{5E8F2FBC-E9BA-463C-89EF-C63347CF59E9}" type="presParOf" srcId="{74B3A2A5-A307-4AEB-B382-244C2785CFFA}" destId="{D10699D3-39DD-4112-9E3B-5253A522966D}" srcOrd="4" destOrd="0" presId="urn:microsoft.com/office/officeart/2005/8/layout/pyramid2"/>
    <dgm:cxn modelId="{E3EDB3C9-9B23-4AB1-8AEB-A60846255BA6}" type="presParOf" srcId="{74B3A2A5-A307-4AEB-B382-244C2785CFFA}" destId="{5ACE76E0-D2BF-4830-B4E7-C16CADDAEC53}" srcOrd="5" destOrd="0" presId="urn:microsoft.com/office/officeart/2005/8/layout/pyramid2"/>
    <dgm:cxn modelId="{32C32E0F-8CCD-4D28-8622-8A00601B6FF7}" type="presParOf" srcId="{74B3A2A5-A307-4AEB-B382-244C2785CFFA}" destId="{DB9D2534-9E9C-4273-8CCF-414CE975883A}" srcOrd="6" destOrd="0" presId="urn:microsoft.com/office/officeart/2005/8/layout/pyramid2"/>
    <dgm:cxn modelId="{DF0EE67F-1C63-4204-B378-CA0C40755FD5}" type="presParOf" srcId="{74B3A2A5-A307-4AEB-B382-244C2785CFFA}" destId="{48A65AA0-1192-4C46-8952-ABCC4BA9F69A}"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BE7AFF-8CB4-464B-8EF8-D672118F5DD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C17705AF-F5ED-4C6C-BE20-4BB6AE1B10BC}">
      <dgm:prSet phldrT="[Metin]" custT="1"/>
      <dgm:spPr/>
      <dgm:t>
        <a:bodyPr/>
        <a:lstStyle/>
        <a:p>
          <a:r>
            <a:rPr lang="tr-TR" sz="2200" b="1" baseline="0" dirty="0" smtClean="0"/>
            <a:t>CCT PROGRAM</a:t>
          </a:r>
          <a:endParaRPr lang="en-US" sz="2200" b="1" baseline="0" dirty="0"/>
        </a:p>
      </dgm:t>
    </dgm:pt>
    <dgm:pt modelId="{D5F14765-664A-49C9-8740-3FA9DD4BC998}" type="parTrans" cxnId="{58EEFD30-9DA1-4357-8706-C0212571D638}">
      <dgm:prSet/>
      <dgm:spPr/>
      <dgm:t>
        <a:bodyPr/>
        <a:lstStyle/>
        <a:p>
          <a:endParaRPr lang="en-US"/>
        </a:p>
      </dgm:t>
    </dgm:pt>
    <dgm:pt modelId="{82AEBE8A-D6F3-46C8-ABC9-170CE8F68422}" type="sibTrans" cxnId="{58EEFD30-9DA1-4357-8706-C0212571D638}">
      <dgm:prSet/>
      <dgm:spPr>
        <a:blipFill rotWithShape="0">
          <a:blip xmlns:r="http://schemas.openxmlformats.org/officeDocument/2006/relationships" r:embed="rId1"/>
          <a:stretch>
            <a:fillRect/>
          </a:stretch>
        </a:blipFill>
      </dgm:spPr>
      <dgm:t>
        <a:bodyPr/>
        <a:lstStyle/>
        <a:p>
          <a:endParaRPr lang="en-US"/>
        </a:p>
      </dgm:t>
    </dgm:pt>
    <dgm:pt modelId="{24572A03-8A17-4B2C-8D01-9C6CB3545F1B}">
      <dgm:prSet phldrT="[Metin]" custT="1"/>
      <dgm:spPr/>
      <dgm:t>
        <a:bodyPr/>
        <a:lstStyle/>
        <a:p>
          <a:r>
            <a:rPr lang="tr-TR" sz="2200" b="1" i="0" baseline="0" dirty="0" smtClean="0"/>
            <a:t>PAYMENTS FOR DISABLED PEOPLE</a:t>
          </a:r>
          <a:endParaRPr lang="en-US" sz="2200" b="1" i="0" baseline="0" dirty="0"/>
        </a:p>
      </dgm:t>
    </dgm:pt>
    <dgm:pt modelId="{6DD57DC6-DB89-40C0-9270-A190808DB522}" type="parTrans" cxnId="{63D8CBD0-B8A8-44E0-8035-7EE1EBA0702E}">
      <dgm:prSet/>
      <dgm:spPr/>
      <dgm:t>
        <a:bodyPr/>
        <a:lstStyle/>
        <a:p>
          <a:endParaRPr lang="en-US"/>
        </a:p>
      </dgm:t>
    </dgm:pt>
    <dgm:pt modelId="{5041D8CB-367D-4033-8592-213358A82FB7}" type="sibTrans" cxnId="{63D8CBD0-B8A8-44E0-8035-7EE1EBA0702E}">
      <dgm:prSet/>
      <dgm:spPr/>
      <dgm:t>
        <a:bodyPr/>
        <a:lstStyle/>
        <a:p>
          <a:endParaRPr lang="en-US"/>
        </a:p>
      </dgm:t>
    </dgm:pt>
    <dgm:pt modelId="{5FE67CAA-01D3-4FD9-B27E-CAD174C649FE}">
      <dgm:prSet phldrT="[Metin]" custT="1"/>
      <dgm:spPr/>
      <dgm:t>
        <a:bodyPr/>
        <a:lstStyle/>
        <a:p>
          <a:r>
            <a:rPr lang="tr-TR" sz="2000" b="1" i="0" baseline="0" dirty="0" smtClean="0"/>
            <a:t>PROJECT SUPPORTS</a:t>
          </a:r>
          <a:endParaRPr lang="en-US" sz="2000" b="1" i="0" baseline="0" dirty="0"/>
        </a:p>
      </dgm:t>
    </dgm:pt>
    <dgm:pt modelId="{F0D2C9BF-5589-43CA-ADB7-2E8F0C3A0AE5}" type="parTrans" cxnId="{DB4FEF14-D6D1-4B7A-83B3-7EEEE505BBD5}">
      <dgm:prSet/>
      <dgm:spPr/>
      <dgm:t>
        <a:bodyPr/>
        <a:lstStyle/>
        <a:p>
          <a:endParaRPr lang="en-US"/>
        </a:p>
      </dgm:t>
    </dgm:pt>
    <dgm:pt modelId="{4923D93C-D7B9-4FD8-99E0-FC95474D0EB1}" type="sibTrans" cxnId="{DB4FEF14-D6D1-4B7A-83B3-7EEEE505BBD5}">
      <dgm:prSet/>
      <dgm:spPr/>
      <dgm:t>
        <a:bodyPr/>
        <a:lstStyle/>
        <a:p>
          <a:endParaRPr lang="en-US"/>
        </a:p>
      </dgm:t>
    </dgm:pt>
    <dgm:pt modelId="{4F62AEFF-8FF3-46CC-8463-4CF8D04259F7}">
      <dgm:prSet phldrT="[Metin]" custT="1"/>
      <dgm:spPr/>
      <dgm:t>
        <a:bodyPr/>
        <a:lstStyle/>
        <a:p>
          <a:r>
            <a:rPr lang="tr-TR" sz="2000" b="1" i="0" baseline="0" dirty="0" smtClean="0"/>
            <a:t>FAMILY</a:t>
          </a:r>
          <a:r>
            <a:rPr lang="tr-TR" sz="1200" dirty="0" smtClean="0"/>
            <a:t> </a:t>
          </a:r>
          <a:r>
            <a:rPr lang="tr-TR" sz="2000" b="1" i="0" baseline="0" dirty="0" smtClean="0"/>
            <a:t>ASSISTANCES</a:t>
          </a:r>
          <a:endParaRPr lang="en-US" sz="2000" b="1" i="0" baseline="0" dirty="0"/>
        </a:p>
      </dgm:t>
    </dgm:pt>
    <dgm:pt modelId="{130F83CA-5936-4999-A524-B71D11404062}" type="parTrans" cxnId="{82460D73-0D15-4769-AAC7-8D8CB657373E}">
      <dgm:prSet/>
      <dgm:spPr/>
      <dgm:t>
        <a:bodyPr/>
        <a:lstStyle/>
        <a:p>
          <a:endParaRPr lang="en-US"/>
        </a:p>
      </dgm:t>
    </dgm:pt>
    <dgm:pt modelId="{3FCC471E-51F2-4A34-A6FF-D80F54631202}" type="sibTrans" cxnId="{82460D73-0D15-4769-AAC7-8D8CB657373E}">
      <dgm:prSet/>
      <dgm:spPr/>
      <dgm:t>
        <a:bodyPr/>
        <a:lstStyle/>
        <a:p>
          <a:endParaRPr lang="en-US"/>
        </a:p>
      </dgm:t>
    </dgm:pt>
    <dgm:pt modelId="{773BC008-EC67-498D-8C3F-C2F1A4E018B9}">
      <dgm:prSet phldrT="[Metin]" custT="1"/>
      <dgm:spPr/>
      <dgm:t>
        <a:bodyPr/>
        <a:lstStyle/>
        <a:p>
          <a:pPr>
            <a:lnSpc>
              <a:spcPct val="100000"/>
            </a:lnSpc>
          </a:pPr>
          <a:r>
            <a:rPr lang="tr-TR" sz="2000" b="1" i="0" baseline="0" dirty="0" smtClean="0"/>
            <a:t>PAYMENTS FOR ELDERLY PEOPLE</a:t>
          </a:r>
          <a:endParaRPr lang="en-US" sz="2000" b="1" i="0" baseline="0" dirty="0"/>
        </a:p>
      </dgm:t>
    </dgm:pt>
    <dgm:pt modelId="{47EB5888-48EA-4AB7-8A12-3032ECEDBB96}" type="parTrans" cxnId="{B4752BF0-8904-46F8-B0B0-CB30308F8ED3}">
      <dgm:prSet/>
      <dgm:spPr/>
      <dgm:t>
        <a:bodyPr/>
        <a:lstStyle/>
        <a:p>
          <a:endParaRPr lang="en-US"/>
        </a:p>
      </dgm:t>
    </dgm:pt>
    <dgm:pt modelId="{406521E4-DB81-4075-91CF-B3CD741B6C39}" type="sibTrans" cxnId="{B4752BF0-8904-46F8-B0B0-CB30308F8ED3}">
      <dgm:prSet/>
      <dgm:spPr/>
      <dgm:t>
        <a:bodyPr/>
        <a:lstStyle/>
        <a:p>
          <a:endParaRPr lang="en-US"/>
        </a:p>
      </dgm:t>
    </dgm:pt>
    <dgm:pt modelId="{88406C73-748E-4D05-A3FA-A4E1A12E06F1}">
      <dgm:prSet/>
      <dgm:spPr/>
      <dgm:t>
        <a:bodyPr/>
        <a:lstStyle/>
        <a:p>
          <a:r>
            <a:rPr lang="tr-TR" b="1" dirty="0" smtClean="0"/>
            <a:t>EDUCATION ASSISTANCES</a:t>
          </a:r>
          <a:endParaRPr lang="en-US" b="1" dirty="0"/>
        </a:p>
      </dgm:t>
    </dgm:pt>
    <dgm:pt modelId="{275205AE-A96A-4743-804A-F139E7039E04}" type="parTrans" cxnId="{F209F2D1-5262-4506-9F88-9A3964BB7BAB}">
      <dgm:prSet/>
      <dgm:spPr/>
      <dgm:t>
        <a:bodyPr/>
        <a:lstStyle/>
        <a:p>
          <a:endParaRPr lang="en-US"/>
        </a:p>
      </dgm:t>
    </dgm:pt>
    <dgm:pt modelId="{1CC6207E-EED6-4B9D-906F-A3A22A062DD7}" type="sibTrans" cxnId="{F209F2D1-5262-4506-9F88-9A3964BB7BAB}">
      <dgm:prSet/>
      <dgm:spPr/>
      <dgm:t>
        <a:bodyPr/>
        <a:lstStyle/>
        <a:p>
          <a:endParaRPr lang="en-US"/>
        </a:p>
      </dgm:t>
    </dgm:pt>
    <dgm:pt modelId="{08F82007-4C1C-4195-A9F5-DBBBBC78D15E}">
      <dgm:prSet custT="1"/>
      <dgm:spPr/>
      <dgm:t>
        <a:bodyPr/>
        <a:lstStyle/>
        <a:p>
          <a:r>
            <a:rPr lang="tr-TR" sz="2000" b="1" i="0" baseline="0" dirty="0" smtClean="0"/>
            <a:t>CASH TRANSFERS FOR VULNERABLE GROUPS</a:t>
          </a:r>
          <a:endParaRPr lang="en-US" sz="2000" b="1" i="0" baseline="0" dirty="0"/>
        </a:p>
      </dgm:t>
    </dgm:pt>
    <dgm:pt modelId="{006094C1-A8BF-4C43-9601-F3AA72C82BCC}" type="parTrans" cxnId="{DE5EB7C3-D12B-4C0A-A412-28C1564B80FD}">
      <dgm:prSet/>
      <dgm:spPr/>
      <dgm:t>
        <a:bodyPr/>
        <a:lstStyle/>
        <a:p>
          <a:endParaRPr lang="en-US"/>
        </a:p>
      </dgm:t>
    </dgm:pt>
    <dgm:pt modelId="{F1E5A8CA-82C0-4440-8235-31AC8C4B7089}" type="sibTrans" cxnId="{DE5EB7C3-D12B-4C0A-A412-28C1564B80FD}">
      <dgm:prSet/>
      <dgm:spPr/>
      <dgm:t>
        <a:bodyPr/>
        <a:lstStyle/>
        <a:p>
          <a:endParaRPr lang="en-US"/>
        </a:p>
      </dgm:t>
    </dgm:pt>
    <dgm:pt modelId="{17D81A8A-AC6D-433E-A54D-E73B27A6436A}" type="pres">
      <dgm:prSet presAssocID="{51BE7AFF-8CB4-464B-8EF8-D672118F5DDE}" presName="cycle" presStyleCnt="0">
        <dgm:presLayoutVars>
          <dgm:dir/>
          <dgm:resizeHandles val="exact"/>
        </dgm:presLayoutVars>
      </dgm:prSet>
      <dgm:spPr/>
      <dgm:t>
        <a:bodyPr/>
        <a:lstStyle/>
        <a:p>
          <a:endParaRPr lang="en-US"/>
        </a:p>
      </dgm:t>
    </dgm:pt>
    <dgm:pt modelId="{D7913C13-B69E-48B1-9EEE-713BACC50028}" type="pres">
      <dgm:prSet presAssocID="{C17705AF-F5ED-4C6C-BE20-4BB6AE1B10BC}" presName="node" presStyleLbl="node1" presStyleIdx="0" presStyleCnt="7" custScaleX="134103" custScaleY="134103" custRadScaleRad="100367" custRadScaleInc="-22116">
        <dgm:presLayoutVars>
          <dgm:bulletEnabled val="1"/>
        </dgm:presLayoutVars>
      </dgm:prSet>
      <dgm:spPr/>
      <dgm:t>
        <a:bodyPr/>
        <a:lstStyle/>
        <a:p>
          <a:endParaRPr lang="en-US"/>
        </a:p>
      </dgm:t>
    </dgm:pt>
    <dgm:pt modelId="{5BDD8409-A7DA-4238-A88D-7F28A85528AE}" type="pres">
      <dgm:prSet presAssocID="{C17705AF-F5ED-4C6C-BE20-4BB6AE1B10BC}" presName="spNode" presStyleCnt="0"/>
      <dgm:spPr/>
    </dgm:pt>
    <dgm:pt modelId="{E16581FA-99DF-4394-8E92-CC31186FF8A9}" type="pres">
      <dgm:prSet presAssocID="{82AEBE8A-D6F3-46C8-ABC9-170CE8F68422}" presName="sibTrans" presStyleLbl="sibTrans1D1" presStyleIdx="0" presStyleCnt="7"/>
      <dgm:spPr/>
      <dgm:t>
        <a:bodyPr/>
        <a:lstStyle/>
        <a:p>
          <a:endParaRPr lang="en-US"/>
        </a:p>
      </dgm:t>
    </dgm:pt>
    <dgm:pt modelId="{A8D95C28-C53A-4FCA-B9A8-B70E2E2CE481}" type="pres">
      <dgm:prSet presAssocID="{24572A03-8A17-4B2C-8D01-9C6CB3545F1B}" presName="node" presStyleLbl="node1" presStyleIdx="1" presStyleCnt="7" custScaleX="167377" custScaleY="167377" custRadScaleRad="101849" custRadScaleInc="29210">
        <dgm:presLayoutVars>
          <dgm:bulletEnabled val="1"/>
        </dgm:presLayoutVars>
      </dgm:prSet>
      <dgm:spPr/>
      <dgm:t>
        <a:bodyPr/>
        <a:lstStyle/>
        <a:p>
          <a:endParaRPr lang="en-US"/>
        </a:p>
      </dgm:t>
    </dgm:pt>
    <dgm:pt modelId="{6C381672-23C4-471A-B124-83C046765443}" type="pres">
      <dgm:prSet presAssocID="{24572A03-8A17-4B2C-8D01-9C6CB3545F1B}" presName="spNode" presStyleCnt="0"/>
      <dgm:spPr/>
    </dgm:pt>
    <dgm:pt modelId="{249A11EF-F684-42A4-AF70-B5310995F601}" type="pres">
      <dgm:prSet presAssocID="{5041D8CB-367D-4033-8592-213358A82FB7}" presName="sibTrans" presStyleLbl="sibTrans1D1" presStyleIdx="1" presStyleCnt="7"/>
      <dgm:spPr/>
      <dgm:t>
        <a:bodyPr/>
        <a:lstStyle/>
        <a:p>
          <a:endParaRPr lang="en-US"/>
        </a:p>
      </dgm:t>
    </dgm:pt>
    <dgm:pt modelId="{2C786D0D-2F83-47C3-B907-0B4D8063B9E7}" type="pres">
      <dgm:prSet presAssocID="{08F82007-4C1C-4195-A9F5-DBBBBC78D15E}" presName="node" presStyleLbl="node1" presStyleIdx="2" presStyleCnt="7" custScaleX="174349" custScaleY="167148">
        <dgm:presLayoutVars>
          <dgm:bulletEnabled val="1"/>
        </dgm:presLayoutVars>
      </dgm:prSet>
      <dgm:spPr/>
      <dgm:t>
        <a:bodyPr/>
        <a:lstStyle/>
        <a:p>
          <a:endParaRPr lang="en-US"/>
        </a:p>
      </dgm:t>
    </dgm:pt>
    <dgm:pt modelId="{EB98B240-0FDE-43A1-B655-CBEF95135DFC}" type="pres">
      <dgm:prSet presAssocID="{08F82007-4C1C-4195-A9F5-DBBBBC78D15E}" presName="spNode" presStyleCnt="0"/>
      <dgm:spPr/>
    </dgm:pt>
    <dgm:pt modelId="{FD115302-50D5-4E89-B16E-C251DE406770}" type="pres">
      <dgm:prSet presAssocID="{F1E5A8CA-82C0-4440-8235-31AC8C4B7089}" presName="sibTrans" presStyleLbl="sibTrans1D1" presStyleIdx="2" presStyleCnt="7"/>
      <dgm:spPr/>
      <dgm:t>
        <a:bodyPr/>
        <a:lstStyle/>
        <a:p>
          <a:endParaRPr lang="en-US"/>
        </a:p>
      </dgm:t>
    </dgm:pt>
    <dgm:pt modelId="{5D044AD1-36BD-4D08-84D5-0816B54EC3AF}" type="pres">
      <dgm:prSet presAssocID="{88406C73-748E-4D05-A3FA-A4E1A12E06F1}" presName="node" presStyleLbl="node1" presStyleIdx="3" presStyleCnt="7" custScaleX="121758" custScaleY="121758" custRadScaleRad="94833" custRadScaleInc="-10605">
        <dgm:presLayoutVars>
          <dgm:bulletEnabled val="1"/>
        </dgm:presLayoutVars>
      </dgm:prSet>
      <dgm:spPr/>
      <dgm:t>
        <a:bodyPr/>
        <a:lstStyle/>
        <a:p>
          <a:endParaRPr lang="en-US"/>
        </a:p>
      </dgm:t>
    </dgm:pt>
    <dgm:pt modelId="{6747B619-4CF3-483C-A391-C4824B94F56A}" type="pres">
      <dgm:prSet presAssocID="{88406C73-748E-4D05-A3FA-A4E1A12E06F1}" presName="spNode" presStyleCnt="0"/>
      <dgm:spPr/>
    </dgm:pt>
    <dgm:pt modelId="{4E985A6D-F278-49E7-A0EC-D287A9BF5542}" type="pres">
      <dgm:prSet presAssocID="{1CC6207E-EED6-4B9D-906F-A3A22A062DD7}" presName="sibTrans" presStyleLbl="sibTrans1D1" presStyleIdx="3" presStyleCnt="7"/>
      <dgm:spPr/>
      <dgm:t>
        <a:bodyPr/>
        <a:lstStyle/>
        <a:p>
          <a:endParaRPr lang="en-US"/>
        </a:p>
      </dgm:t>
    </dgm:pt>
    <dgm:pt modelId="{230B361D-4984-4905-BCD2-0F67D98FEA28}" type="pres">
      <dgm:prSet presAssocID="{5FE67CAA-01D3-4FD9-B27E-CAD174C649FE}" presName="node" presStyleLbl="node1" presStyleIdx="4" presStyleCnt="7" custScaleX="129132" custScaleY="116760" custRadScaleRad="94422" custRadScaleInc="7792">
        <dgm:presLayoutVars>
          <dgm:bulletEnabled val="1"/>
        </dgm:presLayoutVars>
      </dgm:prSet>
      <dgm:spPr/>
      <dgm:t>
        <a:bodyPr/>
        <a:lstStyle/>
        <a:p>
          <a:endParaRPr lang="en-US"/>
        </a:p>
      </dgm:t>
    </dgm:pt>
    <dgm:pt modelId="{EC44AD57-E5B3-4ECF-AC44-1619637991CA}" type="pres">
      <dgm:prSet presAssocID="{5FE67CAA-01D3-4FD9-B27E-CAD174C649FE}" presName="spNode" presStyleCnt="0"/>
      <dgm:spPr/>
    </dgm:pt>
    <dgm:pt modelId="{0D2AB1AF-168F-42C2-8C53-FF2B9524795F}" type="pres">
      <dgm:prSet presAssocID="{4923D93C-D7B9-4FD8-99E0-FC95474D0EB1}" presName="sibTrans" presStyleLbl="sibTrans1D1" presStyleIdx="4" presStyleCnt="7"/>
      <dgm:spPr/>
      <dgm:t>
        <a:bodyPr/>
        <a:lstStyle/>
        <a:p>
          <a:endParaRPr lang="en-US"/>
        </a:p>
      </dgm:t>
    </dgm:pt>
    <dgm:pt modelId="{1FE2639E-82AE-472E-825D-55FA116D8F16}" type="pres">
      <dgm:prSet presAssocID="{4F62AEFF-8FF3-46CC-8463-4CF8D04259F7}" presName="node" presStyleLbl="node1" presStyleIdx="5" presStyleCnt="7" custScaleX="149261" custScaleY="143230" custRadScaleRad="101659" custRadScaleInc="1244">
        <dgm:presLayoutVars>
          <dgm:bulletEnabled val="1"/>
        </dgm:presLayoutVars>
      </dgm:prSet>
      <dgm:spPr/>
      <dgm:t>
        <a:bodyPr/>
        <a:lstStyle/>
        <a:p>
          <a:endParaRPr lang="en-US"/>
        </a:p>
      </dgm:t>
    </dgm:pt>
    <dgm:pt modelId="{6DDB164F-2889-454C-8E5C-BD6572DDBCFA}" type="pres">
      <dgm:prSet presAssocID="{4F62AEFF-8FF3-46CC-8463-4CF8D04259F7}" presName="spNode" presStyleCnt="0"/>
      <dgm:spPr/>
    </dgm:pt>
    <dgm:pt modelId="{412B63FD-DE91-4053-B6B8-293C966CD6BE}" type="pres">
      <dgm:prSet presAssocID="{3FCC471E-51F2-4A34-A6FF-D80F54631202}" presName="sibTrans" presStyleLbl="sibTrans1D1" presStyleIdx="5" presStyleCnt="7"/>
      <dgm:spPr/>
      <dgm:t>
        <a:bodyPr/>
        <a:lstStyle/>
        <a:p>
          <a:endParaRPr lang="en-US"/>
        </a:p>
      </dgm:t>
    </dgm:pt>
    <dgm:pt modelId="{B04A5E24-08F5-41AC-AAE8-1DCD234EB4CE}" type="pres">
      <dgm:prSet presAssocID="{773BC008-EC67-498D-8C3F-C2F1A4E018B9}" presName="node" presStyleLbl="node1" presStyleIdx="6" presStyleCnt="7" custScaleX="167377" custScaleY="167377" custRadScaleRad="103620" custRadScaleInc="-60303">
        <dgm:presLayoutVars>
          <dgm:bulletEnabled val="1"/>
        </dgm:presLayoutVars>
      </dgm:prSet>
      <dgm:spPr/>
      <dgm:t>
        <a:bodyPr/>
        <a:lstStyle/>
        <a:p>
          <a:endParaRPr lang="en-US"/>
        </a:p>
      </dgm:t>
    </dgm:pt>
    <dgm:pt modelId="{3F1582A7-27A0-4717-8ED0-B0CE9724C11A}" type="pres">
      <dgm:prSet presAssocID="{773BC008-EC67-498D-8C3F-C2F1A4E018B9}" presName="spNode" presStyleCnt="0"/>
      <dgm:spPr/>
    </dgm:pt>
    <dgm:pt modelId="{DBA65F2F-7802-4069-8DFA-73B5772B0F10}" type="pres">
      <dgm:prSet presAssocID="{406521E4-DB81-4075-91CF-B3CD741B6C39}" presName="sibTrans" presStyleLbl="sibTrans1D1" presStyleIdx="6" presStyleCnt="7"/>
      <dgm:spPr/>
      <dgm:t>
        <a:bodyPr/>
        <a:lstStyle/>
        <a:p>
          <a:endParaRPr lang="en-US"/>
        </a:p>
      </dgm:t>
    </dgm:pt>
  </dgm:ptLst>
  <dgm:cxnLst>
    <dgm:cxn modelId="{B53BC667-710D-48FA-93AA-C722E65EB116}" type="presOf" srcId="{773BC008-EC67-498D-8C3F-C2F1A4E018B9}" destId="{B04A5E24-08F5-41AC-AAE8-1DCD234EB4CE}" srcOrd="0" destOrd="0" presId="urn:microsoft.com/office/officeart/2005/8/layout/cycle6"/>
    <dgm:cxn modelId="{5358C844-31D7-4A42-8482-777DA9E9D3E3}" type="presOf" srcId="{88406C73-748E-4D05-A3FA-A4E1A12E06F1}" destId="{5D044AD1-36BD-4D08-84D5-0816B54EC3AF}" srcOrd="0" destOrd="0" presId="urn:microsoft.com/office/officeart/2005/8/layout/cycle6"/>
    <dgm:cxn modelId="{EA58DB6F-C772-4350-B7DE-BFF92E1ED83C}" type="presOf" srcId="{406521E4-DB81-4075-91CF-B3CD741B6C39}" destId="{DBA65F2F-7802-4069-8DFA-73B5772B0F10}" srcOrd="0" destOrd="0" presId="urn:microsoft.com/office/officeart/2005/8/layout/cycle6"/>
    <dgm:cxn modelId="{10758B9C-D851-432F-AA9D-BC814CF8C141}" type="presOf" srcId="{82AEBE8A-D6F3-46C8-ABC9-170CE8F68422}" destId="{E16581FA-99DF-4394-8E92-CC31186FF8A9}" srcOrd="0" destOrd="0" presId="urn:microsoft.com/office/officeart/2005/8/layout/cycle6"/>
    <dgm:cxn modelId="{63D8CBD0-B8A8-44E0-8035-7EE1EBA0702E}" srcId="{51BE7AFF-8CB4-464B-8EF8-D672118F5DDE}" destId="{24572A03-8A17-4B2C-8D01-9C6CB3545F1B}" srcOrd="1" destOrd="0" parTransId="{6DD57DC6-DB89-40C0-9270-A190808DB522}" sibTransId="{5041D8CB-367D-4033-8592-213358A82FB7}"/>
    <dgm:cxn modelId="{8A45DD70-6595-4726-ADAE-CA217FCA3406}" type="presOf" srcId="{1CC6207E-EED6-4B9D-906F-A3A22A062DD7}" destId="{4E985A6D-F278-49E7-A0EC-D287A9BF5542}" srcOrd="0" destOrd="0" presId="urn:microsoft.com/office/officeart/2005/8/layout/cycle6"/>
    <dgm:cxn modelId="{58EEFD30-9DA1-4357-8706-C0212571D638}" srcId="{51BE7AFF-8CB4-464B-8EF8-D672118F5DDE}" destId="{C17705AF-F5ED-4C6C-BE20-4BB6AE1B10BC}" srcOrd="0" destOrd="0" parTransId="{D5F14765-664A-49C9-8740-3FA9DD4BC998}" sibTransId="{82AEBE8A-D6F3-46C8-ABC9-170CE8F68422}"/>
    <dgm:cxn modelId="{E3356C98-5C3A-4179-BA88-4E9C10FB6BF4}" type="presOf" srcId="{5FE67CAA-01D3-4FD9-B27E-CAD174C649FE}" destId="{230B361D-4984-4905-BCD2-0F67D98FEA28}" srcOrd="0" destOrd="0" presId="urn:microsoft.com/office/officeart/2005/8/layout/cycle6"/>
    <dgm:cxn modelId="{4A703B64-3E06-436A-96D5-75F7AC43C063}" type="presOf" srcId="{4F62AEFF-8FF3-46CC-8463-4CF8D04259F7}" destId="{1FE2639E-82AE-472E-825D-55FA116D8F16}" srcOrd="0" destOrd="0" presId="urn:microsoft.com/office/officeart/2005/8/layout/cycle6"/>
    <dgm:cxn modelId="{735E4331-1C94-49FF-8094-DF90590D473A}" type="presOf" srcId="{51BE7AFF-8CB4-464B-8EF8-D672118F5DDE}" destId="{17D81A8A-AC6D-433E-A54D-E73B27A6436A}" srcOrd="0" destOrd="0" presId="urn:microsoft.com/office/officeart/2005/8/layout/cycle6"/>
    <dgm:cxn modelId="{60B59FFA-19EC-4ED2-88ED-03FF3CAAEA41}" type="presOf" srcId="{C17705AF-F5ED-4C6C-BE20-4BB6AE1B10BC}" destId="{D7913C13-B69E-48B1-9EEE-713BACC50028}" srcOrd="0" destOrd="0" presId="urn:microsoft.com/office/officeart/2005/8/layout/cycle6"/>
    <dgm:cxn modelId="{82460D73-0D15-4769-AAC7-8D8CB657373E}" srcId="{51BE7AFF-8CB4-464B-8EF8-D672118F5DDE}" destId="{4F62AEFF-8FF3-46CC-8463-4CF8D04259F7}" srcOrd="5" destOrd="0" parTransId="{130F83CA-5936-4999-A524-B71D11404062}" sibTransId="{3FCC471E-51F2-4A34-A6FF-D80F54631202}"/>
    <dgm:cxn modelId="{F209F2D1-5262-4506-9F88-9A3964BB7BAB}" srcId="{51BE7AFF-8CB4-464B-8EF8-D672118F5DDE}" destId="{88406C73-748E-4D05-A3FA-A4E1A12E06F1}" srcOrd="3" destOrd="0" parTransId="{275205AE-A96A-4743-804A-F139E7039E04}" sibTransId="{1CC6207E-EED6-4B9D-906F-A3A22A062DD7}"/>
    <dgm:cxn modelId="{DE5EB7C3-D12B-4C0A-A412-28C1564B80FD}" srcId="{51BE7AFF-8CB4-464B-8EF8-D672118F5DDE}" destId="{08F82007-4C1C-4195-A9F5-DBBBBC78D15E}" srcOrd="2" destOrd="0" parTransId="{006094C1-A8BF-4C43-9601-F3AA72C82BCC}" sibTransId="{F1E5A8CA-82C0-4440-8235-31AC8C4B7089}"/>
    <dgm:cxn modelId="{A3898189-7C56-41C1-9A0B-BD03753E3D94}" type="presOf" srcId="{24572A03-8A17-4B2C-8D01-9C6CB3545F1B}" destId="{A8D95C28-C53A-4FCA-B9A8-B70E2E2CE481}" srcOrd="0" destOrd="0" presId="urn:microsoft.com/office/officeart/2005/8/layout/cycle6"/>
    <dgm:cxn modelId="{BE5E0773-27E1-42AF-8081-6CEF090C3CFA}" type="presOf" srcId="{08F82007-4C1C-4195-A9F5-DBBBBC78D15E}" destId="{2C786D0D-2F83-47C3-B907-0B4D8063B9E7}" srcOrd="0" destOrd="0" presId="urn:microsoft.com/office/officeart/2005/8/layout/cycle6"/>
    <dgm:cxn modelId="{96A4C7C9-3C4D-4E7A-B84E-FA4FA57E5BF1}" type="presOf" srcId="{F1E5A8CA-82C0-4440-8235-31AC8C4B7089}" destId="{FD115302-50D5-4E89-B16E-C251DE406770}" srcOrd="0" destOrd="0" presId="urn:microsoft.com/office/officeart/2005/8/layout/cycle6"/>
    <dgm:cxn modelId="{6D69BEB5-0431-48FB-B5A9-C61A2012D1A6}" type="presOf" srcId="{5041D8CB-367D-4033-8592-213358A82FB7}" destId="{249A11EF-F684-42A4-AF70-B5310995F601}" srcOrd="0" destOrd="0" presId="urn:microsoft.com/office/officeart/2005/8/layout/cycle6"/>
    <dgm:cxn modelId="{A95E10BB-6708-486A-A8CD-BF39893104C7}" type="presOf" srcId="{3FCC471E-51F2-4A34-A6FF-D80F54631202}" destId="{412B63FD-DE91-4053-B6B8-293C966CD6BE}" srcOrd="0" destOrd="0" presId="urn:microsoft.com/office/officeart/2005/8/layout/cycle6"/>
    <dgm:cxn modelId="{73360C51-8892-4410-AB41-60FBE5E2E9FB}" type="presOf" srcId="{4923D93C-D7B9-4FD8-99E0-FC95474D0EB1}" destId="{0D2AB1AF-168F-42C2-8C53-FF2B9524795F}" srcOrd="0" destOrd="0" presId="urn:microsoft.com/office/officeart/2005/8/layout/cycle6"/>
    <dgm:cxn modelId="{DB4FEF14-D6D1-4B7A-83B3-7EEEE505BBD5}" srcId="{51BE7AFF-8CB4-464B-8EF8-D672118F5DDE}" destId="{5FE67CAA-01D3-4FD9-B27E-CAD174C649FE}" srcOrd="4" destOrd="0" parTransId="{F0D2C9BF-5589-43CA-ADB7-2E8F0C3A0AE5}" sibTransId="{4923D93C-D7B9-4FD8-99E0-FC95474D0EB1}"/>
    <dgm:cxn modelId="{B4752BF0-8904-46F8-B0B0-CB30308F8ED3}" srcId="{51BE7AFF-8CB4-464B-8EF8-D672118F5DDE}" destId="{773BC008-EC67-498D-8C3F-C2F1A4E018B9}" srcOrd="6" destOrd="0" parTransId="{47EB5888-48EA-4AB7-8A12-3032ECEDBB96}" sibTransId="{406521E4-DB81-4075-91CF-B3CD741B6C39}"/>
    <dgm:cxn modelId="{A3C732C7-71E7-45A4-A4C3-D90FD3991F86}" type="presParOf" srcId="{17D81A8A-AC6D-433E-A54D-E73B27A6436A}" destId="{D7913C13-B69E-48B1-9EEE-713BACC50028}" srcOrd="0" destOrd="0" presId="urn:microsoft.com/office/officeart/2005/8/layout/cycle6"/>
    <dgm:cxn modelId="{A2DD28DD-B38A-4167-811A-636D367342F3}" type="presParOf" srcId="{17D81A8A-AC6D-433E-A54D-E73B27A6436A}" destId="{5BDD8409-A7DA-4238-A88D-7F28A85528AE}" srcOrd="1" destOrd="0" presId="urn:microsoft.com/office/officeart/2005/8/layout/cycle6"/>
    <dgm:cxn modelId="{9C62D2B1-136B-493A-BB93-FAFF07B13C8F}" type="presParOf" srcId="{17D81A8A-AC6D-433E-A54D-E73B27A6436A}" destId="{E16581FA-99DF-4394-8E92-CC31186FF8A9}" srcOrd="2" destOrd="0" presId="urn:microsoft.com/office/officeart/2005/8/layout/cycle6"/>
    <dgm:cxn modelId="{71A57121-0EFB-450B-A240-BE75FD1BF61C}" type="presParOf" srcId="{17D81A8A-AC6D-433E-A54D-E73B27A6436A}" destId="{A8D95C28-C53A-4FCA-B9A8-B70E2E2CE481}" srcOrd="3" destOrd="0" presId="urn:microsoft.com/office/officeart/2005/8/layout/cycle6"/>
    <dgm:cxn modelId="{3B5C87F4-E521-4510-A988-583E829D5103}" type="presParOf" srcId="{17D81A8A-AC6D-433E-A54D-E73B27A6436A}" destId="{6C381672-23C4-471A-B124-83C046765443}" srcOrd="4" destOrd="0" presId="urn:microsoft.com/office/officeart/2005/8/layout/cycle6"/>
    <dgm:cxn modelId="{A1DAB2B0-B8D8-4EDE-8C7B-951ACB1DEB06}" type="presParOf" srcId="{17D81A8A-AC6D-433E-A54D-E73B27A6436A}" destId="{249A11EF-F684-42A4-AF70-B5310995F601}" srcOrd="5" destOrd="0" presId="urn:microsoft.com/office/officeart/2005/8/layout/cycle6"/>
    <dgm:cxn modelId="{64BF1CF4-F6C7-40B6-BC36-356365E465C9}" type="presParOf" srcId="{17D81A8A-AC6D-433E-A54D-E73B27A6436A}" destId="{2C786D0D-2F83-47C3-B907-0B4D8063B9E7}" srcOrd="6" destOrd="0" presId="urn:microsoft.com/office/officeart/2005/8/layout/cycle6"/>
    <dgm:cxn modelId="{33554E0B-0FC3-4E9E-A9AA-3193C830D102}" type="presParOf" srcId="{17D81A8A-AC6D-433E-A54D-E73B27A6436A}" destId="{EB98B240-0FDE-43A1-B655-CBEF95135DFC}" srcOrd="7" destOrd="0" presId="urn:microsoft.com/office/officeart/2005/8/layout/cycle6"/>
    <dgm:cxn modelId="{1D1E2BE2-89E9-48B5-8827-C62B931D7A98}" type="presParOf" srcId="{17D81A8A-AC6D-433E-A54D-E73B27A6436A}" destId="{FD115302-50D5-4E89-B16E-C251DE406770}" srcOrd="8" destOrd="0" presId="urn:microsoft.com/office/officeart/2005/8/layout/cycle6"/>
    <dgm:cxn modelId="{83EFE7F4-8CE4-485F-B77A-7A84A2524BD3}" type="presParOf" srcId="{17D81A8A-AC6D-433E-A54D-E73B27A6436A}" destId="{5D044AD1-36BD-4D08-84D5-0816B54EC3AF}" srcOrd="9" destOrd="0" presId="urn:microsoft.com/office/officeart/2005/8/layout/cycle6"/>
    <dgm:cxn modelId="{7357228E-9AFF-4C3C-9F0B-63588584E9A1}" type="presParOf" srcId="{17D81A8A-AC6D-433E-A54D-E73B27A6436A}" destId="{6747B619-4CF3-483C-A391-C4824B94F56A}" srcOrd="10" destOrd="0" presId="urn:microsoft.com/office/officeart/2005/8/layout/cycle6"/>
    <dgm:cxn modelId="{31DB6997-1027-4D35-8874-591AD38297A9}" type="presParOf" srcId="{17D81A8A-AC6D-433E-A54D-E73B27A6436A}" destId="{4E985A6D-F278-49E7-A0EC-D287A9BF5542}" srcOrd="11" destOrd="0" presId="urn:microsoft.com/office/officeart/2005/8/layout/cycle6"/>
    <dgm:cxn modelId="{1F713CB0-0F55-4450-8154-55B153E2FAD0}" type="presParOf" srcId="{17D81A8A-AC6D-433E-A54D-E73B27A6436A}" destId="{230B361D-4984-4905-BCD2-0F67D98FEA28}" srcOrd="12" destOrd="0" presId="urn:microsoft.com/office/officeart/2005/8/layout/cycle6"/>
    <dgm:cxn modelId="{158AFB94-2CCF-4D21-A286-270C6B82D025}" type="presParOf" srcId="{17D81A8A-AC6D-433E-A54D-E73B27A6436A}" destId="{EC44AD57-E5B3-4ECF-AC44-1619637991CA}" srcOrd="13" destOrd="0" presId="urn:microsoft.com/office/officeart/2005/8/layout/cycle6"/>
    <dgm:cxn modelId="{0E4EC8CF-C19E-443F-84E7-9F01D7F25C4E}" type="presParOf" srcId="{17D81A8A-AC6D-433E-A54D-E73B27A6436A}" destId="{0D2AB1AF-168F-42C2-8C53-FF2B9524795F}" srcOrd="14" destOrd="0" presId="urn:microsoft.com/office/officeart/2005/8/layout/cycle6"/>
    <dgm:cxn modelId="{9184A4AB-D6E5-42DF-A41C-8B7F9888D9F8}" type="presParOf" srcId="{17D81A8A-AC6D-433E-A54D-E73B27A6436A}" destId="{1FE2639E-82AE-472E-825D-55FA116D8F16}" srcOrd="15" destOrd="0" presId="urn:microsoft.com/office/officeart/2005/8/layout/cycle6"/>
    <dgm:cxn modelId="{1F06DD17-49A8-43B1-812B-66A0CFDB0D1B}" type="presParOf" srcId="{17D81A8A-AC6D-433E-A54D-E73B27A6436A}" destId="{6DDB164F-2889-454C-8E5C-BD6572DDBCFA}" srcOrd="16" destOrd="0" presId="urn:microsoft.com/office/officeart/2005/8/layout/cycle6"/>
    <dgm:cxn modelId="{5557EF57-35EE-40AC-867B-20864D1AA292}" type="presParOf" srcId="{17D81A8A-AC6D-433E-A54D-E73B27A6436A}" destId="{412B63FD-DE91-4053-B6B8-293C966CD6BE}" srcOrd="17" destOrd="0" presId="urn:microsoft.com/office/officeart/2005/8/layout/cycle6"/>
    <dgm:cxn modelId="{E0EF8023-8E08-4156-92DC-F4D7762F4117}" type="presParOf" srcId="{17D81A8A-AC6D-433E-A54D-E73B27A6436A}" destId="{B04A5E24-08F5-41AC-AAE8-1DCD234EB4CE}" srcOrd="18" destOrd="0" presId="urn:microsoft.com/office/officeart/2005/8/layout/cycle6"/>
    <dgm:cxn modelId="{CB2B146C-9BE7-4186-AC5F-943906173E70}" type="presParOf" srcId="{17D81A8A-AC6D-433E-A54D-E73B27A6436A}" destId="{3F1582A7-27A0-4717-8ED0-B0CE9724C11A}" srcOrd="19" destOrd="0" presId="urn:microsoft.com/office/officeart/2005/8/layout/cycle6"/>
    <dgm:cxn modelId="{F8F88D51-02E7-41C4-BE73-B0C888F5EB72}" type="presParOf" srcId="{17D81A8A-AC6D-433E-A54D-E73B27A6436A}" destId="{DBA65F2F-7802-4069-8DFA-73B5772B0F10}" srcOrd="20"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1BF4DA-546A-4508-A9ED-6E4FCA36CC78}" type="doc">
      <dgm:prSet loTypeId="urn:microsoft.com/office/officeart/2005/8/layout/gear1" loCatId="relationship" qsTypeId="urn:microsoft.com/office/officeart/2005/8/quickstyle/3d5" qsCatId="3D" csTypeId="urn:microsoft.com/office/officeart/2005/8/colors/colorful5" csCatId="colorful" phldr="1"/>
      <dgm:spPr/>
    </dgm:pt>
    <dgm:pt modelId="{860D32D4-D884-40C4-B98E-E97E60073438}">
      <dgm:prSet phldrT="[Metin]" custT="1"/>
      <dgm:spPr/>
      <dgm:t>
        <a:bodyPr/>
        <a:lstStyle/>
        <a:p>
          <a:r>
            <a:rPr lang="tr-TR" sz="1300" b="1" dirty="0" smtClean="0"/>
            <a:t>LOCAL</a:t>
          </a:r>
        </a:p>
        <a:p>
          <a:r>
            <a:rPr lang="tr-TR" sz="1300" b="1" dirty="0" smtClean="0"/>
            <a:t>AUTHORITIES</a:t>
          </a:r>
        </a:p>
      </dgm:t>
    </dgm:pt>
    <dgm:pt modelId="{820FFDEF-C4F2-4B80-A710-6C80FF578225}" type="parTrans" cxnId="{5E951A91-A548-4835-8DC1-CC32BEB4C12D}">
      <dgm:prSet/>
      <dgm:spPr/>
      <dgm:t>
        <a:bodyPr/>
        <a:lstStyle/>
        <a:p>
          <a:endParaRPr lang="tr-TR"/>
        </a:p>
      </dgm:t>
    </dgm:pt>
    <dgm:pt modelId="{FE074ECD-9D33-4CA2-AA19-F5732D81B79E}" type="sibTrans" cxnId="{5E951A91-A548-4835-8DC1-CC32BEB4C12D}">
      <dgm:prSet/>
      <dgm:spPr/>
      <dgm:t>
        <a:bodyPr/>
        <a:lstStyle/>
        <a:p>
          <a:endParaRPr lang="tr-TR"/>
        </a:p>
      </dgm:t>
    </dgm:pt>
    <dgm:pt modelId="{684309CA-9E5C-4C16-8A39-FDEB804F94A2}">
      <dgm:prSet phldrT="[Metin]" custT="1"/>
      <dgm:spPr/>
      <dgm:t>
        <a:bodyPr/>
        <a:lstStyle/>
        <a:p>
          <a:r>
            <a:rPr lang="tr-TR" sz="2100" dirty="0" smtClean="0"/>
            <a:t>NGO</a:t>
          </a:r>
          <a:endParaRPr lang="tr-TR" sz="2100" dirty="0"/>
        </a:p>
      </dgm:t>
    </dgm:pt>
    <dgm:pt modelId="{C2E4CCEF-CA0C-4238-AE22-4A9C92DC097C}" type="parTrans" cxnId="{9BD3AD60-4B0E-4791-86A9-238213C3611A}">
      <dgm:prSet/>
      <dgm:spPr/>
      <dgm:t>
        <a:bodyPr/>
        <a:lstStyle/>
        <a:p>
          <a:endParaRPr lang="tr-TR"/>
        </a:p>
      </dgm:t>
    </dgm:pt>
    <dgm:pt modelId="{54DF58CE-96B4-4950-B548-8EC50922E224}" type="sibTrans" cxnId="{9BD3AD60-4B0E-4791-86A9-238213C3611A}">
      <dgm:prSet/>
      <dgm:spPr/>
      <dgm:t>
        <a:bodyPr/>
        <a:lstStyle/>
        <a:p>
          <a:endParaRPr lang="tr-TR"/>
        </a:p>
      </dgm:t>
    </dgm:pt>
    <dgm:pt modelId="{0DD452B4-035E-443B-9DA9-71497A62837B}" type="pres">
      <dgm:prSet presAssocID="{111BF4DA-546A-4508-A9ED-6E4FCA36CC78}" presName="composite" presStyleCnt="0">
        <dgm:presLayoutVars>
          <dgm:chMax val="3"/>
          <dgm:animLvl val="lvl"/>
          <dgm:resizeHandles val="exact"/>
        </dgm:presLayoutVars>
      </dgm:prSet>
      <dgm:spPr/>
    </dgm:pt>
    <dgm:pt modelId="{792BBEEB-C362-40AA-9A3F-B728B7661D9C}" type="pres">
      <dgm:prSet presAssocID="{860D32D4-D884-40C4-B98E-E97E60073438}" presName="gear1" presStyleLbl="node1" presStyleIdx="0" presStyleCnt="2" custLinFactNeighborX="-493" custLinFactNeighborY="4312">
        <dgm:presLayoutVars>
          <dgm:chMax val="1"/>
          <dgm:bulletEnabled val="1"/>
        </dgm:presLayoutVars>
      </dgm:prSet>
      <dgm:spPr/>
      <dgm:t>
        <a:bodyPr/>
        <a:lstStyle/>
        <a:p>
          <a:endParaRPr lang="en-US"/>
        </a:p>
      </dgm:t>
    </dgm:pt>
    <dgm:pt modelId="{29583366-C8D8-4558-A574-4018C49E0E13}" type="pres">
      <dgm:prSet presAssocID="{860D32D4-D884-40C4-B98E-E97E60073438}" presName="gear1srcNode" presStyleLbl="node1" presStyleIdx="0" presStyleCnt="2"/>
      <dgm:spPr/>
      <dgm:t>
        <a:bodyPr/>
        <a:lstStyle/>
        <a:p>
          <a:endParaRPr lang="en-US"/>
        </a:p>
      </dgm:t>
    </dgm:pt>
    <dgm:pt modelId="{C7974624-8E67-4FE3-83D8-C1811E786B47}" type="pres">
      <dgm:prSet presAssocID="{860D32D4-D884-40C4-B98E-E97E60073438}" presName="gear1dstNode" presStyleLbl="node1" presStyleIdx="0" presStyleCnt="2"/>
      <dgm:spPr/>
      <dgm:t>
        <a:bodyPr/>
        <a:lstStyle/>
        <a:p>
          <a:endParaRPr lang="en-US"/>
        </a:p>
      </dgm:t>
    </dgm:pt>
    <dgm:pt modelId="{CE42C243-C6E0-4FB5-87C5-2E598DB4187F}" type="pres">
      <dgm:prSet presAssocID="{684309CA-9E5C-4C16-8A39-FDEB804F94A2}" presName="gear2" presStyleLbl="node1" presStyleIdx="1" presStyleCnt="2" custLinFactNeighborX="22221" custLinFactNeighborY="-6677">
        <dgm:presLayoutVars>
          <dgm:chMax val="1"/>
          <dgm:bulletEnabled val="1"/>
        </dgm:presLayoutVars>
      </dgm:prSet>
      <dgm:spPr/>
      <dgm:t>
        <a:bodyPr/>
        <a:lstStyle/>
        <a:p>
          <a:endParaRPr lang="tr-TR"/>
        </a:p>
      </dgm:t>
    </dgm:pt>
    <dgm:pt modelId="{98D611EB-9C76-438A-8C8C-09230448134F}" type="pres">
      <dgm:prSet presAssocID="{684309CA-9E5C-4C16-8A39-FDEB804F94A2}" presName="gear2srcNode" presStyleLbl="node1" presStyleIdx="1" presStyleCnt="2"/>
      <dgm:spPr/>
      <dgm:t>
        <a:bodyPr/>
        <a:lstStyle/>
        <a:p>
          <a:endParaRPr lang="en-US"/>
        </a:p>
      </dgm:t>
    </dgm:pt>
    <dgm:pt modelId="{98D4BFAF-818A-452C-AEF7-7CC6726164FA}" type="pres">
      <dgm:prSet presAssocID="{684309CA-9E5C-4C16-8A39-FDEB804F94A2}" presName="gear2dstNode" presStyleLbl="node1" presStyleIdx="1" presStyleCnt="2"/>
      <dgm:spPr/>
      <dgm:t>
        <a:bodyPr/>
        <a:lstStyle/>
        <a:p>
          <a:endParaRPr lang="en-US"/>
        </a:p>
      </dgm:t>
    </dgm:pt>
    <dgm:pt modelId="{CD3E6EC7-F1CC-4352-862F-E1760B86880A}" type="pres">
      <dgm:prSet presAssocID="{FE074ECD-9D33-4CA2-AA19-F5732D81B79E}" presName="connector1" presStyleLbl="sibTrans2D1" presStyleIdx="0" presStyleCnt="2"/>
      <dgm:spPr/>
      <dgm:t>
        <a:bodyPr/>
        <a:lstStyle/>
        <a:p>
          <a:endParaRPr lang="en-US"/>
        </a:p>
      </dgm:t>
    </dgm:pt>
    <dgm:pt modelId="{C6419640-F38E-41D6-AB9C-732412FF9456}" type="pres">
      <dgm:prSet presAssocID="{54DF58CE-96B4-4950-B548-8EC50922E224}" presName="connector2" presStyleLbl="sibTrans2D1" presStyleIdx="1" presStyleCnt="2"/>
      <dgm:spPr/>
      <dgm:t>
        <a:bodyPr/>
        <a:lstStyle/>
        <a:p>
          <a:endParaRPr lang="en-US"/>
        </a:p>
      </dgm:t>
    </dgm:pt>
  </dgm:ptLst>
  <dgm:cxnLst>
    <dgm:cxn modelId="{CC35B848-ABEC-4A65-8185-5CA42BD84CF2}" type="presOf" srcId="{860D32D4-D884-40C4-B98E-E97E60073438}" destId="{C7974624-8E67-4FE3-83D8-C1811E786B47}" srcOrd="2" destOrd="0" presId="urn:microsoft.com/office/officeart/2005/8/layout/gear1"/>
    <dgm:cxn modelId="{8428880D-8A8B-4107-8C82-BB1C8307A3AE}" type="presOf" srcId="{684309CA-9E5C-4C16-8A39-FDEB804F94A2}" destId="{98D611EB-9C76-438A-8C8C-09230448134F}" srcOrd="1" destOrd="0" presId="urn:microsoft.com/office/officeart/2005/8/layout/gear1"/>
    <dgm:cxn modelId="{834A6DCF-3F68-44E6-9E37-F3A4A3FA09EB}" type="presOf" srcId="{54DF58CE-96B4-4950-B548-8EC50922E224}" destId="{C6419640-F38E-41D6-AB9C-732412FF9456}" srcOrd="0" destOrd="0" presId="urn:microsoft.com/office/officeart/2005/8/layout/gear1"/>
    <dgm:cxn modelId="{F41FBEF3-9C42-445F-8BE9-D3FB0578488D}" type="presOf" srcId="{684309CA-9E5C-4C16-8A39-FDEB804F94A2}" destId="{98D4BFAF-818A-452C-AEF7-7CC6726164FA}" srcOrd="2" destOrd="0" presId="urn:microsoft.com/office/officeart/2005/8/layout/gear1"/>
    <dgm:cxn modelId="{63CB3DA5-713C-45FC-9684-9CA0FF1B89F1}" type="presOf" srcId="{111BF4DA-546A-4508-A9ED-6E4FCA36CC78}" destId="{0DD452B4-035E-443B-9DA9-71497A62837B}" srcOrd="0" destOrd="0" presId="urn:microsoft.com/office/officeart/2005/8/layout/gear1"/>
    <dgm:cxn modelId="{5E951A91-A548-4835-8DC1-CC32BEB4C12D}" srcId="{111BF4DA-546A-4508-A9ED-6E4FCA36CC78}" destId="{860D32D4-D884-40C4-B98E-E97E60073438}" srcOrd="0" destOrd="0" parTransId="{820FFDEF-C4F2-4B80-A710-6C80FF578225}" sibTransId="{FE074ECD-9D33-4CA2-AA19-F5732D81B79E}"/>
    <dgm:cxn modelId="{9BD92860-8776-4B88-8ECE-F7EFF7EEE28D}" type="presOf" srcId="{860D32D4-D884-40C4-B98E-E97E60073438}" destId="{29583366-C8D8-4558-A574-4018C49E0E13}" srcOrd="1" destOrd="0" presId="urn:microsoft.com/office/officeart/2005/8/layout/gear1"/>
    <dgm:cxn modelId="{DC9E41AB-0A1C-4B33-AC6A-CA6FD27FC159}" type="presOf" srcId="{860D32D4-D884-40C4-B98E-E97E60073438}" destId="{792BBEEB-C362-40AA-9A3F-B728B7661D9C}" srcOrd="0" destOrd="0" presId="urn:microsoft.com/office/officeart/2005/8/layout/gear1"/>
    <dgm:cxn modelId="{927C98C7-B65C-4E39-81CA-47732DC64F10}" type="presOf" srcId="{FE074ECD-9D33-4CA2-AA19-F5732D81B79E}" destId="{CD3E6EC7-F1CC-4352-862F-E1760B86880A}" srcOrd="0" destOrd="0" presId="urn:microsoft.com/office/officeart/2005/8/layout/gear1"/>
    <dgm:cxn modelId="{0D7BB63C-AED1-4A12-AAC6-10DC264AEDA5}" type="presOf" srcId="{684309CA-9E5C-4C16-8A39-FDEB804F94A2}" destId="{CE42C243-C6E0-4FB5-87C5-2E598DB4187F}" srcOrd="0" destOrd="0" presId="urn:microsoft.com/office/officeart/2005/8/layout/gear1"/>
    <dgm:cxn modelId="{9BD3AD60-4B0E-4791-86A9-238213C3611A}" srcId="{111BF4DA-546A-4508-A9ED-6E4FCA36CC78}" destId="{684309CA-9E5C-4C16-8A39-FDEB804F94A2}" srcOrd="1" destOrd="0" parTransId="{C2E4CCEF-CA0C-4238-AE22-4A9C92DC097C}" sibTransId="{54DF58CE-96B4-4950-B548-8EC50922E224}"/>
    <dgm:cxn modelId="{81EB54AE-3F54-46B8-A4A9-BB9E54F6C9BC}" type="presParOf" srcId="{0DD452B4-035E-443B-9DA9-71497A62837B}" destId="{792BBEEB-C362-40AA-9A3F-B728B7661D9C}" srcOrd="0" destOrd="0" presId="urn:microsoft.com/office/officeart/2005/8/layout/gear1"/>
    <dgm:cxn modelId="{514C7FCC-C0DE-4182-B961-DBFC502D54FB}" type="presParOf" srcId="{0DD452B4-035E-443B-9DA9-71497A62837B}" destId="{29583366-C8D8-4558-A574-4018C49E0E13}" srcOrd="1" destOrd="0" presId="urn:microsoft.com/office/officeart/2005/8/layout/gear1"/>
    <dgm:cxn modelId="{8C16C525-AA42-47C8-A120-56C9D0A9FC25}" type="presParOf" srcId="{0DD452B4-035E-443B-9DA9-71497A62837B}" destId="{C7974624-8E67-4FE3-83D8-C1811E786B47}" srcOrd="2" destOrd="0" presId="urn:microsoft.com/office/officeart/2005/8/layout/gear1"/>
    <dgm:cxn modelId="{5B75701C-3913-480A-884C-F036E1B855FB}" type="presParOf" srcId="{0DD452B4-035E-443B-9DA9-71497A62837B}" destId="{CE42C243-C6E0-4FB5-87C5-2E598DB4187F}" srcOrd="3" destOrd="0" presId="urn:microsoft.com/office/officeart/2005/8/layout/gear1"/>
    <dgm:cxn modelId="{4986BD7D-3671-4291-8AEC-F44A73ADE198}" type="presParOf" srcId="{0DD452B4-035E-443B-9DA9-71497A62837B}" destId="{98D611EB-9C76-438A-8C8C-09230448134F}" srcOrd="4" destOrd="0" presId="urn:microsoft.com/office/officeart/2005/8/layout/gear1"/>
    <dgm:cxn modelId="{BB8F79B0-E834-4489-8EF2-97BF711664FE}" type="presParOf" srcId="{0DD452B4-035E-443B-9DA9-71497A62837B}" destId="{98D4BFAF-818A-452C-AEF7-7CC6726164FA}" srcOrd="5" destOrd="0" presId="urn:microsoft.com/office/officeart/2005/8/layout/gear1"/>
    <dgm:cxn modelId="{E49E3159-F65E-407F-B41C-0B04ACC00EA0}" type="presParOf" srcId="{0DD452B4-035E-443B-9DA9-71497A62837B}" destId="{CD3E6EC7-F1CC-4352-862F-E1760B86880A}" srcOrd="6" destOrd="0" presId="urn:microsoft.com/office/officeart/2005/8/layout/gear1"/>
    <dgm:cxn modelId="{E5F9B978-477A-4203-8C9C-CC361AD7050B}" type="presParOf" srcId="{0DD452B4-035E-443B-9DA9-71497A62837B}" destId="{C6419640-F38E-41D6-AB9C-732412FF9456}"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00D7C-A26B-48B6-B7D2-B2BD252C428A}">
      <dsp:nvSpPr>
        <dsp:cNvPr id="0" name=""/>
        <dsp:cNvSpPr/>
      </dsp:nvSpPr>
      <dsp:spPr>
        <a:xfrm>
          <a:off x="451619" y="3892316"/>
          <a:ext cx="42415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8C575C-E88C-4328-830C-1901B4C82A9D}">
      <dsp:nvSpPr>
        <dsp:cNvPr id="0" name=""/>
        <dsp:cNvSpPr/>
      </dsp:nvSpPr>
      <dsp:spPr>
        <a:xfrm>
          <a:off x="473055" y="2150738"/>
          <a:ext cx="42415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AE589-7E59-4DE9-8892-BDA86E33AE22}">
      <dsp:nvSpPr>
        <dsp:cNvPr id="0" name=""/>
        <dsp:cNvSpPr/>
      </dsp:nvSpPr>
      <dsp:spPr>
        <a:xfrm>
          <a:off x="313837" y="533891"/>
          <a:ext cx="42415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426D81-F74F-4E17-90A8-2F41C0E2053C}">
      <dsp:nvSpPr>
        <dsp:cNvPr id="0" name=""/>
        <dsp:cNvSpPr/>
      </dsp:nvSpPr>
      <dsp:spPr>
        <a:xfrm>
          <a:off x="2629811" y="3241"/>
          <a:ext cx="1611756" cy="530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b" anchorCtr="0">
          <a:noAutofit/>
        </a:bodyPr>
        <a:lstStyle/>
        <a:p>
          <a:pPr lvl="0" algn="r" defTabSz="1555750">
            <a:lnSpc>
              <a:spcPct val="90000"/>
            </a:lnSpc>
            <a:spcBef>
              <a:spcPct val="0"/>
            </a:spcBef>
            <a:spcAft>
              <a:spcPct val="35000"/>
            </a:spcAft>
          </a:pPr>
          <a:r>
            <a:rPr lang="tr-TR" sz="3500" b="1" kern="1200" dirty="0" smtClean="0"/>
            <a:t>2015</a:t>
          </a:r>
          <a:endParaRPr lang="tr-TR" sz="3500" b="1" kern="1200" dirty="0"/>
        </a:p>
      </dsp:txBody>
      <dsp:txXfrm>
        <a:off x="2629811" y="3241"/>
        <a:ext cx="1611756" cy="530061"/>
      </dsp:txXfrm>
    </dsp:sp>
    <dsp:sp modelId="{525F0E1B-A0B9-4957-A1ED-82CFD429F889}">
      <dsp:nvSpPr>
        <dsp:cNvPr id="0" name=""/>
        <dsp:cNvSpPr/>
      </dsp:nvSpPr>
      <dsp:spPr>
        <a:xfrm>
          <a:off x="38024" y="6512"/>
          <a:ext cx="2358160" cy="530061"/>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l" defTabSz="1555750">
            <a:lnSpc>
              <a:spcPct val="90000"/>
            </a:lnSpc>
            <a:spcBef>
              <a:spcPct val="0"/>
            </a:spcBef>
            <a:spcAft>
              <a:spcPct val="35000"/>
            </a:spcAft>
          </a:pPr>
          <a:r>
            <a:rPr lang="tr-TR" sz="3500" b="1" kern="1200" dirty="0" smtClean="0"/>
            <a:t>Population</a:t>
          </a:r>
          <a:endParaRPr lang="tr-TR" sz="3500" b="1" kern="1200" dirty="0"/>
        </a:p>
      </dsp:txBody>
      <dsp:txXfrm>
        <a:off x="63904" y="32392"/>
        <a:ext cx="2306400" cy="504181"/>
      </dsp:txXfrm>
    </dsp:sp>
    <dsp:sp modelId="{C65E9094-C37B-4A9D-B9C2-6F522CD85BB1}">
      <dsp:nvSpPr>
        <dsp:cNvPr id="0" name=""/>
        <dsp:cNvSpPr/>
      </dsp:nvSpPr>
      <dsp:spPr>
        <a:xfrm>
          <a:off x="0" y="447334"/>
          <a:ext cx="4241576" cy="106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285750" lvl="1" indent="-285750" algn="l" defTabSz="2222500">
            <a:lnSpc>
              <a:spcPct val="90000"/>
            </a:lnSpc>
            <a:spcBef>
              <a:spcPct val="0"/>
            </a:spcBef>
            <a:spcAft>
              <a:spcPct val="15000"/>
            </a:spcAft>
            <a:buChar char="••"/>
          </a:pPr>
          <a:r>
            <a:rPr lang="tr-TR" sz="5000" b="1" i="0" kern="1200" dirty="0" smtClean="0"/>
            <a:t>78.741.053</a:t>
          </a:r>
          <a:endParaRPr lang="tr-TR" sz="5000" kern="1200" dirty="0"/>
        </a:p>
      </dsp:txBody>
      <dsp:txXfrm>
        <a:off x="0" y="447334"/>
        <a:ext cx="4241576" cy="1060282"/>
      </dsp:txXfrm>
    </dsp:sp>
    <dsp:sp modelId="{C32B898C-5688-497F-A30A-2F18EF2A7F5B}">
      <dsp:nvSpPr>
        <dsp:cNvPr id="0" name=""/>
        <dsp:cNvSpPr/>
      </dsp:nvSpPr>
      <dsp:spPr>
        <a:xfrm>
          <a:off x="2570339" y="1576003"/>
          <a:ext cx="1671236" cy="530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b" anchorCtr="0">
          <a:noAutofit/>
        </a:bodyPr>
        <a:lstStyle/>
        <a:p>
          <a:pPr lvl="0" algn="r" defTabSz="1555750">
            <a:lnSpc>
              <a:spcPct val="90000"/>
            </a:lnSpc>
            <a:spcBef>
              <a:spcPct val="0"/>
            </a:spcBef>
            <a:spcAft>
              <a:spcPct val="35000"/>
            </a:spcAft>
          </a:pPr>
          <a:r>
            <a:rPr lang="tr-TR" sz="3500" b="1" kern="1200" dirty="0" smtClean="0"/>
            <a:t>2014</a:t>
          </a:r>
          <a:endParaRPr lang="tr-TR" sz="3500" b="1" kern="1200" dirty="0"/>
        </a:p>
      </dsp:txBody>
      <dsp:txXfrm>
        <a:off x="2570339" y="1576003"/>
        <a:ext cx="1671236" cy="530061"/>
      </dsp:txXfrm>
    </dsp:sp>
    <dsp:sp modelId="{7039C976-7875-4670-953A-EFC57D4880AF}">
      <dsp:nvSpPr>
        <dsp:cNvPr id="0" name=""/>
        <dsp:cNvSpPr/>
      </dsp:nvSpPr>
      <dsp:spPr>
        <a:xfrm>
          <a:off x="-43037" y="1662127"/>
          <a:ext cx="2995032" cy="530061"/>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l" defTabSz="1555750">
            <a:lnSpc>
              <a:spcPct val="90000"/>
            </a:lnSpc>
            <a:spcBef>
              <a:spcPct val="0"/>
            </a:spcBef>
            <a:spcAft>
              <a:spcPct val="35000"/>
            </a:spcAft>
          </a:pPr>
          <a:r>
            <a:rPr lang="tr-TR" sz="3500" b="1" kern="1200" dirty="0" smtClean="0"/>
            <a:t>GDP </a:t>
          </a:r>
          <a:r>
            <a:rPr lang="tr-TR" sz="1400" b="1" kern="1200" dirty="0" smtClean="0"/>
            <a:t>in </a:t>
          </a:r>
          <a:r>
            <a:rPr lang="tr-TR" sz="1400" b="1" kern="1200" dirty="0" err="1" smtClean="0"/>
            <a:t>ppp</a:t>
          </a:r>
          <a:endParaRPr lang="tr-TR" sz="1400" b="1" kern="1200" dirty="0"/>
        </a:p>
      </dsp:txBody>
      <dsp:txXfrm>
        <a:off x="-17157" y="1688007"/>
        <a:ext cx="2943272" cy="504181"/>
      </dsp:txXfrm>
    </dsp:sp>
    <dsp:sp modelId="{8F47AD94-D5DA-4137-A32B-9B2D72223816}">
      <dsp:nvSpPr>
        <dsp:cNvPr id="0" name=""/>
        <dsp:cNvSpPr/>
      </dsp:nvSpPr>
      <dsp:spPr>
        <a:xfrm>
          <a:off x="0" y="2150738"/>
          <a:ext cx="4241576" cy="106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285750" lvl="1" indent="-285750" algn="l" defTabSz="2222500">
            <a:lnSpc>
              <a:spcPct val="90000"/>
            </a:lnSpc>
            <a:spcBef>
              <a:spcPct val="0"/>
            </a:spcBef>
            <a:spcAft>
              <a:spcPct val="15000"/>
            </a:spcAft>
            <a:buChar char="••"/>
          </a:pPr>
          <a:r>
            <a:rPr lang="tr-TR" sz="5000" b="1" kern="1200" dirty="0" smtClean="0"/>
            <a:t>$1.515 </a:t>
          </a:r>
          <a:r>
            <a:rPr lang="tr-TR" sz="5000" b="1" kern="1200" dirty="0" err="1" smtClean="0"/>
            <a:t>trillion</a:t>
          </a:r>
          <a:endParaRPr lang="tr-TR" sz="5000" b="1" kern="1200" dirty="0"/>
        </a:p>
      </dsp:txBody>
      <dsp:txXfrm>
        <a:off x="0" y="2150738"/>
        <a:ext cx="4241576" cy="1060282"/>
      </dsp:txXfrm>
    </dsp:sp>
    <dsp:sp modelId="{2E143089-4A9E-4D0F-9A2D-938515D79A94}">
      <dsp:nvSpPr>
        <dsp:cNvPr id="0" name=""/>
        <dsp:cNvSpPr/>
      </dsp:nvSpPr>
      <dsp:spPr>
        <a:xfrm>
          <a:off x="2843569" y="3342388"/>
          <a:ext cx="1398006" cy="530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b" anchorCtr="0">
          <a:noAutofit/>
        </a:bodyPr>
        <a:lstStyle/>
        <a:p>
          <a:pPr lvl="0" algn="r" defTabSz="1555750">
            <a:lnSpc>
              <a:spcPct val="90000"/>
            </a:lnSpc>
            <a:spcBef>
              <a:spcPct val="0"/>
            </a:spcBef>
            <a:spcAft>
              <a:spcPct val="35000"/>
            </a:spcAft>
          </a:pPr>
          <a:r>
            <a:rPr lang="tr-TR" sz="3500" b="1" kern="1200" dirty="0" smtClean="0"/>
            <a:t>2015</a:t>
          </a:r>
          <a:endParaRPr lang="tr-TR" sz="3500" b="1" kern="1200" dirty="0"/>
        </a:p>
      </dsp:txBody>
      <dsp:txXfrm>
        <a:off x="2843569" y="3342388"/>
        <a:ext cx="1398006" cy="530061"/>
      </dsp:txXfrm>
    </dsp:sp>
    <dsp:sp modelId="{EEC037BD-CBEA-4331-B8EA-4FB19C25062B}">
      <dsp:nvSpPr>
        <dsp:cNvPr id="0" name=""/>
        <dsp:cNvSpPr/>
      </dsp:nvSpPr>
      <dsp:spPr>
        <a:xfrm>
          <a:off x="28973" y="3108909"/>
          <a:ext cx="2909289" cy="779524"/>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lvl="0" algn="l" defTabSz="1555750">
            <a:lnSpc>
              <a:spcPct val="0"/>
            </a:lnSpc>
            <a:spcBef>
              <a:spcPct val="0"/>
            </a:spcBef>
            <a:spcAft>
              <a:spcPct val="35000"/>
            </a:spcAft>
          </a:pPr>
          <a:r>
            <a:rPr lang="tr-TR" sz="3500" b="1" kern="1200" dirty="0" smtClean="0"/>
            <a:t>GDP </a:t>
          </a:r>
          <a:r>
            <a:rPr lang="tr-TR" sz="3500" b="1" kern="1200" dirty="0" err="1" smtClean="0"/>
            <a:t>Growth</a:t>
          </a:r>
          <a:endParaRPr lang="tr-TR" sz="3500" b="1" kern="1200" dirty="0" smtClean="0"/>
        </a:p>
      </dsp:txBody>
      <dsp:txXfrm>
        <a:off x="67033" y="3146969"/>
        <a:ext cx="2833169" cy="741464"/>
      </dsp:txXfrm>
    </dsp:sp>
    <dsp:sp modelId="{11B85ECD-738E-4800-881A-D993912B5B28}">
      <dsp:nvSpPr>
        <dsp:cNvPr id="0" name=""/>
        <dsp:cNvSpPr/>
      </dsp:nvSpPr>
      <dsp:spPr>
        <a:xfrm>
          <a:off x="0" y="4017047"/>
          <a:ext cx="4241576" cy="106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1" indent="0" algn="l" defTabSz="2222500">
            <a:lnSpc>
              <a:spcPct val="100000"/>
            </a:lnSpc>
            <a:spcBef>
              <a:spcPct val="0"/>
            </a:spcBef>
            <a:spcAft>
              <a:spcPts val="0"/>
            </a:spcAft>
            <a:buChar char="••"/>
          </a:pPr>
          <a:r>
            <a:rPr lang="tr-TR" sz="5000" b="1" kern="1200" dirty="0" smtClean="0"/>
            <a:t>%3,4 </a:t>
          </a:r>
          <a:r>
            <a:rPr lang="tr-TR" sz="1200" b="1" kern="1200" dirty="0" err="1" smtClean="0"/>
            <a:t>first</a:t>
          </a:r>
          <a:r>
            <a:rPr lang="tr-TR" sz="1200" b="1" kern="1200" dirty="0" smtClean="0"/>
            <a:t> 9 </a:t>
          </a:r>
          <a:r>
            <a:rPr lang="tr-TR" sz="1200" b="1" kern="1200" dirty="0" err="1" smtClean="0"/>
            <a:t>months</a:t>
          </a:r>
          <a:r>
            <a:rPr lang="tr-TR" sz="1200" b="1" kern="1200" dirty="0" smtClean="0"/>
            <a:t> </a:t>
          </a:r>
          <a:r>
            <a:rPr lang="tr-TR" sz="1200" b="1" kern="1200" dirty="0" err="1" smtClean="0"/>
            <a:t>est</a:t>
          </a:r>
          <a:r>
            <a:rPr lang="tr-TR" sz="1200" b="1" kern="1200" dirty="0" smtClean="0"/>
            <a:t>.</a:t>
          </a:r>
          <a:endParaRPr lang="tr-TR" sz="1200" b="1" kern="1200" dirty="0"/>
        </a:p>
      </dsp:txBody>
      <dsp:txXfrm>
        <a:off x="0" y="4017047"/>
        <a:ext cx="4241576" cy="1060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00D7C-A26B-48B6-B7D2-B2BD252C428A}">
      <dsp:nvSpPr>
        <dsp:cNvPr id="0" name=""/>
        <dsp:cNvSpPr/>
      </dsp:nvSpPr>
      <dsp:spPr>
        <a:xfrm>
          <a:off x="451619" y="3943656"/>
          <a:ext cx="42415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8C575C-E88C-4328-830C-1901B4C82A9D}">
      <dsp:nvSpPr>
        <dsp:cNvPr id="0" name=""/>
        <dsp:cNvSpPr/>
      </dsp:nvSpPr>
      <dsp:spPr>
        <a:xfrm>
          <a:off x="423666" y="2367787"/>
          <a:ext cx="42415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AE589-7E59-4DE9-8892-BDA86E33AE22}">
      <dsp:nvSpPr>
        <dsp:cNvPr id="0" name=""/>
        <dsp:cNvSpPr/>
      </dsp:nvSpPr>
      <dsp:spPr>
        <a:xfrm>
          <a:off x="507537" y="586289"/>
          <a:ext cx="42415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426D81-F74F-4E17-90A8-2F41C0E2053C}">
      <dsp:nvSpPr>
        <dsp:cNvPr id="0" name=""/>
        <dsp:cNvSpPr/>
      </dsp:nvSpPr>
      <dsp:spPr>
        <a:xfrm>
          <a:off x="2629819" y="104482"/>
          <a:ext cx="1611756" cy="48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b" anchorCtr="0">
          <a:noAutofit/>
        </a:bodyPr>
        <a:lstStyle/>
        <a:p>
          <a:pPr lvl="0" algn="r" defTabSz="1555750">
            <a:lnSpc>
              <a:spcPct val="90000"/>
            </a:lnSpc>
            <a:spcBef>
              <a:spcPct val="0"/>
            </a:spcBef>
            <a:spcAft>
              <a:spcPct val="35000"/>
            </a:spcAft>
          </a:pPr>
          <a:r>
            <a:rPr lang="tr-TR" sz="3500" b="1" kern="1200" dirty="0" smtClean="0"/>
            <a:t>2014</a:t>
          </a:r>
          <a:endParaRPr lang="tr-TR" sz="3500" b="1" kern="1200" dirty="0"/>
        </a:p>
      </dsp:txBody>
      <dsp:txXfrm>
        <a:off x="2629819" y="104482"/>
        <a:ext cx="1611756" cy="481272"/>
      </dsp:txXfrm>
    </dsp:sp>
    <dsp:sp modelId="{525F0E1B-A0B9-4957-A1ED-82CFD429F889}">
      <dsp:nvSpPr>
        <dsp:cNvPr id="0" name=""/>
        <dsp:cNvSpPr/>
      </dsp:nvSpPr>
      <dsp:spPr>
        <a:xfrm>
          <a:off x="10661" y="0"/>
          <a:ext cx="3132961" cy="686487"/>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1333500">
            <a:lnSpc>
              <a:spcPct val="100000"/>
            </a:lnSpc>
            <a:spcBef>
              <a:spcPct val="0"/>
            </a:spcBef>
            <a:spcAft>
              <a:spcPts val="0"/>
            </a:spcAft>
          </a:pPr>
          <a:r>
            <a:rPr lang="tr-TR" sz="3000" b="1" kern="1200" dirty="0" smtClean="0"/>
            <a:t>GDP Per Capita</a:t>
          </a:r>
          <a:endParaRPr lang="tr-TR" sz="3000" b="1" kern="1200" dirty="0"/>
        </a:p>
      </dsp:txBody>
      <dsp:txXfrm>
        <a:off x="44179" y="33518"/>
        <a:ext cx="3065925" cy="652969"/>
      </dsp:txXfrm>
    </dsp:sp>
    <dsp:sp modelId="{C65E9094-C37B-4A9D-B9C2-6F522CD85BB1}">
      <dsp:nvSpPr>
        <dsp:cNvPr id="0" name=""/>
        <dsp:cNvSpPr/>
      </dsp:nvSpPr>
      <dsp:spPr>
        <a:xfrm>
          <a:off x="0" y="610306"/>
          <a:ext cx="4241576" cy="96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285750" lvl="1" indent="-285750" algn="l" defTabSz="2222500">
            <a:lnSpc>
              <a:spcPct val="90000"/>
            </a:lnSpc>
            <a:spcBef>
              <a:spcPct val="0"/>
            </a:spcBef>
            <a:spcAft>
              <a:spcPct val="15000"/>
            </a:spcAft>
            <a:buChar char="••"/>
          </a:pPr>
          <a:r>
            <a:rPr lang="tr-TR" sz="5000" b="1" kern="1200" dirty="0" smtClean="0"/>
            <a:t>$19.700</a:t>
          </a:r>
          <a:r>
            <a:rPr lang="tr-TR" sz="1500" b="1" kern="1200" dirty="0" smtClean="0"/>
            <a:t>(</a:t>
          </a:r>
          <a:r>
            <a:rPr lang="tr-TR" sz="1500" b="1" kern="1200" dirty="0" err="1" smtClean="0"/>
            <a:t>ppp</a:t>
          </a:r>
          <a:r>
            <a:rPr lang="tr-TR" sz="1500" b="1" kern="1200" dirty="0" smtClean="0"/>
            <a:t>)</a:t>
          </a:r>
          <a:endParaRPr lang="tr-TR" sz="1500" b="1" kern="1200" dirty="0"/>
        </a:p>
      </dsp:txBody>
      <dsp:txXfrm>
        <a:off x="0" y="610306"/>
        <a:ext cx="4241576" cy="962689"/>
      </dsp:txXfrm>
    </dsp:sp>
    <dsp:sp modelId="{C32B898C-5688-497F-A30A-2F18EF2A7F5B}">
      <dsp:nvSpPr>
        <dsp:cNvPr id="0" name=""/>
        <dsp:cNvSpPr/>
      </dsp:nvSpPr>
      <dsp:spPr>
        <a:xfrm>
          <a:off x="2570339" y="1845953"/>
          <a:ext cx="1671236" cy="48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b" anchorCtr="0">
          <a:noAutofit/>
        </a:bodyPr>
        <a:lstStyle/>
        <a:p>
          <a:pPr lvl="0" algn="r" defTabSz="1555750">
            <a:lnSpc>
              <a:spcPct val="90000"/>
            </a:lnSpc>
            <a:spcBef>
              <a:spcPct val="0"/>
            </a:spcBef>
            <a:spcAft>
              <a:spcPct val="35000"/>
            </a:spcAft>
          </a:pPr>
          <a:r>
            <a:rPr lang="tr-TR" sz="3500" b="1" kern="1200" dirty="0" smtClean="0"/>
            <a:t>2015</a:t>
          </a:r>
          <a:endParaRPr lang="tr-TR" sz="3500" b="1" kern="1200" dirty="0"/>
        </a:p>
      </dsp:txBody>
      <dsp:txXfrm>
        <a:off x="2570339" y="1845953"/>
        <a:ext cx="1671236" cy="481272"/>
      </dsp:txXfrm>
    </dsp:sp>
    <dsp:sp modelId="{7039C976-7875-4670-953A-EFC57D4880AF}">
      <dsp:nvSpPr>
        <dsp:cNvPr id="0" name=""/>
        <dsp:cNvSpPr/>
      </dsp:nvSpPr>
      <dsp:spPr>
        <a:xfrm>
          <a:off x="28970" y="1551265"/>
          <a:ext cx="2797475" cy="903002"/>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l" defTabSz="1377950">
            <a:lnSpc>
              <a:spcPct val="90000"/>
            </a:lnSpc>
            <a:spcBef>
              <a:spcPct val="0"/>
            </a:spcBef>
            <a:spcAft>
              <a:spcPct val="35000"/>
            </a:spcAft>
          </a:pPr>
          <a:r>
            <a:rPr lang="tr-TR" sz="3100" b="1" kern="1200" dirty="0" smtClean="0"/>
            <a:t>Unemployment Rate</a:t>
          </a:r>
          <a:endParaRPr lang="tr-TR" sz="3100" b="1" kern="1200" dirty="0"/>
        </a:p>
      </dsp:txBody>
      <dsp:txXfrm>
        <a:off x="73059" y="1595354"/>
        <a:ext cx="2709297" cy="858913"/>
      </dsp:txXfrm>
    </dsp:sp>
    <dsp:sp modelId="{8F47AD94-D5DA-4137-A32B-9B2D72223816}">
      <dsp:nvSpPr>
        <dsp:cNvPr id="0" name=""/>
        <dsp:cNvSpPr/>
      </dsp:nvSpPr>
      <dsp:spPr>
        <a:xfrm>
          <a:off x="0" y="2578652"/>
          <a:ext cx="4241576" cy="687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285750" lvl="1" indent="-285750" algn="l" defTabSz="2222500">
            <a:lnSpc>
              <a:spcPct val="90000"/>
            </a:lnSpc>
            <a:spcBef>
              <a:spcPct val="0"/>
            </a:spcBef>
            <a:spcAft>
              <a:spcPct val="15000"/>
            </a:spcAft>
            <a:buChar char="••"/>
          </a:pPr>
          <a:r>
            <a:rPr lang="tr-TR" sz="5000" b="1" kern="1200" dirty="0" smtClean="0"/>
            <a:t>%10,5 </a:t>
          </a:r>
          <a:r>
            <a:rPr lang="tr-TR" sz="1500" b="1" kern="1200" dirty="0" err="1" smtClean="0"/>
            <a:t>est</a:t>
          </a:r>
          <a:r>
            <a:rPr lang="tr-TR" sz="1500" b="1" kern="1200" dirty="0" smtClean="0"/>
            <a:t>.</a:t>
          </a:r>
          <a:endParaRPr lang="tr-TR" sz="1500" b="1" kern="1200" dirty="0"/>
        </a:p>
      </dsp:txBody>
      <dsp:txXfrm>
        <a:off x="0" y="2578652"/>
        <a:ext cx="4241576" cy="687264"/>
      </dsp:txXfrm>
    </dsp:sp>
    <dsp:sp modelId="{2E143089-4A9E-4D0F-9A2D-938515D79A94}">
      <dsp:nvSpPr>
        <dsp:cNvPr id="0" name=""/>
        <dsp:cNvSpPr/>
      </dsp:nvSpPr>
      <dsp:spPr>
        <a:xfrm>
          <a:off x="2843569" y="3444346"/>
          <a:ext cx="1398006" cy="48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5" tIns="66675" rIns="66675" bIns="66675" numCol="1" spcCol="1270" anchor="b" anchorCtr="0">
          <a:noAutofit/>
        </a:bodyPr>
        <a:lstStyle/>
        <a:p>
          <a:pPr lvl="0" algn="r" defTabSz="1555750">
            <a:lnSpc>
              <a:spcPct val="90000"/>
            </a:lnSpc>
            <a:spcBef>
              <a:spcPct val="0"/>
            </a:spcBef>
            <a:spcAft>
              <a:spcPct val="35000"/>
            </a:spcAft>
          </a:pPr>
          <a:r>
            <a:rPr lang="tr-TR" sz="3500" b="1" kern="1200" dirty="0" smtClean="0"/>
            <a:t>2014</a:t>
          </a:r>
          <a:endParaRPr lang="tr-TR" sz="3500" b="1" kern="1200" dirty="0"/>
        </a:p>
      </dsp:txBody>
      <dsp:txXfrm>
        <a:off x="2843569" y="3444346"/>
        <a:ext cx="1398006" cy="481272"/>
      </dsp:txXfrm>
    </dsp:sp>
    <dsp:sp modelId="{EEC037BD-CBEA-4331-B8EA-4FB19C25062B}">
      <dsp:nvSpPr>
        <dsp:cNvPr id="0" name=""/>
        <dsp:cNvSpPr/>
      </dsp:nvSpPr>
      <dsp:spPr>
        <a:xfrm>
          <a:off x="28973" y="3327495"/>
          <a:ext cx="2909289" cy="826080"/>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1333500">
            <a:lnSpc>
              <a:spcPct val="90000"/>
            </a:lnSpc>
            <a:spcBef>
              <a:spcPct val="0"/>
            </a:spcBef>
            <a:spcAft>
              <a:spcPct val="35000"/>
            </a:spcAft>
          </a:pPr>
          <a:r>
            <a:rPr lang="tr-TR" sz="3000" b="1" kern="1200" dirty="0" smtClean="0"/>
            <a:t>GINI </a:t>
          </a:r>
          <a:r>
            <a:rPr lang="tr-TR" sz="3000" b="1" kern="1200" dirty="0" err="1" smtClean="0"/>
            <a:t>Coefficient</a:t>
          </a:r>
          <a:endParaRPr lang="tr-TR" sz="3000" b="1" kern="1200" dirty="0"/>
        </a:p>
      </dsp:txBody>
      <dsp:txXfrm>
        <a:off x="69306" y="3367828"/>
        <a:ext cx="2828623" cy="785747"/>
      </dsp:txXfrm>
    </dsp:sp>
    <dsp:sp modelId="{11B85ECD-738E-4800-881A-D993912B5B28}">
      <dsp:nvSpPr>
        <dsp:cNvPr id="0" name=""/>
        <dsp:cNvSpPr/>
      </dsp:nvSpPr>
      <dsp:spPr>
        <a:xfrm>
          <a:off x="0" y="4116060"/>
          <a:ext cx="4241576" cy="96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1" indent="0" algn="l" defTabSz="2222500">
            <a:lnSpc>
              <a:spcPct val="100000"/>
            </a:lnSpc>
            <a:spcBef>
              <a:spcPct val="0"/>
            </a:spcBef>
            <a:spcAft>
              <a:spcPts val="0"/>
            </a:spcAft>
            <a:buChar char="••"/>
          </a:pPr>
          <a:r>
            <a:rPr lang="tr-TR" sz="5000" b="1" kern="1200" dirty="0" smtClean="0"/>
            <a:t>0.391</a:t>
          </a:r>
          <a:endParaRPr lang="tr-TR" sz="2800" b="1" kern="1200" dirty="0"/>
        </a:p>
      </dsp:txBody>
      <dsp:txXfrm>
        <a:off x="0" y="4116060"/>
        <a:ext cx="4241576" cy="962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3458D-AF87-4A52-8704-CEB167C7F76A}">
      <dsp:nvSpPr>
        <dsp:cNvPr id="0" name=""/>
        <dsp:cNvSpPr/>
      </dsp:nvSpPr>
      <dsp:spPr>
        <a:xfrm>
          <a:off x="0" y="0"/>
          <a:ext cx="4392488" cy="439248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696D35-70BA-4FB5-8439-78FB97DE444B}">
      <dsp:nvSpPr>
        <dsp:cNvPr id="0" name=""/>
        <dsp:cNvSpPr/>
      </dsp:nvSpPr>
      <dsp:spPr>
        <a:xfrm>
          <a:off x="2066068" y="504056"/>
          <a:ext cx="5793147" cy="7806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T.C. Aile ve Sosyal Politikalar Bakanlığı</a:t>
          </a:r>
        </a:p>
        <a:p>
          <a:pPr lvl="0" algn="ctr" defTabSz="800100">
            <a:lnSpc>
              <a:spcPct val="90000"/>
            </a:lnSpc>
            <a:spcBef>
              <a:spcPct val="0"/>
            </a:spcBef>
            <a:spcAft>
              <a:spcPct val="35000"/>
            </a:spcAft>
          </a:pPr>
          <a:r>
            <a:rPr lang="tr-TR" sz="1800" b="1" kern="1200" noProof="0" dirty="0" err="1" smtClean="0">
              <a:solidFill>
                <a:srgbClr val="FF0000"/>
              </a:solidFill>
            </a:rPr>
            <a:t>Republic</a:t>
          </a:r>
          <a:r>
            <a:rPr lang="tr-TR" sz="1800" b="1" kern="1200" noProof="0" dirty="0" smtClean="0">
              <a:solidFill>
                <a:srgbClr val="FF0000"/>
              </a:solidFill>
            </a:rPr>
            <a:t> of </a:t>
          </a:r>
          <a:r>
            <a:rPr lang="tr-TR" sz="1800" b="1" kern="1200" noProof="0" dirty="0" err="1" smtClean="0">
              <a:solidFill>
                <a:srgbClr val="FF0000"/>
              </a:solidFill>
            </a:rPr>
            <a:t>Turkey</a:t>
          </a:r>
          <a:r>
            <a:rPr lang="tr-TR" sz="1800" b="1" kern="1200" noProof="0" dirty="0" smtClean="0">
              <a:solidFill>
                <a:srgbClr val="FF0000"/>
              </a:solidFill>
            </a:rPr>
            <a:t> </a:t>
          </a:r>
          <a:r>
            <a:rPr lang="en-US" sz="1800" b="1" kern="1200" noProof="0" dirty="0" smtClean="0">
              <a:solidFill>
                <a:srgbClr val="FF0000"/>
              </a:solidFill>
            </a:rPr>
            <a:t>Ministry of Family and Social Policy</a:t>
          </a:r>
          <a:endParaRPr lang="tr-TR" sz="1800" b="1" kern="1200" dirty="0">
            <a:solidFill>
              <a:srgbClr val="FF0000"/>
            </a:solidFill>
          </a:endParaRPr>
        </a:p>
      </dsp:txBody>
      <dsp:txXfrm>
        <a:off x="2104178" y="542166"/>
        <a:ext cx="5716927" cy="704476"/>
      </dsp:txXfrm>
    </dsp:sp>
    <dsp:sp modelId="{94A732E2-E2E2-4853-AD32-B35BDE821ACE}">
      <dsp:nvSpPr>
        <dsp:cNvPr id="0" name=""/>
        <dsp:cNvSpPr/>
      </dsp:nvSpPr>
      <dsp:spPr>
        <a:xfrm>
          <a:off x="2066068" y="1382340"/>
          <a:ext cx="5793147" cy="7806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Fon Kurulu</a:t>
          </a:r>
        </a:p>
        <a:p>
          <a:pPr lvl="0" algn="ctr" defTabSz="800100">
            <a:lnSpc>
              <a:spcPct val="90000"/>
            </a:lnSpc>
            <a:spcBef>
              <a:spcPct val="0"/>
            </a:spcBef>
            <a:spcAft>
              <a:spcPct val="35000"/>
            </a:spcAft>
          </a:pPr>
          <a:r>
            <a:rPr lang="en-US" sz="1800" b="1" kern="1200" noProof="0" dirty="0" smtClean="0">
              <a:solidFill>
                <a:srgbClr val="FF0000"/>
              </a:solidFill>
            </a:rPr>
            <a:t>Fund Board</a:t>
          </a:r>
          <a:endParaRPr lang="tr-TR" sz="1800" b="1" kern="1200" dirty="0">
            <a:solidFill>
              <a:schemeClr val="tx1"/>
            </a:solidFill>
          </a:endParaRPr>
        </a:p>
      </dsp:txBody>
      <dsp:txXfrm>
        <a:off x="2104178" y="1420450"/>
        <a:ext cx="5716927" cy="704476"/>
      </dsp:txXfrm>
    </dsp:sp>
    <dsp:sp modelId="{D10699D3-39DD-4112-9E3B-5253A522966D}">
      <dsp:nvSpPr>
        <dsp:cNvPr id="0" name=""/>
        <dsp:cNvSpPr/>
      </dsp:nvSpPr>
      <dsp:spPr>
        <a:xfrm>
          <a:off x="2066068" y="2260623"/>
          <a:ext cx="5793147" cy="7806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Sosyal Yardımlar Genel Müdürlüğü</a:t>
          </a:r>
        </a:p>
        <a:p>
          <a:pPr lvl="0" algn="ctr" defTabSz="800100">
            <a:lnSpc>
              <a:spcPct val="90000"/>
            </a:lnSpc>
            <a:spcBef>
              <a:spcPct val="0"/>
            </a:spcBef>
            <a:spcAft>
              <a:spcPct val="35000"/>
            </a:spcAft>
          </a:pPr>
          <a:r>
            <a:rPr lang="en-US" sz="1800" b="1" kern="1200" noProof="0" dirty="0" smtClean="0">
              <a:solidFill>
                <a:srgbClr val="FF0000"/>
              </a:solidFill>
            </a:rPr>
            <a:t>General Directorate of Social Assistances</a:t>
          </a:r>
          <a:endParaRPr lang="tr-TR" sz="1800" b="1" kern="1200" dirty="0">
            <a:solidFill>
              <a:srgbClr val="FF0000"/>
            </a:solidFill>
          </a:endParaRPr>
        </a:p>
      </dsp:txBody>
      <dsp:txXfrm>
        <a:off x="2104178" y="2298733"/>
        <a:ext cx="5716927" cy="704476"/>
      </dsp:txXfrm>
    </dsp:sp>
    <dsp:sp modelId="{DB9D2534-9E9C-4273-8CCF-414CE975883A}">
      <dsp:nvSpPr>
        <dsp:cNvPr id="0" name=""/>
        <dsp:cNvSpPr/>
      </dsp:nvSpPr>
      <dsp:spPr>
        <a:xfrm>
          <a:off x="2066068" y="3138906"/>
          <a:ext cx="5793147" cy="78069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solidFill>
                <a:srgbClr val="FF0000"/>
              </a:solidFill>
            </a:rPr>
            <a:t>Sosyal Yardımlaşma ve Dayanışma Vakıfları (973+27)</a:t>
          </a:r>
          <a:endParaRPr lang="tr-TR" sz="1800" b="1" kern="1200" noProof="0" dirty="0" smtClean="0">
            <a:solidFill>
              <a:schemeClr val="tx1"/>
            </a:solidFill>
          </a:endParaRPr>
        </a:p>
        <a:p>
          <a:pPr lvl="0" algn="ctr" defTabSz="800100">
            <a:lnSpc>
              <a:spcPct val="90000"/>
            </a:lnSpc>
            <a:spcBef>
              <a:spcPct val="0"/>
            </a:spcBef>
            <a:spcAft>
              <a:spcPct val="35000"/>
            </a:spcAft>
          </a:pPr>
          <a:r>
            <a:rPr lang="en-US" sz="1800" b="1" kern="1200" noProof="0" dirty="0" smtClean="0">
              <a:solidFill>
                <a:schemeClr val="tx1"/>
              </a:solidFill>
            </a:rPr>
            <a:t>Social Assistance and Solidarity Foundations (973+2</a:t>
          </a:r>
          <a:r>
            <a:rPr lang="tr-TR" sz="1800" b="1" kern="1200" noProof="0" dirty="0" smtClean="0">
              <a:solidFill>
                <a:schemeClr val="tx1"/>
              </a:solidFill>
            </a:rPr>
            <a:t>7</a:t>
          </a:r>
          <a:r>
            <a:rPr lang="tr-TR" sz="1800" b="1" kern="1200" dirty="0" smtClean="0">
              <a:solidFill>
                <a:schemeClr val="tx1"/>
              </a:solidFill>
            </a:rPr>
            <a:t>)</a:t>
          </a:r>
        </a:p>
      </dsp:txBody>
      <dsp:txXfrm>
        <a:off x="2104178" y="3177016"/>
        <a:ext cx="5716927" cy="704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13C13-B69E-48B1-9EEE-713BACC50028}">
      <dsp:nvSpPr>
        <dsp:cNvPr id="0" name=""/>
        <dsp:cNvSpPr/>
      </dsp:nvSpPr>
      <dsp:spPr>
        <a:xfrm>
          <a:off x="2851001" y="-110860"/>
          <a:ext cx="1676942" cy="10900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baseline="0" dirty="0" smtClean="0"/>
            <a:t>CCT PROGRAM</a:t>
          </a:r>
          <a:endParaRPr lang="en-US" sz="2200" b="1" kern="1200" baseline="0" dirty="0"/>
        </a:p>
      </dsp:txBody>
      <dsp:txXfrm>
        <a:off x="2904211" y="-57650"/>
        <a:ext cx="1570522" cy="983592"/>
      </dsp:txXfrm>
    </dsp:sp>
    <dsp:sp modelId="{E16581FA-99DF-4394-8E92-CC31186FF8A9}">
      <dsp:nvSpPr>
        <dsp:cNvPr id="0" name=""/>
        <dsp:cNvSpPr/>
      </dsp:nvSpPr>
      <dsp:spPr>
        <a:xfrm>
          <a:off x="1659159" y="466332"/>
          <a:ext cx="4640874" cy="4640874"/>
        </a:xfrm>
        <a:custGeom>
          <a:avLst/>
          <a:gdLst/>
          <a:ahLst/>
          <a:cxnLst/>
          <a:rect l="0" t="0" r="0" b="0"/>
          <a:pathLst>
            <a:path>
              <a:moveTo>
                <a:pt x="2875004" y="67242"/>
              </a:moveTo>
              <a:arcTo wR="2320437" hR="2320437" stAng="17029625" swAng="93259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D95C28-C53A-4FCA-B9A8-B70E2E2CE481}">
      <dsp:nvSpPr>
        <dsp:cNvPr id="0" name=""/>
        <dsp:cNvSpPr/>
      </dsp:nvSpPr>
      <dsp:spPr>
        <a:xfrm>
          <a:off x="4766253" y="767732"/>
          <a:ext cx="2093030" cy="1360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i="0" kern="1200" baseline="0" dirty="0" smtClean="0"/>
            <a:t>PAYMENTS FOR DISABLED PEOPLE</a:t>
          </a:r>
          <a:endParaRPr lang="en-US" sz="2200" b="1" i="0" kern="1200" baseline="0" dirty="0"/>
        </a:p>
      </dsp:txBody>
      <dsp:txXfrm>
        <a:off x="4832666" y="834145"/>
        <a:ext cx="1960204" cy="1227643"/>
      </dsp:txXfrm>
    </dsp:sp>
    <dsp:sp modelId="{249A11EF-F684-42A4-AF70-B5310995F601}">
      <dsp:nvSpPr>
        <dsp:cNvPr id="0" name=""/>
        <dsp:cNvSpPr/>
      </dsp:nvSpPr>
      <dsp:spPr>
        <a:xfrm>
          <a:off x="1517919" y="217724"/>
          <a:ext cx="4640874" cy="4640874"/>
        </a:xfrm>
        <a:custGeom>
          <a:avLst/>
          <a:gdLst/>
          <a:ahLst/>
          <a:cxnLst/>
          <a:rect l="0" t="0" r="0" b="0"/>
          <a:pathLst>
            <a:path>
              <a:moveTo>
                <a:pt x="4605189" y="1915053"/>
              </a:moveTo>
              <a:arcTo wR="2320437" hR="2320437" stAng="20996323" swAng="67600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786D0D-2F83-47C3-B907-0B4D8063B9E7}">
      <dsp:nvSpPr>
        <dsp:cNvPr id="0" name=""/>
        <dsp:cNvSpPr/>
      </dsp:nvSpPr>
      <dsp:spPr>
        <a:xfrm>
          <a:off x="5015621" y="2591625"/>
          <a:ext cx="2180214" cy="13586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i="0" kern="1200" baseline="0" dirty="0" smtClean="0"/>
            <a:t>CASH TRANSFERS FOR VULNERABLE GROUPS</a:t>
          </a:r>
          <a:endParaRPr lang="en-US" sz="2000" b="1" i="0" kern="1200" baseline="0" dirty="0"/>
        </a:p>
      </dsp:txBody>
      <dsp:txXfrm>
        <a:off x="5081943" y="2657947"/>
        <a:ext cx="2047570" cy="1225964"/>
      </dsp:txXfrm>
    </dsp:sp>
    <dsp:sp modelId="{FD115302-50D5-4E89-B16E-C251DE406770}">
      <dsp:nvSpPr>
        <dsp:cNvPr id="0" name=""/>
        <dsp:cNvSpPr/>
      </dsp:nvSpPr>
      <dsp:spPr>
        <a:xfrm>
          <a:off x="1933470" y="-71256"/>
          <a:ext cx="4640874" cy="4640874"/>
        </a:xfrm>
        <a:custGeom>
          <a:avLst/>
          <a:gdLst/>
          <a:ahLst/>
          <a:cxnLst/>
          <a:rect l="0" t="0" r="0" b="0"/>
          <a:pathLst>
            <a:path>
              <a:moveTo>
                <a:pt x="3895540" y="4024397"/>
              </a:moveTo>
              <a:arcTo wR="2320437" hR="2320437" stAng="2835023" swAng="6220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044AD1-36BD-4D08-84D5-0816B54EC3AF}">
      <dsp:nvSpPr>
        <dsp:cNvPr id="0" name=""/>
        <dsp:cNvSpPr/>
      </dsp:nvSpPr>
      <dsp:spPr>
        <a:xfrm>
          <a:off x="4099380" y="4211078"/>
          <a:ext cx="1522569" cy="989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EDUCATION ASSISTANCES</a:t>
          </a:r>
          <a:endParaRPr lang="en-US" sz="1800" b="1" kern="1200" dirty="0"/>
        </a:p>
      </dsp:txBody>
      <dsp:txXfrm>
        <a:off x="4147692" y="4259390"/>
        <a:ext cx="1425945" cy="893046"/>
      </dsp:txXfrm>
    </dsp:sp>
    <dsp:sp modelId="{4E985A6D-F278-49E7-A0EC-D287A9BF5542}">
      <dsp:nvSpPr>
        <dsp:cNvPr id="0" name=""/>
        <dsp:cNvSpPr/>
      </dsp:nvSpPr>
      <dsp:spPr>
        <a:xfrm>
          <a:off x="1570881" y="308664"/>
          <a:ext cx="4640874" cy="4640874"/>
        </a:xfrm>
        <a:custGeom>
          <a:avLst/>
          <a:gdLst/>
          <a:ahLst/>
          <a:cxnLst/>
          <a:rect l="0" t="0" r="0" b="0"/>
          <a:pathLst>
            <a:path>
              <a:moveTo>
                <a:pt x="2524067" y="4631922"/>
              </a:moveTo>
              <a:arcTo wR="2320437" hR="2320437" stAng="5097932" swAng="64699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B361D-4984-4905-BCD2-0F67D98FEA28}">
      <dsp:nvSpPr>
        <dsp:cNvPr id="0" name=""/>
        <dsp:cNvSpPr/>
      </dsp:nvSpPr>
      <dsp:spPr>
        <a:xfrm>
          <a:off x="2039679" y="4231388"/>
          <a:ext cx="1614780" cy="9490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i="0" kern="1200" baseline="0" dirty="0" smtClean="0"/>
            <a:t>PROJECT SUPPORTS</a:t>
          </a:r>
          <a:endParaRPr lang="en-US" sz="2000" b="1" i="0" kern="1200" baseline="0" dirty="0"/>
        </a:p>
      </dsp:txBody>
      <dsp:txXfrm>
        <a:off x="2086008" y="4277717"/>
        <a:ext cx="1522122" cy="856387"/>
      </dsp:txXfrm>
    </dsp:sp>
    <dsp:sp modelId="{0D2AB1AF-168F-42C2-8C53-FF2B9524795F}">
      <dsp:nvSpPr>
        <dsp:cNvPr id="0" name=""/>
        <dsp:cNvSpPr/>
      </dsp:nvSpPr>
      <dsp:spPr>
        <a:xfrm>
          <a:off x="1114480" y="-69062"/>
          <a:ext cx="4640874" cy="4640874"/>
        </a:xfrm>
        <a:custGeom>
          <a:avLst/>
          <a:gdLst/>
          <a:ahLst/>
          <a:cxnLst/>
          <a:rect l="0" t="0" r="0" b="0"/>
          <a:pathLst>
            <a:path>
              <a:moveTo>
                <a:pt x="1105351" y="4297302"/>
              </a:moveTo>
              <a:arcTo wR="2320437" hR="2320437" stAng="7294625" swAng="8775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E2639E-82AE-472E-825D-55FA116D8F16}">
      <dsp:nvSpPr>
        <dsp:cNvPr id="0" name=""/>
        <dsp:cNvSpPr/>
      </dsp:nvSpPr>
      <dsp:spPr>
        <a:xfrm>
          <a:off x="608495" y="2688832"/>
          <a:ext cx="1866491" cy="11641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i="0" kern="1200" baseline="0" dirty="0" smtClean="0"/>
            <a:t>FAMILY</a:t>
          </a:r>
          <a:r>
            <a:rPr lang="tr-TR" sz="1200" kern="1200" dirty="0" smtClean="0"/>
            <a:t> </a:t>
          </a:r>
          <a:r>
            <a:rPr lang="tr-TR" sz="2000" b="1" i="0" kern="1200" baseline="0" dirty="0" smtClean="0"/>
            <a:t>ASSISTANCES</a:t>
          </a:r>
          <a:endParaRPr lang="en-US" sz="2000" b="1" i="0" kern="1200" baseline="0" dirty="0"/>
        </a:p>
      </dsp:txBody>
      <dsp:txXfrm>
        <a:off x="665326" y="2745663"/>
        <a:ext cx="1752829" cy="1050536"/>
      </dsp:txXfrm>
    </dsp:sp>
    <dsp:sp modelId="{412B63FD-DE91-4053-B6B8-293C966CD6BE}">
      <dsp:nvSpPr>
        <dsp:cNvPr id="0" name=""/>
        <dsp:cNvSpPr/>
      </dsp:nvSpPr>
      <dsp:spPr>
        <a:xfrm>
          <a:off x="1475859" y="157618"/>
          <a:ext cx="4640874" cy="4640874"/>
        </a:xfrm>
        <a:custGeom>
          <a:avLst/>
          <a:gdLst/>
          <a:ahLst/>
          <a:cxnLst/>
          <a:rect l="0" t="0" r="0" b="0"/>
          <a:pathLst>
            <a:path>
              <a:moveTo>
                <a:pt x="9240" y="2527315"/>
              </a:moveTo>
              <a:arcTo wR="2320437" hR="2320437" stAng="10493101" swAng="56908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4A5E24-08F5-41AC-AAE8-1DCD234EB4CE}">
      <dsp:nvSpPr>
        <dsp:cNvPr id="0" name=""/>
        <dsp:cNvSpPr/>
      </dsp:nvSpPr>
      <dsp:spPr>
        <a:xfrm>
          <a:off x="678585" y="936881"/>
          <a:ext cx="2093030" cy="1360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tr-TR" sz="2000" b="1" i="0" kern="1200" baseline="0" dirty="0" smtClean="0"/>
            <a:t>PAYMENTS FOR ELDERLY PEOPLE</a:t>
          </a:r>
          <a:endParaRPr lang="en-US" sz="2000" b="1" i="0" kern="1200" baseline="0" dirty="0"/>
        </a:p>
      </dsp:txBody>
      <dsp:txXfrm>
        <a:off x="744998" y="1003294"/>
        <a:ext cx="1960204" cy="1227643"/>
      </dsp:txXfrm>
    </dsp:sp>
    <dsp:sp modelId="{DBA65F2F-7802-4069-8DFA-73B5772B0F10}">
      <dsp:nvSpPr>
        <dsp:cNvPr id="0" name=""/>
        <dsp:cNvSpPr/>
      </dsp:nvSpPr>
      <dsp:spPr>
        <a:xfrm>
          <a:off x="1252313" y="536353"/>
          <a:ext cx="4640874" cy="4640874"/>
        </a:xfrm>
        <a:custGeom>
          <a:avLst/>
          <a:gdLst/>
          <a:ahLst/>
          <a:cxnLst/>
          <a:rect l="0" t="0" r="0" b="0"/>
          <a:pathLst>
            <a:path>
              <a:moveTo>
                <a:pt x="1022583" y="396897"/>
              </a:moveTo>
              <a:arcTo wR="2320437" hR="2320437" stAng="14159497" swAng="9435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1">
  <dgm:title val="Sekme Listesi"/>
  <dgm:desc val="Sıralı olmayan veya gruplandırılmış bilgi bloklarını göstermek için kullanın. Az miktarda 1. Düzey metin içeren listelerde çok işe yarar. İlk 2. Düzey metin 1. Düzey metnin yanında görüntülenir ve kalan 2. Düzey metinler 1. Düzey metnin altında görünür."/>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2">
  <dgm:title val="Sekme Listesi"/>
  <dgm:desc val="Sıralı olmayan veya gruplandırılmış bilgi bloklarını göstermek için kullanın. Az miktarda 1. Düzey metin içeren listelerde çok işe yarar. İlk 2. Düzey metin 1. Düzey metnin yanında görüntülenir ve kalan 2. Düzey metinler 1. Düzey metnin altında görünür."/>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0.34373</cdr:x>
      <cdr:y>0.89231</cdr:y>
    </cdr:from>
    <cdr:to>
      <cdr:x>0.97372</cdr:x>
      <cdr:y>0.93846</cdr:y>
    </cdr:to>
    <cdr:sp macro="" textlink="">
      <cdr:nvSpPr>
        <cdr:cNvPr id="2" name="Metin kutusu 1"/>
        <cdr:cNvSpPr txBox="1"/>
      </cdr:nvSpPr>
      <cdr:spPr>
        <a:xfrm xmlns:a="http://schemas.openxmlformats.org/drawingml/2006/main">
          <a:off x="1571537" y="4176464"/>
          <a:ext cx="2880314" cy="2160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400" b="1" dirty="0" smtClean="0"/>
            <a:t>2002		2015 </a:t>
          </a:r>
          <a:r>
            <a:rPr lang="tr-TR" sz="1200" b="1" dirty="0" err="1" smtClean="0"/>
            <a:t>est</a:t>
          </a:r>
          <a:r>
            <a:rPr lang="tr-TR" sz="1200" b="1" dirty="0" smtClean="0"/>
            <a:t>.</a:t>
          </a:r>
          <a:endParaRPr lang="tr-TR"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A15C9B4-B9B5-4D33-8333-04838DF86C70}" type="datetimeFigureOut">
              <a:rPr lang="tr-TR" smtClean="0"/>
              <a:t>15.04.2016</a:t>
            </a:fld>
            <a:endParaRPr lang="tr-TR"/>
          </a:p>
        </p:txBody>
      </p:sp>
      <p:sp>
        <p:nvSpPr>
          <p:cNvPr id="4" name="Altbilgi Yer Tutucusu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A009F9F-6720-4BD6-9F84-81C08B8036D8}" type="slidenum">
              <a:rPr lang="tr-TR" smtClean="0"/>
              <a:t>‹#›</a:t>
            </a:fld>
            <a:endParaRPr lang="tr-TR"/>
          </a:p>
        </p:txBody>
      </p:sp>
    </p:spTree>
    <p:extLst>
      <p:ext uri="{BB962C8B-B14F-4D97-AF65-F5344CB8AC3E}">
        <p14:creationId xmlns:p14="http://schemas.microsoft.com/office/powerpoint/2010/main" val="344211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7848944-A8FD-4D60-898F-06D7D89CF1BB}" type="datetimeFigureOut">
              <a:rPr lang="tr-TR" smtClean="0"/>
              <a:pPr/>
              <a:t>15.04.2016</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8C73D6C-CB17-4BEF-818F-640B07C71F79}" type="slidenum">
              <a:rPr lang="tr-TR" smtClean="0"/>
              <a:pPr/>
              <a:t>‹#›</a:t>
            </a:fld>
            <a:endParaRPr lang="tr-TR"/>
          </a:p>
        </p:txBody>
      </p:sp>
    </p:spTree>
    <p:extLst>
      <p:ext uri="{BB962C8B-B14F-4D97-AF65-F5344CB8AC3E}">
        <p14:creationId xmlns:p14="http://schemas.microsoft.com/office/powerpoint/2010/main" val="376386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8C73D6C-CB17-4BEF-818F-640B07C71F79}" type="slidenum">
              <a:rPr lang="tr-TR" smtClean="0"/>
              <a:pPr/>
              <a:t>1</a:t>
            </a:fld>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F67D4AC-57EC-44C3-933A-B4DDF642C380}" type="slidenum">
              <a:rPr lang="en-US" smtClean="0"/>
              <a:pPr/>
              <a:t>18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FE184E2-1C78-44A9-95A7-9E86E7D3235C}" type="datetime1">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A75CF8-88DA-454A-8226-2990ED59B477}" type="slidenum">
              <a:rPr lang="tr-TR" smtClean="0"/>
              <a:pPr/>
              <a:t>‹#›</a:t>
            </a:fld>
            <a:endParaRPr lang="tr-TR"/>
          </a:p>
        </p:txBody>
      </p:sp>
    </p:spTree>
    <p:extLst>
      <p:ext uri="{BB962C8B-B14F-4D97-AF65-F5344CB8AC3E}">
        <p14:creationId xmlns:p14="http://schemas.microsoft.com/office/powerpoint/2010/main" val="362631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56E6838-591D-4677-9FE0-16776B36A5E6}" type="datetime1">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A75CF8-88DA-454A-8226-2990ED59B477}" type="slidenum">
              <a:rPr lang="tr-TR" smtClean="0"/>
              <a:pPr/>
              <a:t>‹#›</a:t>
            </a:fld>
            <a:endParaRPr lang="tr-TR"/>
          </a:p>
        </p:txBody>
      </p:sp>
    </p:spTree>
    <p:extLst>
      <p:ext uri="{BB962C8B-B14F-4D97-AF65-F5344CB8AC3E}">
        <p14:creationId xmlns:p14="http://schemas.microsoft.com/office/powerpoint/2010/main" val="428576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A920AD-C584-420A-8C83-84B9A3F0AA02}" type="datetime1">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A75CF8-88DA-454A-8226-2990ED59B477}" type="slidenum">
              <a:rPr lang="tr-TR" smtClean="0"/>
              <a:pPr/>
              <a:t>‹#›</a:t>
            </a:fld>
            <a:endParaRPr lang="tr-TR"/>
          </a:p>
        </p:txBody>
      </p:sp>
    </p:spTree>
    <p:extLst>
      <p:ext uri="{BB962C8B-B14F-4D97-AF65-F5344CB8AC3E}">
        <p14:creationId xmlns:p14="http://schemas.microsoft.com/office/powerpoint/2010/main" val="61565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15888"/>
            <a:ext cx="8713788" cy="649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052513"/>
            <a:ext cx="427990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3125" y="1052513"/>
            <a:ext cx="4281488"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25" y="3721100"/>
            <a:ext cx="4281488"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549275" y="6691313"/>
            <a:ext cx="1295400" cy="155575"/>
          </a:xfrm>
          <a:prstGeom prst="rect">
            <a:avLst/>
          </a:prstGeom>
        </p:spPr>
        <p:txBody>
          <a:bodyPr/>
          <a:lstStyle>
            <a:lvl1pPr>
              <a:defRPr/>
            </a:lvl1pPr>
          </a:lstStyle>
          <a:p>
            <a:pPr>
              <a:defRPr/>
            </a:pPr>
            <a:fld id="{E4DE776D-F173-4B6D-9064-5C3674ABC36C}" type="datetime1">
              <a:rPr lang="tr-TR" smtClean="0"/>
              <a:t>15.04.2016</a:t>
            </a:fld>
            <a:endParaRPr lang="tr-TR"/>
          </a:p>
        </p:txBody>
      </p:sp>
      <p:sp>
        <p:nvSpPr>
          <p:cNvPr id="7" name="Rectangle 5"/>
          <p:cNvSpPr>
            <a:spLocks noGrp="1" noChangeArrowheads="1"/>
          </p:cNvSpPr>
          <p:nvPr>
            <p:ph type="ftr" sz="quarter" idx="11"/>
          </p:nvPr>
        </p:nvSpPr>
        <p:spPr/>
        <p:txBody>
          <a:bodyPr/>
          <a:lstStyle>
            <a:lvl1pPr>
              <a:defRPr/>
            </a:lvl1pPr>
          </a:lstStyle>
          <a:p>
            <a:pPr>
              <a:defRPr/>
            </a:pPr>
            <a:endParaRPr lang="tr-TR"/>
          </a:p>
        </p:txBody>
      </p:sp>
      <p:sp>
        <p:nvSpPr>
          <p:cNvPr id="8" name="Rectangle 6"/>
          <p:cNvSpPr>
            <a:spLocks noGrp="1" noChangeArrowheads="1"/>
          </p:cNvSpPr>
          <p:nvPr>
            <p:ph type="sldNum" sz="quarter" idx="12"/>
          </p:nvPr>
        </p:nvSpPr>
        <p:spPr/>
        <p:txBody>
          <a:bodyPr/>
          <a:lstStyle>
            <a:lvl1pPr>
              <a:defRPr/>
            </a:lvl1pPr>
          </a:lstStyle>
          <a:p>
            <a:pPr>
              <a:defRPr/>
            </a:pPr>
            <a:fld id="{5235AFFD-2428-4B23-9BEE-D7F4B7ACD49E}" type="slidenum">
              <a:rPr lang="tr-TR"/>
              <a:pPr>
                <a:defRPr/>
              </a:pPr>
              <a:t>‹#›</a:t>
            </a:fld>
            <a:r>
              <a:rPr lang="tr-TR"/>
              <a:t> / 11</a:t>
            </a:r>
          </a:p>
        </p:txBody>
      </p:sp>
    </p:spTree>
    <p:extLst>
      <p:ext uri="{BB962C8B-B14F-4D97-AF65-F5344CB8AC3E}">
        <p14:creationId xmlns:p14="http://schemas.microsoft.com/office/powerpoint/2010/main" val="143199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511CF14-C13C-4153-B596-0719EBBF59E5}" type="datetime1">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A75CF8-88DA-454A-8226-2990ED59B477}" type="slidenum">
              <a:rPr lang="tr-TR" smtClean="0"/>
              <a:pPr/>
              <a:t>‹#›</a:t>
            </a:fld>
            <a:endParaRPr lang="tr-TR"/>
          </a:p>
        </p:txBody>
      </p:sp>
    </p:spTree>
    <p:extLst>
      <p:ext uri="{BB962C8B-B14F-4D97-AF65-F5344CB8AC3E}">
        <p14:creationId xmlns:p14="http://schemas.microsoft.com/office/powerpoint/2010/main" val="384689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C170DD5-00FE-4728-BAAC-C134A31DF6B7}" type="datetime1">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A75CF8-88DA-454A-8226-2990ED59B477}" type="slidenum">
              <a:rPr lang="tr-TR" smtClean="0"/>
              <a:pPr/>
              <a:t>‹#›</a:t>
            </a:fld>
            <a:endParaRPr lang="tr-TR"/>
          </a:p>
        </p:txBody>
      </p:sp>
    </p:spTree>
    <p:extLst>
      <p:ext uri="{BB962C8B-B14F-4D97-AF65-F5344CB8AC3E}">
        <p14:creationId xmlns:p14="http://schemas.microsoft.com/office/powerpoint/2010/main" val="24718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739A4A9-42EE-4CD4-807C-2BD689A333F9}" type="datetime1">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A75CF8-88DA-454A-8226-2990ED59B477}" type="slidenum">
              <a:rPr lang="tr-TR" smtClean="0"/>
              <a:pPr/>
              <a:t>‹#›</a:t>
            </a:fld>
            <a:endParaRPr lang="tr-TR"/>
          </a:p>
        </p:txBody>
      </p:sp>
    </p:spTree>
    <p:extLst>
      <p:ext uri="{BB962C8B-B14F-4D97-AF65-F5344CB8AC3E}">
        <p14:creationId xmlns:p14="http://schemas.microsoft.com/office/powerpoint/2010/main" val="393280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4147452-A432-46C9-B1DF-8F9609E4A79E}" type="datetime1">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EA75CF8-88DA-454A-8226-2990ED59B477}" type="slidenum">
              <a:rPr lang="tr-TR" smtClean="0"/>
              <a:pPr/>
              <a:t>‹#›</a:t>
            </a:fld>
            <a:endParaRPr lang="tr-TR"/>
          </a:p>
        </p:txBody>
      </p:sp>
    </p:spTree>
    <p:extLst>
      <p:ext uri="{BB962C8B-B14F-4D97-AF65-F5344CB8AC3E}">
        <p14:creationId xmlns:p14="http://schemas.microsoft.com/office/powerpoint/2010/main" val="403872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74B9DD4-06FE-464D-8975-8E04AF8B6C6E}" type="datetime1">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EA75CF8-88DA-454A-8226-2990ED59B477}" type="slidenum">
              <a:rPr lang="tr-TR" smtClean="0"/>
              <a:pPr/>
              <a:t>‹#›</a:t>
            </a:fld>
            <a:endParaRPr lang="tr-TR"/>
          </a:p>
        </p:txBody>
      </p:sp>
    </p:spTree>
    <p:extLst>
      <p:ext uri="{BB962C8B-B14F-4D97-AF65-F5344CB8AC3E}">
        <p14:creationId xmlns:p14="http://schemas.microsoft.com/office/powerpoint/2010/main" val="271101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134E783-E52B-4FEF-ACC8-E856F34C9744}" type="datetime1">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EA75CF8-88DA-454A-8226-2990ED59B477}" type="slidenum">
              <a:rPr lang="tr-TR" smtClean="0"/>
              <a:pPr/>
              <a:t>‹#›</a:t>
            </a:fld>
            <a:endParaRPr lang="tr-TR"/>
          </a:p>
        </p:txBody>
      </p:sp>
    </p:spTree>
    <p:extLst>
      <p:ext uri="{BB962C8B-B14F-4D97-AF65-F5344CB8AC3E}">
        <p14:creationId xmlns:p14="http://schemas.microsoft.com/office/powerpoint/2010/main" val="325313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6ED9DF2-6B2B-46F3-B01C-0C905EFE23C4}" type="datetime1">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A75CF8-88DA-454A-8226-2990ED59B477}" type="slidenum">
              <a:rPr lang="tr-TR" smtClean="0"/>
              <a:pPr/>
              <a:t>‹#›</a:t>
            </a:fld>
            <a:endParaRPr lang="tr-TR"/>
          </a:p>
        </p:txBody>
      </p:sp>
    </p:spTree>
    <p:extLst>
      <p:ext uri="{BB962C8B-B14F-4D97-AF65-F5344CB8AC3E}">
        <p14:creationId xmlns:p14="http://schemas.microsoft.com/office/powerpoint/2010/main" val="320345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CFEA506-C7C1-4DC5-B975-E08F9DCAB840}" type="datetime1">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A75CF8-88DA-454A-8226-2990ED59B477}" type="slidenum">
              <a:rPr lang="tr-TR" smtClean="0"/>
              <a:pPr/>
              <a:t>‹#›</a:t>
            </a:fld>
            <a:endParaRPr lang="tr-TR"/>
          </a:p>
        </p:txBody>
      </p:sp>
    </p:spTree>
    <p:extLst>
      <p:ext uri="{BB962C8B-B14F-4D97-AF65-F5344CB8AC3E}">
        <p14:creationId xmlns:p14="http://schemas.microsoft.com/office/powerpoint/2010/main" val="351224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E390B-6BB2-4037-9DE3-C90D10C9451C}" type="datetime1">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75CF8-88DA-454A-8226-2990ED59B477}" type="slidenum">
              <a:rPr lang="tr-TR" smtClean="0"/>
              <a:pPr/>
              <a:t>‹#›</a:t>
            </a:fld>
            <a:endParaRPr lang="tr-TR"/>
          </a:p>
        </p:txBody>
      </p:sp>
    </p:spTree>
    <p:extLst>
      <p:ext uri="{BB962C8B-B14F-4D97-AF65-F5344CB8AC3E}">
        <p14:creationId xmlns:p14="http://schemas.microsoft.com/office/powerpoint/2010/main" val="33553772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1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33.pn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notesSlide" Target="../notesSlides/notesSlide2.xml"/><Relationship Id="rId16" Type="http://schemas.openxmlformats.org/officeDocument/2006/relationships/image" Target="../media/image42.jpeg"/><Relationship Id="rId1" Type="http://schemas.openxmlformats.org/officeDocument/2006/relationships/slideLayout" Target="../slideLayouts/slideLayout12.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png"/><Relationship Id="rId4" Type="http://schemas.openxmlformats.org/officeDocument/2006/relationships/image" Target="../media/image3.gif"/><Relationship Id="rId9" Type="http://schemas.openxmlformats.org/officeDocument/2006/relationships/image" Target="../media/image35.jpeg"/><Relationship Id="rId1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gif"/><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gif"/><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gif"/><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7504" y="4797152"/>
            <a:ext cx="8928992" cy="1152128"/>
          </a:xfrm>
        </p:spPr>
        <p:txBody>
          <a:bodyPr>
            <a:noAutofit/>
          </a:bodyPr>
          <a:lstStyle/>
          <a:p>
            <a:r>
              <a:rPr lang="tr-TR" sz="3000" b="1" dirty="0" smtClean="0">
                <a:solidFill>
                  <a:schemeClr val="tx2">
                    <a:lumMod val="50000"/>
                  </a:schemeClr>
                </a:solidFill>
              </a:rPr>
              <a:t>TURKEY’S INTEGRATED SOCIAL ASSISTANCE SYSTEM</a:t>
            </a:r>
          </a:p>
        </p:txBody>
      </p:sp>
    </p:spTree>
    <p:extLst>
      <p:ext uri="{BB962C8B-B14F-4D97-AF65-F5344CB8AC3E}">
        <p14:creationId xmlns:p14="http://schemas.microsoft.com/office/powerpoint/2010/main" val="333903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296479" y="758037"/>
            <a:ext cx="8387911" cy="4188598"/>
            <a:chOff x="312291" y="548680"/>
            <a:chExt cx="8387911" cy="4188598"/>
          </a:xfrm>
        </p:grpSpPr>
        <p:sp>
          <p:nvSpPr>
            <p:cNvPr id="13" name="Metin kutusu 12"/>
            <p:cNvSpPr txBox="1"/>
            <p:nvPr/>
          </p:nvSpPr>
          <p:spPr>
            <a:xfrm>
              <a:off x="1346399" y="2122100"/>
              <a:ext cx="6308586" cy="1169551"/>
            </a:xfrm>
            <a:prstGeom prst="rect">
              <a:avLst/>
            </a:prstGeom>
            <a:noFill/>
          </p:spPr>
          <p:txBody>
            <a:bodyPr wrap="none" rtlCol="0">
              <a:spAutoFit/>
            </a:bodyPr>
            <a:lstStyle/>
            <a:p>
              <a:pPr algn="ctr"/>
              <a:r>
                <a:rPr lang="tr-TR" sz="3500" b="1" dirty="0" smtClean="0">
                  <a:solidFill>
                    <a:schemeClr val="tx2">
                      <a:lumMod val="75000"/>
                    </a:schemeClr>
                  </a:solidFill>
                </a:rPr>
                <a:t>INTEGRATED SOCIAL ASSISTANCE</a:t>
              </a:r>
            </a:p>
            <a:p>
              <a:pPr algn="ctr"/>
              <a:r>
                <a:rPr lang="tr-TR" sz="3500" b="1" dirty="0" smtClean="0">
                  <a:solidFill>
                    <a:schemeClr val="tx2">
                      <a:lumMod val="75000"/>
                    </a:schemeClr>
                  </a:solidFill>
                </a:rPr>
                <a:t>INFORMATION SYSTEM</a:t>
              </a:r>
              <a:endParaRPr lang="en-US" sz="3500" b="1" dirty="0">
                <a:solidFill>
                  <a:schemeClr val="tx2">
                    <a:lumMod val="75000"/>
                  </a:schemeClr>
                </a:solidFill>
              </a:endParaRPr>
            </a:p>
          </p:txBody>
        </p:sp>
        <p:grpSp>
          <p:nvGrpSpPr>
            <p:cNvPr id="15" name="Grup 14"/>
            <p:cNvGrpSpPr/>
            <p:nvPr/>
          </p:nvGrpSpPr>
          <p:grpSpPr>
            <a:xfrm>
              <a:off x="312291" y="548680"/>
              <a:ext cx="5036509" cy="4188598"/>
              <a:chOff x="239986" y="548680"/>
              <a:chExt cx="5036509" cy="4188598"/>
            </a:xfrm>
          </p:grpSpPr>
          <p:pic>
            <p:nvPicPr>
              <p:cNvPr id="17" name="Picture 2" descr="D:\Aile_Users\sencer.kiremitci\Desktop\ETR SUNUM ÇALIŞMALARI BÜTÜNLEŞİK\bütünleşik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278" y="3435667"/>
                <a:ext cx="1696217" cy="13016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D:\Aile_Users\sencer.kiremitci\Desktop\IIIA-Ministry-of-Family-and-Social-Poli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86" y="548680"/>
                <a:ext cx="2952751" cy="12192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D:\Aile_Users\sencer.kiremitci\Desktop\Flag_of_Turke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2717" y="661832"/>
              <a:ext cx="1487485" cy="9928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8982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424498" y="2420888"/>
            <a:ext cx="8064896" cy="3539430"/>
          </a:xfrm>
          <a:prstGeom prst="rect">
            <a:avLst/>
          </a:prstGeom>
        </p:spPr>
        <p:txBody>
          <a:bodyPr wrap="square">
            <a:spAutoFit/>
          </a:bodyPr>
          <a:lstStyle/>
          <a:p>
            <a:pPr marL="457200" indent="-457200" algn="just">
              <a:buFont typeface="Arial" pitchFamily="34" charset="0"/>
              <a:buChar char="•"/>
            </a:pPr>
            <a:r>
              <a:rPr lang="tr-TR" sz="2800" b="1" dirty="0">
                <a:solidFill>
                  <a:schemeClr val="tx2">
                    <a:lumMod val="75000"/>
                  </a:schemeClr>
                </a:solidFill>
                <a:latin typeface="+mj-lt"/>
                <a:cs typeface="Times New Roman" panose="02020603050405020304" pitchFamily="18" charset="0"/>
              </a:rPr>
              <a:t>IS </a:t>
            </a:r>
            <a:r>
              <a:rPr lang="tr-TR" sz="2800" b="1" dirty="0" smtClean="0">
                <a:solidFill>
                  <a:schemeClr val="tx2">
                    <a:lumMod val="75000"/>
                  </a:schemeClr>
                </a:solidFill>
                <a:latin typeface="+mj-lt"/>
                <a:cs typeface="Times New Roman" panose="02020603050405020304" pitchFamily="18" charset="0"/>
              </a:rPr>
              <a:t>AN </a:t>
            </a:r>
            <a:r>
              <a:rPr lang="tr-TR" sz="2800" b="1" dirty="0" smtClean="0">
                <a:solidFill>
                  <a:schemeClr val="tx2">
                    <a:lumMod val="75000"/>
                  </a:schemeClr>
                </a:solidFill>
              </a:rPr>
              <a:t>MANAGEMENT INFORMATION SYSTEM WHICH ENABLES ALL SOCIAL ASSISTANCE PROCESS </a:t>
            </a:r>
            <a:r>
              <a:rPr lang="tr-TR" sz="2800" b="1" dirty="0">
                <a:solidFill>
                  <a:schemeClr val="tx2">
                    <a:lumMod val="75000"/>
                  </a:schemeClr>
                </a:solidFill>
              </a:rPr>
              <a:t>CAN </a:t>
            </a:r>
            <a:r>
              <a:rPr lang="tr-TR" sz="2800" b="1" dirty="0" smtClean="0">
                <a:solidFill>
                  <a:schemeClr val="tx2">
                    <a:lumMod val="75000"/>
                  </a:schemeClr>
                </a:solidFill>
              </a:rPr>
              <a:t>BE CARRIED </a:t>
            </a:r>
            <a:r>
              <a:rPr lang="tr-TR" sz="2800" b="1" dirty="0">
                <a:solidFill>
                  <a:schemeClr val="tx2">
                    <a:lumMod val="75000"/>
                  </a:schemeClr>
                </a:solidFill>
              </a:rPr>
              <a:t>OUT IN AN ELECTRONIC </a:t>
            </a:r>
            <a:r>
              <a:rPr lang="tr-TR" sz="2800" b="1" dirty="0" smtClean="0">
                <a:solidFill>
                  <a:schemeClr val="tx2">
                    <a:lumMod val="75000"/>
                  </a:schemeClr>
                </a:solidFill>
              </a:rPr>
              <a:t>PLATFORM</a:t>
            </a:r>
            <a:endParaRPr lang="tr-TR" sz="2800" b="1" dirty="0">
              <a:solidFill>
                <a:schemeClr val="tx2">
                  <a:lumMod val="75000"/>
                </a:schemeClr>
              </a:solidFill>
            </a:endParaRPr>
          </a:p>
          <a:p>
            <a:pPr algn="just"/>
            <a:endParaRPr lang="tr-TR" sz="2800" b="1" dirty="0" smtClean="0">
              <a:solidFill>
                <a:schemeClr val="tx2">
                  <a:lumMod val="75000"/>
                </a:schemeClr>
              </a:solidFill>
            </a:endParaRPr>
          </a:p>
          <a:p>
            <a:pPr marL="457200" indent="-457200" algn="just">
              <a:buFont typeface="Arial" pitchFamily="34" charset="0"/>
              <a:buChar char="•"/>
            </a:pPr>
            <a:r>
              <a:rPr lang="tr-TR" sz="2800" b="1" dirty="0" smtClean="0">
                <a:solidFill>
                  <a:schemeClr val="tx2">
                    <a:lumMod val="75000"/>
                  </a:schemeClr>
                </a:solidFill>
              </a:rPr>
              <a:t>IT INCLUDES APPLICATION, INVESTIGATION, PAYMENTS, MONITORING, ACCOUNTING AND AUDITING AND OTHER PROCESSES</a:t>
            </a:r>
            <a:endParaRPr lang="tr-TR" sz="2800" b="1" dirty="0">
              <a:solidFill>
                <a:schemeClr val="tx2">
                  <a:lumMod val="75000"/>
                </a:schemeClr>
              </a:solidFill>
              <a:latin typeface="+mj-lt"/>
              <a:cs typeface="Times New Roman" panose="02020603050405020304" pitchFamily="18" charset="0"/>
            </a:endParaRPr>
          </a:p>
        </p:txBody>
      </p:sp>
      <p:sp>
        <p:nvSpPr>
          <p:cNvPr id="11" name="Dikdörtgen 10"/>
          <p:cNvSpPr/>
          <p:nvPr/>
        </p:nvSpPr>
        <p:spPr>
          <a:xfrm>
            <a:off x="427916" y="1477233"/>
            <a:ext cx="8176532" cy="553998"/>
          </a:xfrm>
          <a:prstGeom prst="rect">
            <a:avLst/>
          </a:prstGeom>
        </p:spPr>
        <p:txBody>
          <a:bodyPr wrap="square">
            <a:spAutoFit/>
          </a:bodyPr>
          <a:lstStyle/>
          <a:p>
            <a:pPr algn="just"/>
            <a:r>
              <a:rPr lang="tr-TR" sz="3000" b="1" dirty="0">
                <a:solidFill>
                  <a:schemeClr val="tx2">
                    <a:lumMod val="75000"/>
                  </a:schemeClr>
                </a:solidFill>
                <a:cs typeface="Times New Roman" panose="02020603050405020304" pitchFamily="18" charset="0"/>
              </a:rPr>
              <a:t>INTEGRATED SOCIAL ASSISTANCE </a:t>
            </a:r>
            <a:r>
              <a:rPr lang="tr-TR" sz="3000" b="1" dirty="0" smtClean="0">
                <a:solidFill>
                  <a:schemeClr val="tx2">
                    <a:lumMod val="75000"/>
                  </a:schemeClr>
                </a:solidFill>
                <a:cs typeface="Times New Roman" panose="02020603050405020304" pitchFamily="18" charset="0"/>
              </a:rPr>
              <a:t>SYSTEM (ISAS):</a:t>
            </a:r>
            <a:endParaRPr lang="tr-TR" sz="3000" b="1" dirty="0">
              <a:solidFill>
                <a:schemeClr val="tx2">
                  <a:lumMod val="75000"/>
                </a:schemeClr>
              </a:solidFill>
              <a:cs typeface="Times New Roman" panose="02020603050405020304" pitchFamily="18" charset="0"/>
            </a:endParaRPr>
          </a:p>
        </p:txBody>
      </p:sp>
      <p:pic>
        <p:nvPicPr>
          <p:cNvPr id="12" name="Picture 2" descr="D:\Aile_Users\sencer.kiremitci\Desktop\ETR SUNUM ÇALIŞMALARI BÜTÜNLEŞİK\bütünleşik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454" y="383936"/>
            <a:ext cx="1174994" cy="9016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Aile_Users\sencer.kiremitci\Desktop\IIIA-Ministry-of-Family-and-Social-Poli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87" y="398055"/>
            <a:ext cx="2115281" cy="87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837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Aile_Users\sencer.kiremitci\Desktop\turkey 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4" y="1464208"/>
            <a:ext cx="6318948" cy="29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 45"/>
          <p:cNvGrpSpPr>
            <a:grpSpLocks/>
          </p:cNvGrpSpPr>
          <p:nvPr/>
        </p:nvGrpSpPr>
        <p:grpSpPr bwMode="auto">
          <a:xfrm>
            <a:off x="1835150" y="238348"/>
            <a:ext cx="4465043" cy="1479178"/>
            <a:chOff x="2627486" y="4702844"/>
            <a:chExt cx="4464826" cy="1479178"/>
          </a:xfrm>
        </p:grpSpPr>
        <p:grpSp>
          <p:nvGrpSpPr>
            <p:cNvPr id="27" name="Grup 22"/>
            <p:cNvGrpSpPr>
              <a:grpSpLocks/>
            </p:cNvGrpSpPr>
            <p:nvPr/>
          </p:nvGrpSpPr>
          <p:grpSpPr bwMode="auto">
            <a:xfrm>
              <a:off x="2627486" y="5223321"/>
              <a:ext cx="4464826" cy="958701"/>
              <a:chOff x="2627486" y="4503241"/>
              <a:chExt cx="4464826" cy="958701"/>
            </a:xfrm>
          </p:grpSpPr>
          <p:grpSp>
            <p:nvGrpSpPr>
              <p:cNvPr id="33" name="Grup 21"/>
              <p:cNvGrpSpPr>
                <a:grpSpLocks/>
              </p:cNvGrpSpPr>
              <p:nvPr/>
            </p:nvGrpSpPr>
            <p:grpSpPr bwMode="auto">
              <a:xfrm>
                <a:off x="2627486" y="4577854"/>
                <a:ext cx="4464826" cy="884088"/>
                <a:chOff x="2627486" y="4503524"/>
                <a:chExt cx="4464826" cy="884088"/>
              </a:xfrm>
            </p:grpSpPr>
            <p:sp>
              <p:nvSpPr>
                <p:cNvPr id="35" name="Metin kutusu 34"/>
                <p:cNvSpPr txBox="1"/>
                <p:nvPr/>
              </p:nvSpPr>
              <p:spPr>
                <a:xfrm>
                  <a:off x="2627486" y="4503524"/>
                  <a:ext cx="2796271" cy="884088"/>
                </a:xfrm>
                <a:prstGeom prst="rect">
                  <a:avLst/>
                </a:prstGeom>
                <a:noFill/>
              </p:spPr>
              <p:txBody>
                <a:bodyPr wrap="none">
                  <a:spAutoFit/>
                </a:bodyPr>
                <a:lstStyle/>
                <a:p>
                  <a:pPr>
                    <a:lnSpc>
                      <a:spcPts val="3000"/>
                    </a:lnSpc>
                    <a:spcBef>
                      <a:spcPts val="0"/>
                    </a:spcBef>
                    <a:defRPr/>
                  </a:pPr>
                  <a:r>
                    <a:rPr lang="tr-TR" sz="3500" b="1" dirty="0">
                      <a:solidFill>
                        <a:schemeClr val="accent6">
                          <a:lumMod val="75000"/>
                        </a:schemeClr>
                      </a:solidFill>
                      <a:latin typeface="+mn-lt"/>
                    </a:rPr>
                    <a:t>4800 </a:t>
                  </a:r>
                  <a:r>
                    <a:rPr lang="tr-TR" sz="3500" b="1" dirty="0" smtClean="0">
                      <a:solidFill>
                        <a:schemeClr val="accent6">
                          <a:lumMod val="75000"/>
                        </a:schemeClr>
                      </a:solidFill>
                      <a:latin typeface="+mn-lt"/>
                    </a:rPr>
                    <a:t>INSTANT</a:t>
                  </a:r>
                  <a:endParaRPr lang="tr-TR" sz="3500" b="1" dirty="0">
                    <a:solidFill>
                      <a:schemeClr val="accent6">
                        <a:lumMod val="75000"/>
                      </a:schemeClr>
                    </a:solidFill>
                    <a:latin typeface="+mn-lt"/>
                  </a:endParaRPr>
                </a:p>
                <a:p>
                  <a:pPr>
                    <a:lnSpc>
                      <a:spcPts val="3000"/>
                    </a:lnSpc>
                    <a:spcBef>
                      <a:spcPts val="0"/>
                    </a:spcBef>
                    <a:defRPr/>
                  </a:pPr>
                  <a:r>
                    <a:rPr lang="tr-TR" sz="3500" b="1" smtClean="0">
                      <a:solidFill>
                        <a:schemeClr val="accent3">
                          <a:lumMod val="50000"/>
                        </a:schemeClr>
                      </a:solidFill>
                      <a:latin typeface="+mn-lt"/>
                    </a:rPr>
                    <a:t>10.600 TOTAL</a:t>
                  </a:r>
                  <a:endParaRPr lang="en-US" sz="3500" b="1" dirty="0">
                    <a:solidFill>
                      <a:schemeClr val="accent3">
                        <a:lumMod val="50000"/>
                      </a:schemeClr>
                    </a:solidFill>
                    <a:latin typeface="+mn-lt"/>
                  </a:endParaRPr>
                </a:p>
              </p:txBody>
            </p:sp>
            <p:sp>
              <p:nvSpPr>
                <p:cNvPr id="36" name="Metin kutusu 35"/>
                <p:cNvSpPr txBox="1"/>
                <p:nvPr/>
              </p:nvSpPr>
              <p:spPr>
                <a:xfrm>
                  <a:off x="5929870" y="4574961"/>
                  <a:ext cx="1162442" cy="630942"/>
                </a:xfrm>
                <a:prstGeom prst="rect">
                  <a:avLst/>
                </a:prstGeom>
                <a:noFill/>
              </p:spPr>
              <p:txBody>
                <a:bodyPr wrap="none">
                  <a:spAutoFit/>
                </a:bodyPr>
                <a:lstStyle/>
                <a:p>
                  <a:pPr algn="ctr">
                    <a:spcBef>
                      <a:spcPts val="0"/>
                    </a:spcBef>
                    <a:defRPr/>
                  </a:pPr>
                  <a:r>
                    <a:rPr lang="tr-TR" sz="3500" b="1" dirty="0" smtClean="0">
                      <a:solidFill>
                        <a:srgbClr val="FF0000"/>
                      </a:solidFill>
                      <a:latin typeface="+mn-lt"/>
                    </a:rPr>
                    <a:t>USER</a:t>
                  </a:r>
                  <a:endParaRPr lang="en-US" sz="3500" b="1" dirty="0">
                    <a:solidFill>
                      <a:srgbClr val="FF0000"/>
                    </a:solidFill>
                    <a:latin typeface="+mn-lt"/>
                  </a:endParaRPr>
                </a:p>
              </p:txBody>
            </p:sp>
          </p:grpSp>
          <p:sp>
            <p:nvSpPr>
              <p:cNvPr id="34" name="Sağ Ayraç 33"/>
              <p:cNvSpPr/>
              <p:nvPr/>
            </p:nvSpPr>
            <p:spPr>
              <a:xfrm>
                <a:off x="5264196" y="4503241"/>
                <a:ext cx="315897" cy="866775"/>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8" name="Grup 24"/>
            <p:cNvGrpSpPr>
              <a:grpSpLocks/>
            </p:cNvGrpSpPr>
            <p:nvPr/>
          </p:nvGrpSpPr>
          <p:grpSpPr bwMode="auto">
            <a:xfrm>
              <a:off x="6156176" y="4702844"/>
              <a:ext cx="713025" cy="814388"/>
              <a:chOff x="4551908" y="4460081"/>
              <a:chExt cx="713025" cy="814388"/>
            </a:xfrm>
          </p:grpSpPr>
          <p:sp>
            <p:nvSpPr>
              <p:cNvPr id="29" name="Freeform 466"/>
              <p:cNvSpPr>
                <a:spLocks/>
              </p:cNvSpPr>
              <p:nvPr/>
            </p:nvSpPr>
            <p:spPr bwMode="auto">
              <a:xfrm>
                <a:off x="4971245" y="4460081"/>
                <a:ext cx="293688" cy="814388"/>
              </a:xfrm>
              <a:custGeom>
                <a:avLst/>
                <a:gdLst>
                  <a:gd name="T0" fmla="*/ 2147483647 w 6132"/>
                  <a:gd name="T1" fmla="*/ 2147483647 h 16980"/>
                  <a:gd name="T2" fmla="*/ 2147483647 w 6132"/>
                  <a:gd name="T3" fmla="*/ 2147483647 h 16980"/>
                  <a:gd name="T4" fmla="*/ 2147483647 w 6132"/>
                  <a:gd name="T5" fmla="*/ 2147483647 h 16980"/>
                  <a:gd name="T6" fmla="*/ 2147483647 w 6132"/>
                  <a:gd name="T7" fmla="*/ 2147483647 h 16980"/>
                  <a:gd name="T8" fmla="*/ 2147483647 w 6132"/>
                  <a:gd name="T9" fmla="*/ 2147483647 h 16980"/>
                  <a:gd name="T10" fmla="*/ 2147483647 w 6132"/>
                  <a:gd name="T11" fmla="*/ 2147483647 h 16980"/>
                  <a:gd name="T12" fmla="*/ 2147483647 w 6132"/>
                  <a:gd name="T13" fmla="*/ 2147483647 h 16980"/>
                  <a:gd name="T14" fmla="*/ 2147483647 w 6132"/>
                  <a:gd name="T15" fmla="*/ 2147483647 h 16980"/>
                  <a:gd name="T16" fmla="*/ 2147483647 w 6132"/>
                  <a:gd name="T17" fmla="*/ 2147483647 h 16980"/>
                  <a:gd name="T18" fmla="*/ 2147483647 w 6132"/>
                  <a:gd name="T19" fmla="*/ 2147483647 h 16980"/>
                  <a:gd name="T20" fmla="*/ 2147483647 w 6132"/>
                  <a:gd name="T21" fmla="*/ 2147483647 h 16980"/>
                  <a:gd name="T22" fmla="*/ 2147483647 w 6132"/>
                  <a:gd name="T23" fmla="*/ 2147483647 h 16980"/>
                  <a:gd name="T24" fmla="*/ 2147483647 w 6132"/>
                  <a:gd name="T25" fmla="*/ 2147483647 h 16980"/>
                  <a:gd name="T26" fmla="*/ 2147483647 w 6132"/>
                  <a:gd name="T27" fmla="*/ 2147483647 h 16980"/>
                  <a:gd name="T28" fmla="*/ 2147483647 w 6132"/>
                  <a:gd name="T29" fmla="*/ 2147483647 h 16980"/>
                  <a:gd name="T30" fmla="*/ 2147483647 w 6132"/>
                  <a:gd name="T31" fmla="*/ 2147483647 h 16980"/>
                  <a:gd name="T32" fmla="*/ 2147483647 w 6132"/>
                  <a:gd name="T33" fmla="*/ 2147483647 h 16980"/>
                  <a:gd name="T34" fmla="*/ 2147483647 w 6132"/>
                  <a:gd name="T35" fmla="*/ 2147483647 h 16980"/>
                  <a:gd name="T36" fmla="*/ 2147483647 w 6132"/>
                  <a:gd name="T37" fmla="*/ 2147483647 h 16980"/>
                  <a:gd name="T38" fmla="*/ 2147483647 w 6132"/>
                  <a:gd name="T39" fmla="*/ 2147483647 h 16980"/>
                  <a:gd name="T40" fmla="*/ 2147483647 w 6132"/>
                  <a:gd name="T41" fmla="*/ 2147483647 h 16980"/>
                  <a:gd name="T42" fmla="*/ 2147483647 w 6132"/>
                  <a:gd name="T43" fmla="*/ 2147483647 h 16980"/>
                  <a:gd name="T44" fmla="*/ 2147483647 w 6132"/>
                  <a:gd name="T45" fmla="*/ 2147483647 h 16980"/>
                  <a:gd name="T46" fmla="*/ 2147483647 w 6132"/>
                  <a:gd name="T47" fmla="*/ 2147483647 h 16980"/>
                  <a:gd name="T48" fmla="*/ 2147483647 w 6132"/>
                  <a:gd name="T49" fmla="*/ 2147483647 h 16980"/>
                  <a:gd name="T50" fmla="*/ 2147483647 w 6132"/>
                  <a:gd name="T51" fmla="*/ 2147483647 h 16980"/>
                  <a:gd name="T52" fmla="*/ 2147483647 w 6132"/>
                  <a:gd name="T53" fmla="*/ 2147483647 h 16980"/>
                  <a:gd name="T54" fmla="*/ 2147483647 w 6132"/>
                  <a:gd name="T55" fmla="*/ 2147483647 h 16980"/>
                  <a:gd name="T56" fmla="*/ 2147483647 w 6132"/>
                  <a:gd name="T57" fmla="*/ 2147483647 h 16980"/>
                  <a:gd name="T58" fmla="*/ 2147483647 w 6132"/>
                  <a:gd name="T59" fmla="*/ 2147483647 h 16980"/>
                  <a:gd name="T60" fmla="*/ 2147483647 w 6132"/>
                  <a:gd name="T61" fmla="*/ 2147483647 h 16980"/>
                  <a:gd name="T62" fmla="*/ 2147483647 w 6132"/>
                  <a:gd name="T63" fmla="*/ 2147483647 h 16980"/>
                  <a:gd name="T64" fmla="*/ 2147483647 w 6132"/>
                  <a:gd name="T65" fmla="*/ 2147483647 h 16980"/>
                  <a:gd name="T66" fmla="*/ 2147483647 w 6132"/>
                  <a:gd name="T67" fmla="*/ 2147483647 h 16980"/>
                  <a:gd name="T68" fmla="*/ 2147483647 w 6132"/>
                  <a:gd name="T69" fmla="*/ 2147483647 h 16980"/>
                  <a:gd name="T70" fmla="*/ 2147483647 w 6132"/>
                  <a:gd name="T71" fmla="*/ 2147483647 h 16980"/>
                  <a:gd name="T72" fmla="*/ 2147483647 w 6132"/>
                  <a:gd name="T73" fmla="*/ 2147483647 h 16980"/>
                  <a:gd name="T74" fmla="*/ 2147483647 w 6132"/>
                  <a:gd name="T75" fmla="*/ 2147483647 h 16980"/>
                  <a:gd name="T76" fmla="*/ 2147483647 w 6132"/>
                  <a:gd name="T77" fmla="*/ 2147483647 h 16980"/>
                  <a:gd name="T78" fmla="*/ 2147483647 w 6132"/>
                  <a:gd name="T79" fmla="*/ 2147483647 h 16980"/>
                  <a:gd name="T80" fmla="*/ 2147483647 w 6132"/>
                  <a:gd name="T81" fmla="*/ 2147483647 h 16980"/>
                  <a:gd name="T82" fmla="*/ 2147483647 w 6132"/>
                  <a:gd name="T83" fmla="*/ 2147483647 h 16980"/>
                  <a:gd name="T84" fmla="*/ 2147483647 w 6132"/>
                  <a:gd name="T85" fmla="*/ 2147483647 h 16980"/>
                  <a:gd name="T86" fmla="*/ 2147483647 w 6132"/>
                  <a:gd name="T87" fmla="*/ 2147483647 h 16980"/>
                  <a:gd name="T88" fmla="*/ 2147483647 w 6132"/>
                  <a:gd name="T89" fmla="*/ 2147483647 h 16980"/>
                  <a:gd name="T90" fmla="*/ 2147483647 w 6132"/>
                  <a:gd name="T91" fmla="*/ 2147483647 h 16980"/>
                  <a:gd name="T92" fmla="*/ 2147483647 w 6132"/>
                  <a:gd name="T93" fmla="*/ 2147483647 h 16980"/>
                  <a:gd name="T94" fmla="*/ 2147483647 w 6132"/>
                  <a:gd name="T95" fmla="*/ 2147483647 h 16980"/>
                  <a:gd name="T96" fmla="*/ 2147483647 w 6132"/>
                  <a:gd name="T97" fmla="*/ 2147483647 h 16980"/>
                  <a:gd name="T98" fmla="*/ 2147483647 w 6132"/>
                  <a:gd name="T99" fmla="*/ 2147483647 h 16980"/>
                  <a:gd name="T100" fmla="*/ 2147483647 w 6132"/>
                  <a:gd name="T101" fmla="*/ 2147483647 h 16980"/>
                  <a:gd name="T102" fmla="*/ 2147483647 w 6132"/>
                  <a:gd name="T103" fmla="*/ 2147483647 h 16980"/>
                  <a:gd name="T104" fmla="*/ 2147483647 w 6132"/>
                  <a:gd name="T105" fmla="*/ 2147483647 h 16980"/>
                  <a:gd name="T106" fmla="*/ 2147483647 w 6132"/>
                  <a:gd name="T107" fmla="*/ 2147483647 h 16980"/>
                  <a:gd name="T108" fmla="*/ 2147483647 w 6132"/>
                  <a:gd name="T109" fmla="*/ 2147483647 h 16980"/>
                  <a:gd name="T110" fmla="*/ 2147483647 w 6132"/>
                  <a:gd name="T111" fmla="*/ 2147483647 h 16980"/>
                  <a:gd name="T112" fmla="*/ 2147483647 w 6132"/>
                  <a:gd name="T113" fmla="*/ 2147483647 h 16980"/>
                  <a:gd name="T114" fmla="*/ 2147483647 w 6132"/>
                  <a:gd name="T115" fmla="*/ 2147483647 h 16980"/>
                  <a:gd name="T116" fmla="*/ 2147483647 w 6132"/>
                  <a:gd name="T117" fmla="*/ 2147483647 h 16980"/>
                  <a:gd name="T118" fmla="*/ 2147483647 w 6132"/>
                  <a:gd name="T119" fmla="*/ 2147483647 h 16980"/>
                  <a:gd name="T120" fmla="*/ 2147483647 w 6132"/>
                  <a:gd name="T121" fmla="*/ 2147483647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30" name="Group 470"/>
              <p:cNvGrpSpPr>
                <a:grpSpLocks/>
              </p:cNvGrpSpPr>
              <p:nvPr/>
            </p:nvGrpSpPr>
            <p:grpSpPr bwMode="auto">
              <a:xfrm>
                <a:off x="4551908" y="4460081"/>
                <a:ext cx="331787" cy="814388"/>
                <a:chOff x="2234" y="3893"/>
                <a:chExt cx="209" cy="513"/>
              </a:xfrm>
              <a:solidFill>
                <a:srgbClr val="FF0000"/>
              </a:solidFill>
            </p:grpSpPr>
            <p:sp>
              <p:nvSpPr>
                <p:cNvPr id="31" name="Freeform 468"/>
                <p:cNvSpPr>
                  <a:spLocks/>
                </p:cNvSpPr>
                <p:nvPr/>
              </p:nvSpPr>
              <p:spPr bwMode="auto">
                <a:xfrm>
                  <a:off x="2245" y="3893"/>
                  <a:ext cx="185" cy="513"/>
                </a:xfrm>
                <a:custGeom>
                  <a:avLst/>
                  <a:gdLst>
                    <a:gd name="T0" fmla="*/ 4558 w 6132"/>
                    <a:gd name="T1" fmla="*/ 3551 h 16980"/>
                    <a:gd name="T2" fmla="*/ 4932 w 6132"/>
                    <a:gd name="T3" fmla="*/ 3676 h 16980"/>
                    <a:gd name="T4" fmla="*/ 5287 w 6132"/>
                    <a:gd name="T5" fmla="*/ 3900 h 16980"/>
                    <a:gd name="T6" fmla="*/ 5619 w 6132"/>
                    <a:gd name="T7" fmla="*/ 4220 h 16980"/>
                    <a:gd name="T8" fmla="*/ 5880 w 6132"/>
                    <a:gd name="T9" fmla="*/ 4585 h 16980"/>
                    <a:gd name="T10" fmla="*/ 6049 w 6132"/>
                    <a:gd name="T11" fmla="*/ 4967 h 16980"/>
                    <a:gd name="T12" fmla="*/ 6127 w 6132"/>
                    <a:gd name="T13" fmla="*/ 5370 h 16980"/>
                    <a:gd name="T14" fmla="*/ 6122 w 6132"/>
                    <a:gd name="T15" fmla="*/ 9793 h 16980"/>
                    <a:gd name="T16" fmla="*/ 6053 w 6132"/>
                    <a:gd name="T17" fmla="*/ 10109 h 16980"/>
                    <a:gd name="T18" fmla="*/ 5917 w 6132"/>
                    <a:gd name="T19" fmla="*/ 10397 h 16980"/>
                    <a:gd name="T20" fmla="*/ 5715 w 6132"/>
                    <a:gd name="T21" fmla="*/ 10660 h 16980"/>
                    <a:gd name="T22" fmla="*/ 5455 w 6132"/>
                    <a:gd name="T23" fmla="*/ 10883 h 16980"/>
                    <a:gd name="T24" fmla="*/ 5145 w 6132"/>
                    <a:gd name="T25" fmla="*/ 11056 h 16980"/>
                    <a:gd name="T26" fmla="*/ 4787 w 6132"/>
                    <a:gd name="T27" fmla="*/ 11178 h 16980"/>
                    <a:gd name="T28" fmla="*/ 1424 w 6132"/>
                    <a:gd name="T29" fmla="*/ 11201 h 16980"/>
                    <a:gd name="T30" fmla="*/ 1026 w 6132"/>
                    <a:gd name="T31" fmla="*/ 11058 h 16980"/>
                    <a:gd name="T32" fmla="*/ 719 w 6132"/>
                    <a:gd name="T33" fmla="*/ 10901 h 16980"/>
                    <a:gd name="T34" fmla="*/ 456 w 6132"/>
                    <a:gd name="T35" fmla="*/ 10714 h 16980"/>
                    <a:gd name="T36" fmla="*/ 247 w 6132"/>
                    <a:gd name="T37" fmla="*/ 10503 h 16980"/>
                    <a:gd name="T38" fmla="*/ 101 w 6132"/>
                    <a:gd name="T39" fmla="*/ 10281 h 16980"/>
                    <a:gd name="T40" fmla="*/ 19 w 6132"/>
                    <a:gd name="T41" fmla="*/ 10047 h 16980"/>
                    <a:gd name="T42" fmla="*/ 1 w 6132"/>
                    <a:gd name="T43" fmla="*/ 5453 h 16980"/>
                    <a:gd name="T44" fmla="*/ 57 w 6132"/>
                    <a:gd name="T45" fmla="*/ 4978 h 16980"/>
                    <a:gd name="T46" fmla="*/ 208 w 6132"/>
                    <a:gd name="T47" fmla="*/ 4560 h 16980"/>
                    <a:gd name="T48" fmla="*/ 453 w 6132"/>
                    <a:gd name="T49" fmla="*/ 4201 h 16980"/>
                    <a:gd name="T50" fmla="*/ 789 w 6132"/>
                    <a:gd name="T51" fmla="*/ 3904 h 16980"/>
                    <a:gd name="T52" fmla="*/ 1194 w 6132"/>
                    <a:gd name="T53" fmla="*/ 3691 h 16980"/>
                    <a:gd name="T54" fmla="*/ 1670 w 6132"/>
                    <a:gd name="T55" fmla="*/ 3564 h 16980"/>
                    <a:gd name="T56" fmla="*/ 2212 w 6132"/>
                    <a:gd name="T57" fmla="*/ 3522 h 16980"/>
                    <a:gd name="T58" fmla="*/ 2312 w 6132"/>
                    <a:gd name="T59" fmla="*/ 3514 h 16980"/>
                    <a:gd name="T60" fmla="*/ 2617 w 6132"/>
                    <a:gd name="T61" fmla="*/ 3511 h 16980"/>
                    <a:gd name="T62" fmla="*/ 2686 w 6132"/>
                    <a:gd name="T63" fmla="*/ 3430 h 16980"/>
                    <a:gd name="T64" fmla="*/ 2402 w 6132"/>
                    <a:gd name="T65" fmla="*/ 3322 h 16980"/>
                    <a:gd name="T66" fmla="*/ 2117 w 6132"/>
                    <a:gd name="T67" fmla="*/ 3158 h 16980"/>
                    <a:gd name="T68" fmla="*/ 1869 w 6132"/>
                    <a:gd name="T69" fmla="*/ 2950 h 16980"/>
                    <a:gd name="T70" fmla="*/ 1660 w 6132"/>
                    <a:gd name="T71" fmla="*/ 2699 h 16980"/>
                    <a:gd name="T72" fmla="*/ 1506 w 6132"/>
                    <a:gd name="T73" fmla="*/ 2420 h 16980"/>
                    <a:gd name="T74" fmla="*/ 1408 w 6132"/>
                    <a:gd name="T75" fmla="*/ 2123 h 16980"/>
                    <a:gd name="T76" fmla="*/ 1367 w 6132"/>
                    <a:gd name="T77" fmla="*/ 1804 h 16980"/>
                    <a:gd name="T78" fmla="*/ 1390 w 6132"/>
                    <a:gd name="T79" fmla="*/ 1427 h 16980"/>
                    <a:gd name="T80" fmla="*/ 1493 w 6132"/>
                    <a:gd name="T81" fmla="*/ 1068 h 16980"/>
                    <a:gd name="T82" fmla="*/ 1676 w 6132"/>
                    <a:gd name="T83" fmla="*/ 742 h 16980"/>
                    <a:gd name="T84" fmla="*/ 1940 w 6132"/>
                    <a:gd name="T85" fmla="*/ 448 h 16980"/>
                    <a:gd name="T86" fmla="*/ 2247 w 6132"/>
                    <a:gd name="T87" fmla="*/ 219 h 16980"/>
                    <a:gd name="T88" fmla="*/ 2588 w 6132"/>
                    <a:gd name="T89" fmla="*/ 71 h 16980"/>
                    <a:gd name="T90" fmla="*/ 2962 w 6132"/>
                    <a:gd name="T91" fmla="*/ 4 h 16980"/>
                    <a:gd name="T92" fmla="*/ 3356 w 6132"/>
                    <a:gd name="T93" fmla="*/ 18 h 16980"/>
                    <a:gd name="T94" fmla="*/ 3721 w 6132"/>
                    <a:gd name="T95" fmla="*/ 111 h 16980"/>
                    <a:gd name="T96" fmla="*/ 4053 w 6132"/>
                    <a:gd name="T97" fmla="*/ 287 h 16980"/>
                    <a:gd name="T98" fmla="*/ 4353 w 6132"/>
                    <a:gd name="T99" fmla="*/ 542 h 16980"/>
                    <a:gd name="T100" fmla="*/ 4588 w 6132"/>
                    <a:gd name="T101" fmla="*/ 847 h 16980"/>
                    <a:gd name="T102" fmla="*/ 4745 w 6132"/>
                    <a:gd name="T103" fmla="*/ 1184 h 16980"/>
                    <a:gd name="T104" fmla="*/ 4820 w 6132"/>
                    <a:gd name="T105" fmla="*/ 1555 h 16980"/>
                    <a:gd name="T106" fmla="*/ 4818 w 6132"/>
                    <a:gd name="T107" fmla="*/ 1917 h 16980"/>
                    <a:gd name="T108" fmla="*/ 4752 w 6132"/>
                    <a:gd name="T109" fmla="*/ 2240 h 16980"/>
                    <a:gd name="T110" fmla="*/ 4624 w 6132"/>
                    <a:gd name="T111" fmla="*/ 2541 h 16980"/>
                    <a:gd name="T112" fmla="*/ 4431 w 6132"/>
                    <a:gd name="T113" fmla="*/ 2824 h 16980"/>
                    <a:gd name="T114" fmla="*/ 4192 w 6132"/>
                    <a:gd name="T115" fmla="*/ 3066 h 16980"/>
                    <a:gd name="T116" fmla="*/ 3919 w 6132"/>
                    <a:gd name="T117" fmla="*/ 3252 h 16980"/>
                    <a:gd name="T118" fmla="*/ 3611 w 6132"/>
                    <a:gd name="T119" fmla="*/ 3381 h 16980"/>
                    <a:gd name="T120" fmla="*/ 3466 w 6132"/>
                    <a:gd name="T121" fmla="*/ 3480 h 16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32" name="AutoShape 469"/>
                <p:cNvSpPr>
                  <a:spLocks noChangeArrowheads="1"/>
                </p:cNvSpPr>
                <p:nvPr/>
              </p:nvSpPr>
              <p:spPr bwMode="auto">
                <a:xfrm rot="10800000">
                  <a:off x="2234" y="4142"/>
                  <a:ext cx="209" cy="1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grpSp>
        </p:grpSp>
      </p:grpSp>
      <p:grpSp>
        <p:nvGrpSpPr>
          <p:cNvPr id="9" name="Group 35"/>
          <p:cNvGrpSpPr>
            <a:grpSpLocks/>
          </p:cNvGrpSpPr>
          <p:nvPr/>
        </p:nvGrpSpPr>
        <p:grpSpPr bwMode="auto">
          <a:xfrm>
            <a:off x="4943297" y="4293095"/>
            <a:ext cx="1716935" cy="1747511"/>
            <a:chOff x="951" y="1007"/>
            <a:chExt cx="504" cy="513"/>
          </a:xfrm>
          <a:solidFill>
            <a:srgbClr val="FF0000"/>
          </a:solidFill>
        </p:grpSpPr>
        <p:sp>
          <p:nvSpPr>
            <p:cNvPr id="25" name="Freeform 36"/>
            <p:cNvSpPr>
              <a:spLocks/>
            </p:cNvSpPr>
            <p:nvPr/>
          </p:nvSpPr>
          <p:spPr bwMode="auto">
            <a:xfrm>
              <a:off x="951" y="1007"/>
              <a:ext cx="504" cy="513"/>
            </a:xfrm>
            <a:custGeom>
              <a:avLst/>
              <a:gdLst>
                <a:gd name="T0" fmla="*/ 7919 w 15848"/>
                <a:gd name="T1" fmla="*/ 0 h 16212"/>
                <a:gd name="T2" fmla="*/ 15848 w 15848"/>
                <a:gd name="T3" fmla="*/ 8200 h 16212"/>
                <a:gd name="T4" fmla="*/ 14938 w 15848"/>
                <a:gd name="T5" fmla="*/ 9012 h 16212"/>
                <a:gd name="T6" fmla="*/ 13192 w 15848"/>
                <a:gd name="T7" fmla="*/ 7330 h 16212"/>
                <a:gd name="T8" fmla="*/ 13192 w 15848"/>
                <a:gd name="T9" fmla="*/ 16212 h 16212"/>
                <a:gd name="T10" fmla="*/ 12307 w 15848"/>
                <a:gd name="T11" fmla="*/ 16212 h 16212"/>
                <a:gd name="T12" fmla="*/ 11503 w 15848"/>
                <a:gd name="T13" fmla="*/ 16212 h 16212"/>
                <a:gd name="T14" fmla="*/ 10769 w 15848"/>
                <a:gd name="T15" fmla="*/ 16212 h 16212"/>
                <a:gd name="T16" fmla="*/ 10095 w 15848"/>
                <a:gd name="T17" fmla="*/ 16212 h 16212"/>
                <a:gd name="T18" fmla="*/ 9468 w 15848"/>
                <a:gd name="T19" fmla="*/ 16212 h 16212"/>
                <a:gd name="T20" fmla="*/ 8878 w 15848"/>
                <a:gd name="T21" fmla="*/ 16212 h 16212"/>
                <a:gd name="T22" fmla="*/ 8314 w 15848"/>
                <a:gd name="T23" fmla="*/ 16212 h 16212"/>
                <a:gd name="T24" fmla="*/ 7767 w 15848"/>
                <a:gd name="T25" fmla="*/ 16212 h 16212"/>
                <a:gd name="T26" fmla="*/ 7223 w 15848"/>
                <a:gd name="T27" fmla="*/ 16212 h 16212"/>
                <a:gd name="T28" fmla="*/ 6673 w 15848"/>
                <a:gd name="T29" fmla="*/ 16212 h 16212"/>
                <a:gd name="T30" fmla="*/ 6105 w 15848"/>
                <a:gd name="T31" fmla="*/ 16212 h 16212"/>
                <a:gd name="T32" fmla="*/ 5509 w 15848"/>
                <a:gd name="T33" fmla="*/ 16212 h 16212"/>
                <a:gd name="T34" fmla="*/ 4874 w 15848"/>
                <a:gd name="T35" fmla="*/ 16212 h 16212"/>
                <a:gd name="T36" fmla="*/ 4189 w 15848"/>
                <a:gd name="T37" fmla="*/ 16212 h 16212"/>
                <a:gd name="T38" fmla="*/ 3441 w 15848"/>
                <a:gd name="T39" fmla="*/ 16212 h 16212"/>
                <a:gd name="T40" fmla="*/ 2623 w 15848"/>
                <a:gd name="T41" fmla="*/ 16212 h 16212"/>
                <a:gd name="T42" fmla="*/ 2623 w 15848"/>
                <a:gd name="T43" fmla="*/ 7330 h 16212"/>
                <a:gd name="T44" fmla="*/ 905 w 15848"/>
                <a:gd name="T45" fmla="*/ 9012 h 16212"/>
                <a:gd name="T46" fmla="*/ 0 w 15848"/>
                <a:gd name="T47" fmla="*/ 8200 h 16212"/>
                <a:gd name="T48" fmla="*/ 7919 w 15848"/>
                <a:gd name="T49" fmla="*/ 0 h 16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48" h="16212">
                  <a:moveTo>
                    <a:pt x="7919" y="0"/>
                  </a:moveTo>
                  <a:lnTo>
                    <a:pt x="15848" y="8200"/>
                  </a:lnTo>
                  <a:lnTo>
                    <a:pt x="14938" y="9012"/>
                  </a:lnTo>
                  <a:lnTo>
                    <a:pt x="13192" y="7330"/>
                  </a:lnTo>
                  <a:lnTo>
                    <a:pt x="13192" y="16212"/>
                  </a:lnTo>
                  <a:lnTo>
                    <a:pt x="12307" y="16212"/>
                  </a:lnTo>
                  <a:lnTo>
                    <a:pt x="11503" y="16212"/>
                  </a:lnTo>
                  <a:lnTo>
                    <a:pt x="10769" y="16212"/>
                  </a:lnTo>
                  <a:lnTo>
                    <a:pt x="10095" y="16212"/>
                  </a:lnTo>
                  <a:lnTo>
                    <a:pt x="9468" y="16212"/>
                  </a:lnTo>
                  <a:lnTo>
                    <a:pt x="8878" y="16212"/>
                  </a:lnTo>
                  <a:lnTo>
                    <a:pt x="8314" y="16212"/>
                  </a:lnTo>
                  <a:lnTo>
                    <a:pt x="7767" y="16212"/>
                  </a:lnTo>
                  <a:lnTo>
                    <a:pt x="7223" y="16212"/>
                  </a:lnTo>
                  <a:lnTo>
                    <a:pt x="6673" y="16212"/>
                  </a:lnTo>
                  <a:lnTo>
                    <a:pt x="6105" y="16212"/>
                  </a:lnTo>
                  <a:lnTo>
                    <a:pt x="5509" y="16212"/>
                  </a:lnTo>
                  <a:lnTo>
                    <a:pt x="4874" y="16212"/>
                  </a:lnTo>
                  <a:lnTo>
                    <a:pt x="4189" y="16212"/>
                  </a:lnTo>
                  <a:lnTo>
                    <a:pt x="3441" y="16212"/>
                  </a:lnTo>
                  <a:lnTo>
                    <a:pt x="2623" y="16212"/>
                  </a:lnTo>
                  <a:lnTo>
                    <a:pt x="2623" y="7330"/>
                  </a:lnTo>
                  <a:lnTo>
                    <a:pt x="905" y="9012"/>
                  </a:lnTo>
                  <a:lnTo>
                    <a:pt x="0" y="8200"/>
                  </a:lnTo>
                  <a:lnTo>
                    <a:pt x="7919" y="0"/>
                  </a:lnTo>
                  <a:close/>
                </a:path>
              </a:pathLst>
            </a:custGeom>
            <a:grpFill/>
            <a:ln>
              <a:noFill/>
            </a:ln>
            <a:extLst>
              <a:ext uri="{91240B29-F687-4F45-9708-019B960494DF}">
                <a14:hiddenLine xmlns:a14="http://schemas.microsoft.com/office/drawing/2010/main" w="1588">
                  <a:solidFill>
                    <a:srgbClr val="1F1A17"/>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sp>
          <p:nvSpPr>
            <p:cNvPr id="26" name="Rectangle 37"/>
            <p:cNvSpPr>
              <a:spLocks noChangeArrowheads="1"/>
            </p:cNvSpPr>
            <p:nvPr/>
          </p:nvSpPr>
          <p:spPr bwMode="auto">
            <a:xfrm>
              <a:off x="1272" y="1045"/>
              <a:ext cx="56" cy="119"/>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a:p>
          </p:txBody>
        </p:sp>
      </p:grpSp>
      <p:sp>
        <p:nvSpPr>
          <p:cNvPr id="10" name="Metin kutusu 9"/>
          <p:cNvSpPr txBox="1"/>
          <p:nvPr/>
        </p:nvSpPr>
        <p:spPr bwMode="auto">
          <a:xfrm>
            <a:off x="5261741" y="4665663"/>
            <a:ext cx="1122422" cy="1374735"/>
          </a:xfrm>
          <a:prstGeom prst="rect">
            <a:avLst/>
          </a:prstGeom>
          <a:noFill/>
        </p:spPr>
        <p:txBody>
          <a:bodyPr wrap="none">
            <a:spAutoFit/>
          </a:bodyPr>
          <a:lstStyle/>
          <a:p>
            <a:pPr algn="ctr">
              <a:lnSpc>
                <a:spcPts val="2500"/>
              </a:lnSpc>
              <a:defRPr/>
            </a:pPr>
            <a:r>
              <a:rPr lang="tr-TR" sz="4000" b="1" dirty="0" smtClean="0">
                <a:solidFill>
                  <a:schemeClr val="bg1"/>
                </a:solidFill>
                <a:latin typeface="+mn-lt"/>
              </a:rPr>
              <a:t>9.7</a:t>
            </a:r>
          </a:p>
          <a:p>
            <a:pPr algn="ctr">
              <a:lnSpc>
                <a:spcPts val="2500"/>
              </a:lnSpc>
              <a:defRPr/>
            </a:pPr>
            <a:r>
              <a:rPr lang="tr-TR" sz="2000" b="1" dirty="0" err="1" smtClean="0">
                <a:solidFill>
                  <a:schemeClr val="bg1"/>
                </a:solidFill>
              </a:rPr>
              <a:t>million</a:t>
            </a:r>
            <a:endParaRPr lang="tr-TR" sz="2000" b="1" dirty="0">
              <a:solidFill>
                <a:schemeClr val="bg1"/>
              </a:solidFill>
            </a:endParaRPr>
          </a:p>
          <a:p>
            <a:pPr algn="ctr">
              <a:lnSpc>
                <a:spcPts val="2500"/>
              </a:lnSpc>
              <a:defRPr/>
            </a:pPr>
            <a:r>
              <a:rPr lang="tr-TR" sz="2500" b="1" dirty="0" smtClean="0">
                <a:solidFill>
                  <a:schemeClr val="bg1"/>
                </a:solidFill>
                <a:latin typeface="+mn-lt"/>
              </a:rPr>
              <a:t>HOUSE</a:t>
            </a:r>
          </a:p>
          <a:p>
            <a:pPr algn="ctr">
              <a:lnSpc>
                <a:spcPts val="2500"/>
              </a:lnSpc>
              <a:defRPr/>
            </a:pPr>
            <a:r>
              <a:rPr lang="tr-TR" sz="2500" b="1" dirty="0" smtClean="0">
                <a:solidFill>
                  <a:schemeClr val="bg1"/>
                </a:solidFill>
              </a:rPr>
              <a:t>HOLD</a:t>
            </a:r>
            <a:endParaRPr lang="en-US" sz="2500" b="1" dirty="0">
              <a:solidFill>
                <a:schemeClr val="bg1"/>
              </a:solidFill>
              <a:latin typeface="+mn-lt"/>
            </a:endParaRPr>
          </a:p>
        </p:txBody>
      </p:sp>
      <p:grpSp>
        <p:nvGrpSpPr>
          <p:cNvPr id="11" name="Grup 1"/>
          <p:cNvGrpSpPr>
            <a:grpSpLocks/>
          </p:cNvGrpSpPr>
          <p:nvPr/>
        </p:nvGrpSpPr>
        <p:grpSpPr bwMode="auto">
          <a:xfrm>
            <a:off x="179388" y="4076700"/>
            <a:ext cx="3441700" cy="1570038"/>
            <a:chOff x="107554" y="4076700"/>
            <a:chExt cx="3441700" cy="1570038"/>
          </a:xfrm>
        </p:grpSpPr>
        <p:grpSp>
          <p:nvGrpSpPr>
            <p:cNvPr id="19" name="Grup 19"/>
            <p:cNvGrpSpPr>
              <a:grpSpLocks/>
            </p:cNvGrpSpPr>
            <p:nvPr/>
          </p:nvGrpSpPr>
          <p:grpSpPr bwMode="auto">
            <a:xfrm>
              <a:off x="107554" y="4076700"/>
              <a:ext cx="2961379" cy="1570038"/>
              <a:chOff x="3316089" y="1052364"/>
              <a:chExt cx="2961237" cy="1570038"/>
            </a:xfrm>
          </p:grpSpPr>
          <p:grpSp>
            <p:nvGrpSpPr>
              <p:cNvPr id="21" name="Grup 10"/>
              <p:cNvGrpSpPr>
                <a:grpSpLocks/>
              </p:cNvGrpSpPr>
              <p:nvPr/>
            </p:nvGrpSpPr>
            <p:grpSpPr bwMode="auto">
              <a:xfrm>
                <a:off x="3316089" y="1052364"/>
                <a:ext cx="2961237" cy="1570038"/>
                <a:chOff x="3244081" y="1052364"/>
                <a:chExt cx="2961237" cy="1570038"/>
              </a:xfrm>
            </p:grpSpPr>
            <p:sp>
              <p:nvSpPr>
                <p:cNvPr id="23" name="Metin kutusu 22"/>
                <p:cNvSpPr txBox="1"/>
                <p:nvPr/>
              </p:nvSpPr>
              <p:spPr>
                <a:xfrm>
                  <a:off x="3244081" y="1052364"/>
                  <a:ext cx="1431856" cy="1570038"/>
                </a:xfrm>
                <a:prstGeom prst="rect">
                  <a:avLst/>
                </a:prstGeom>
                <a:noFill/>
              </p:spPr>
              <p:txBody>
                <a:bodyPr wrap="none">
                  <a:spAutoFit/>
                </a:bodyPr>
                <a:lstStyle/>
                <a:p>
                  <a:pPr>
                    <a:defRPr/>
                  </a:pPr>
                  <a:r>
                    <a:rPr lang="tr-TR" sz="9600" b="1" dirty="0" smtClean="0">
                      <a:solidFill>
                        <a:schemeClr val="accent6">
                          <a:lumMod val="75000"/>
                        </a:schemeClr>
                      </a:solidFill>
                      <a:latin typeface="+mn-lt"/>
                    </a:rPr>
                    <a:t>34</a:t>
                  </a:r>
                  <a:endParaRPr lang="en-US" sz="9600" b="1" dirty="0">
                    <a:solidFill>
                      <a:schemeClr val="accent6">
                        <a:lumMod val="75000"/>
                      </a:schemeClr>
                    </a:solidFill>
                    <a:latin typeface="+mn-lt"/>
                  </a:endParaRPr>
                </a:p>
              </p:txBody>
            </p:sp>
            <p:sp>
              <p:nvSpPr>
                <p:cNvPr id="24" name="Metin kutusu 23"/>
                <p:cNvSpPr txBox="1"/>
                <p:nvPr/>
              </p:nvSpPr>
              <p:spPr>
                <a:xfrm>
                  <a:off x="4525131" y="1584177"/>
                  <a:ext cx="1680187" cy="733534"/>
                </a:xfrm>
                <a:prstGeom prst="rect">
                  <a:avLst/>
                </a:prstGeom>
                <a:noFill/>
              </p:spPr>
              <p:txBody>
                <a:bodyPr wrap="none">
                  <a:spAutoFit/>
                </a:bodyPr>
                <a:lstStyle/>
                <a:p>
                  <a:pPr>
                    <a:lnSpc>
                      <a:spcPts val="2500"/>
                    </a:lnSpc>
                    <a:defRPr/>
                  </a:pPr>
                  <a:r>
                    <a:rPr lang="tr-TR" sz="3000" b="1" dirty="0" smtClean="0">
                      <a:latin typeface="+mn-lt"/>
                    </a:rPr>
                    <a:t>MILLION</a:t>
                  </a:r>
                  <a:endParaRPr lang="tr-TR" sz="3000" b="1" dirty="0">
                    <a:latin typeface="+mn-lt"/>
                  </a:endParaRPr>
                </a:p>
                <a:p>
                  <a:pPr>
                    <a:lnSpc>
                      <a:spcPts val="2500"/>
                    </a:lnSpc>
                    <a:defRPr/>
                  </a:pPr>
                  <a:r>
                    <a:rPr lang="tr-TR" sz="3000" b="1" dirty="0" smtClean="0">
                      <a:latin typeface="+mn-lt"/>
                    </a:rPr>
                    <a:t>CITIZENS’</a:t>
                  </a:r>
                  <a:endParaRPr lang="en-US" sz="1500" b="1" dirty="0">
                    <a:latin typeface="+mn-lt"/>
                  </a:endParaRPr>
                </a:p>
              </p:txBody>
            </p:sp>
          </p:grpSp>
          <p:sp>
            <p:nvSpPr>
              <p:cNvPr id="22" name="Metin kutusu 21"/>
              <p:cNvSpPr txBox="1"/>
              <p:nvPr/>
            </p:nvSpPr>
            <p:spPr>
              <a:xfrm>
                <a:off x="3388094" y="1106339"/>
                <a:ext cx="2808301" cy="369332"/>
              </a:xfrm>
              <a:prstGeom prst="rect">
                <a:avLst/>
              </a:prstGeom>
              <a:noFill/>
            </p:spPr>
            <p:txBody>
              <a:bodyPr wrap="square">
                <a:spAutoFit/>
              </a:bodyPr>
              <a:lstStyle/>
              <a:p>
                <a:pPr>
                  <a:defRPr/>
                </a:pPr>
                <a:r>
                  <a:rPr lang="tr-TR" b="1" dirty="0" smtClean="0">
                    <a:latin typeface="+mn-lt"/>
                  </a:rPr>
                  <a:t>REGISTERED IN DATABASE</a:t>
                </a:r>
                <a:endParaRPr lang="tr-TR" b="1" dirty="0">
                  <a:latin typeface="+mn-lt"/>
                </a:endParaRPr>
              </a:p>
            </p:txBody>
          </p:sp>
        </p:grpSp>
        <p:cxnSp>
          <p:nvCxnSpPr>
            <p:cNvPr id="20" name="Düz Bağlayıcı 19"/>
            <p:cNvCxnSpPr/>
            <p:nvPr/>
          </p:nvCxnSpPr>
          <p:spPr bwMode="auto">
            <a:xfrm>
              <a:off x="286941" y="5354638"/>
              <a:ext cx="3262313"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Metin kutusu 11"/>
          <p:cNvSpPr txBox="1"/>
          <p:nvPr/>
        </p:nvSpPr>
        <p:spPr bwMode="auto">
          <a:xfrm>
            <a:off x="1609377" y="1988840"/>
            <a:ext cx="5122863" cy="1887696"/>
          </a:xfrm>
          <a:prstGeom prst="rect">
            <a:avLst/>
          </a:prstGeom>
          <a:noFill/>
        </p:spPr>
        <p:txBody>
          <a:bodyPr>
            <a:spAutoFit/>
          </a:bodyPr>
          <a:lstStyle/>
          <a:p>
            <a:pPr algn="ctr">
              <a:lnSpc>
                <a:spcPts val="3500"/>
              </a:lnSpc>
              <a:defRPr/>
            </a:pPr>
            <a:r>
              <a:rPr lang="tr-TR" sz="3500" b="1" dirty="0" smtClean="0">
                <a:solidFill>
                  <a:schemeClr val="bg1"/>
                </a:solidFill>
                <a:latin typeface="+mn-lt"/>
              </a:rPr>
              <a:t>1000</a:t>
            </a:r>
          </a:p>
          <a:p>
            <a:pPr algn="ctr">
              <a:lnSpc>
                <a:spcPts val="3500"/>
              </a:lnSpc>
              <a:defRPr/>
            </a:pPr>
            <a:r>
              <a:rPr lang="tr-TR" sz="3500" b="1" dirty="0" smtClean="0">
                <a:solidFill>
                  <a:schemeClr val="bg1"/>
                </a:solidFill>
                <a:latin typeface="+mn-lt"/>
              </a:rPr>
              <a:t>LOCAL BRANCH USING SYSTEM</a:t>
            </a:r>
          </a:p>
          <a:p>
            <a:pPr algn="ctr">
              <a:lnSpc>
                <a:spcPts val="3500"/>
              </a:lnSpc>
              <a:defRPr/>
            </a:pPr>
            <a:r>
              <a:rPr lang="tr-TR" sz="3500" b="1" dirty="0" smtClean="0">
                <a:solidFill>
                  <a:schemeClr val="bg1"/>
                </a:solidFill>
                <a:latin typeface="+mn-lt"/>
              </a:rPr>
              <a:t>ACROSS </a:t>
            </a:r>
            <a:r>
              <a:rPr lang="tr-TR" sz="3500" b="1" dirty="0" smtClean="0">
                <a:solidFill>
                  <a:schemeClr val="bg1"/>
                </a:solidFill>
              </a:rPr>
              <a:t>TURKEY</a:t>
            </a:r>
            <a:endParaRPr lang="en-US" sz="3500" b="1" dirty="0">
              <a:solidFill>
                <a:schemeClr val="bg1"/>
              </a:solidFill>
              <a:latin typeface="+mn-lt"/>
            </a:endParaRPr>
          </a:p>
        </p:txBody>
      </p:sp>
      <p:sp>
        <p:nvSpPr>
          <p:cNvPr id="13" name="Metin kutusu 2"/>
          <p:cNvSpPr txBox="1">
            <a:spLocks noChangeArrowheads="1"/>
          </p:cNvSpPr>
          <p:nvPr/>
        </p:nvSpPr>
        <p:spPr bwMode="auto">
          <a:xfrm>
            <a:off x="323528" y="5445224"/>
            <a:ext cx="3297054" cy="105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2500"/>
              </a:lnSpc>
              <a:spcBef>
                <a:spcPct val="0"/>
              </a:spcBef>
              <a:buFontTx/>
              <a:buNone/>
            </a:pPr>
            <a:r>
              <a:rPr lang="tr-TR" altLang="tr-TR" sz="2500" dirty="0" smtClean="0"/>
              <a:t>SOCIAL, ECONOMIC AND DEMOGRAHPIC DATA</a:t>
            </a:r>
            <a:endParaRPr lang="tr-TR" altLang="tr-TR" sz="2500" dirty="0"/>
          </a:p>
        </p:txBody>
      </p:sp>
      <p:cxnSp>
        <p:nvCxnSpPr>
          <p:cNvPr id="14" name="Düz Bağlayıcı 13"/>
          <p:cNvCxnSpPr/>
          <p:nvPr/>
        </p:nvCxnSpPr>
        <p:spPr bwMode="auto">
          <a:xfrm flipV="1">
            <a:off x="3597275" y="3890963"/>
            <a:ext cx="1455738" cy="147161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bwMode="auto">
          <a:xfrm>
            <a:off x="4211638" y="4721225"/>
            <a:ext cx="720725" cy="4699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bwMode="auto">
          <a:xfrm>
            <a:off x="4910138" y="5186363"/>
            <a:ext cx="360362" cy="635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bwMode="auto">
          <a:xfrm flipH="1">
            <a:off x="4629150" y="1447800"/>
            <a:ext cx="285750" cy="54133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bwMode="auto">
          <a:xfrm>
            <a:off x="4899025" y="1470025"/>
            <a:ext cx="189388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Metin kutusu 36"/>
          <p:cNvSpPr txBox="1"/>
          <p:nvPr/>
        </p:nvSpPr>
        <p:spPr bwMode="auto">
          <a:xfrm>
            <a:off x="7236642" y="1293803"/>
            <a:ext cx="1863725" cy="990600"/>
          </a:xfrm>
          <a:prstGeom prst="rect">
            <a:avLst/>
          </a:prstGeom>
          <a:noFill/>
        </p:spPr>
        <p:txBody>
          <a:bodyPr>
            <a:spAutoFit/>
          </a:bodyPr>
          <a:lstStyle/>
          <a:p>
            <a:pPr>
              <a:lnSpc>
                <a:spcPts val="3500"/>
              </a:lnSpc>
              <a:spcBef>
                <a:spcPts val="0"/>
              </a:spcBef>
              <a:defRPr/>
            </a:pPr>
            <a:r>
              <a:rPr lang="tr-TR" sz="7000" b="1" dirty="0" smtClean="0">
                <a:solidFill>
                  <a:schemeClr val="accent3">
                    <a:lumMod val="50000"/>
                  </a:schemeClr>
                </a:solidFill>
                <a:latin typeface="+mn-lt"/>
              </a:rPr>
              <a:t>17</a:t>
            </a:r>
            <a:endParaRPr lang="tr-TR" sz="7000" b="1" dirty="0">
              <a:solidFill>
                <a:schemeClr val="accent3">
                  <a:lumMod val="50000"/>
                </a:schemeClr>
              </a:solidFill>
              <a:latin typeface="+mn-lt"/>
            </a:endParaRPr>
          </a:p>
          <a:p>
            <a:pPr>
              <a:lnSpc>
                <a:spcPts val="3500"/>
              </a:lnSpc>
              <a:spcBef>
                <a:spcPts val="0"/>
              </a:spcBef>
              <a:defRPr/>
            </a:pPr>
            <a:r>
              <a:rPr lang="tr-TR" sz="3500" b="1" dirty="0" err="1" smtClean="0">
                <a:solidFill>
                  <a:schemeClr val="accent3">
                    <a:lumMod val="50000"/>
                  </a:schemeClr>
                </a:solidFill>
                <a:latin typeface="+mn-lt"/>
              </a:rPr>
              <a:t>Modules</a:t>
            </a:r>
            <a:endParaRPr lang="en-US" sz="3500" b="1" dirty="0">
              <a:solidFill>
                <a:schemeClr val="accent3">
                  <a:lumMod val="50000"/>
                </a:schemeClr>
              </a:solidFill>
              <a:latin typeface="+mn-lt"/>
            </a:endParaRPr>
          </a:p>
        </p:txBody>
      </p:sp>
      <p:cxnSp>
        <p:nvCxnSpPr>
          <p:cNvPr id="38" name="Düz Bağlayıcı 37"/>
          <p:cNvCxnSpPr/>
          <p:nvPr/>
        </p:nvCxnSpPr>
        <p:spPr bwMode="auto">
          <a:xfrm flipV="1">
            <a:off x="7018676" y="2284403"/>
            <a:ext cx="645120" cy="49970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825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caglar.cinar\Desktop\e-tr butunlesik\collabora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738" y="119063"/>
            <a:ext cx="50212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Düz Bağlayıcı 6"/>
          <p:cNvCxnSpPr/>
          <p:nvPr/>
        </p:nvCxnSpPr>
        <p:spPr bwMode="auto">
          <a:xfrm flipH="1" flipV="1">
            <a:off x="627063" y="1463675"/>
            <a:ext cx="3744912" cy="2540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 name="Grup 4"/>
          <p:cNvGrpSpPr>
            <a:grpSpLocks/>
          </p:cNvGrpSpPr>
          <p:nvPr/>
        </p:nvGrpSpPr>
        <p:grpSpPr bwMode="auto">
          <a:xfrm>
            <a:off x="627063" y="198438"/>
            <a:ext cx="3722229" cy="1569660"/>
            <a:chOff x="611188" y="4076700"/>
            <a:chExt cx="3721243" cy="1569283"/>
          </a:xfrm>
        </p:grpSpPr>
        <p:sp>
          <p:nvSpPr>
            <p:cNvPr id="21" name="Metin kutusu 20"/>
            <p:cNvSpPr txBox="1"/>
            <p:nvPr/>
          </p:nvSpPr>
          <p:spPr bwMode="auto">
            <a:xfrm>
              <a:off x="611188" y="4076700"/>
              <a:ext cx="1431423" cy="1569283"/>
            </a:xfrm>
            <a:prstGeom prst="rect">
              <a:avLst/>
            </a:prstGeom>
            <a:noFill/>
          </p:spPr>
          <p:txBody>
            <a:bodyPr wrap="none">
              <a:spAutoFit/>
            </a:bodyPr>
            <a:lstStyle/>
            <a:p>
              <a:pPr>
                <a:defRPr/>
              </a:pPr>
              <a:r>
                <a:rPr lang="tr-TR" sz="9600" b="1" dirty="0" smtClean="0">
                  <a:solidFill>
                    <a:schemeClr val="accent6">
                      <a:lumMod val="75000"/>
                    </a:schemeClr>
                  </a:solidFill>
                  <a:latin typeface="+mn-lt"/>
                </a:rPr>
                <a:t>22</a:t>
              </a:r>
              <a:endParaRPr lang="en-US" sz="9600" b="1" dirty="0">
                <a:solidFill>
                  <a:schemeClr val="accent6">
                    <a:lumMod val="75000"/>
                  </a:schemeClr>
                </a:solidFill>
                <a:latin typeface="+mn-lt"/>
              </a:endParaRPr>
            </a:p>
          </p:txBody>
        </p:sp>
        <p:sp>
          <p:nvSpPr>
            <p:cNvPr id="22" name="Metin kutusu 21"/>
            <p:cNvSpPr txBox="1"/>
            <p:nvPr/>
          </p:nvSpPr>
          <p:spPr bwMode="auto">
            <a:xfrm>
              <a:off x="1891961" y="4608384"/>
              <a:ext cx="2440470" cy="733358"/>
            </a:xfrm>
            <a:prstGeom prst="rect">
              <a:avLst/>
            </a:prstGeom>
            <a:noFill/>
          </p:spPr>
          <p:txBody>
            <a:bodyPr wrap="none">
              <a:spAutoFit/>
            </a:bodyPr>
            <a:lstStyle/>
            <a:p>
              <a:pPr>
                <a:lnSpc>
                  <a:spcPts val="2500"/>
                </a:lnSpc>
                <a:defRPr/>
              </a:pPr>
              <a:r>
                <a:rPr lang="tr-TR" sz="3000" b="1" dirty="0" smtClean="0">
                  <a:latin typeface="+mn-lt"/>
                </a:rPr>
                <a:t>PUBLIC</a:t>
              </a:r>
            </a:p>
            <a:p>
              <a:pPr>
                <a:lnSpc>
                  <a:spcPts val="2500"/>
                </a:lnSpc>
                <a:defRPr/>
              </a:pPr>
              <a:r>
                <a:rPr lang="tr-TR" sz="3000" b="1" dirty="0" smtClean="0"/>
                <a:t>INSTITUTIONS</a:t>
              </a:r>
              <a:endParaRPr lang="en-US" sz="3000" b="1" dirty="0">
                <a:latin typeface="+mn-lt"/>
              </a:endParaRPr>
            </a:p>
          </p:txBody>
        </p:sp>
      </p:grpSp>
      <p:cxnSp>
        <p:nvCxnSpPr>
          <p:cNvPr id="9" name="Düz Bağlayıcı 8"/>
          <p:cNvCxnSpPr/>
          <p:nvPr/>
        </p:nvCxnSpPr>
        <p:spPr bwMode="auto">
          <a:xfrm flipH="1">
            <a:off x="627063" y="2927350"/>
            <a:ext cx="3786187"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 name="Grup 13"/>
          <p:cNvGrpSpPr>
            <a:grpSpLocks/>
          </p:cNvGrpSpPr>
          <p:nvPr/>
        </p:nvGrpSpPr>
        <p:grpSpPr bwMode="auto">
          <a:xfrm>
            <a:off x="555624" y="1487488"/>
            <a:ext cx="4016376" cy="1569660"/>
            <a:chOff x="611188" y="4076700"/>
            <a:chExt cx="2767643" cy="1569283"/>
          </a:xfrm>
        </p:grpSpPr>
        <p:sp>
          <p:nvSpPr>
            <p:cNvPr id="19" name="Metin kutusu 18"/>
            <p:cNvSpPr txBox="1"/>
            <p:nvPr/>
          </p:nvSpPr>
          <p:spPr bwMode="auto">
            <a:xfrm>
              <a:off x="611188" y="4076700"/>
              <a:ext cx="1416335" cy="1569283"/>
            </a:xfrm>
            <a:prstGeom prst="rect">
              <a:avLst/>
            </a:prstGeom>
            <a:noFill/>
          </p:spPr>
          <p:txBody>
            <a:bodyPr wrap="none">
              <a:spAutoFit/>
            </a:bodyPr>
            <a:lstStyle/>
            <a:p>
              <a:pPr>
                <a:defRPr/>
              </a:pPr>
              <a:r>
                <a:rPr lang="tr-TR" sz="9600" b="1" dirty="0" smtClean="0">
                  <a:solidFill>
                    <a:schemeClr val="accent3">
                      <a:lumMod val="75000"/>
                    </a:schemeClr>
                  </a:solidFill>
                  <a:latin typeface="+mn-lt"/>
                </a:rPr>
                <a:t>112</a:t>
              </a:r>
              <a:endParaRPr lang="en-US" sz="9600" b="1" dirty="0">
                <a:solidFill>
                  <a:schemeClr val="accent3">
                    <a:lumMod val="75000"/>
                  </a:schemeClr>
                </a:solidFill>
                <a:latin typeface="+mn-lt"/>
              </a:endParaRPr>
            </a:p>
          </p:txBody>
        </p:sp>
        <p:sp>
          <p:nvSpPr>
            <p:cNvPr id="20" name="Metin kutusu 19"/>
            <p:cNvSpPr txBox="1"/>
            <p:nvPr/>
          </p:nvSpPr>
          <p:spPr bwMode="auto">
            <a:xfrm>
              <a:off x="1892346" y="4608384"/>
              <a:ext cx="1486485" cy="733358"/>
            </a:xfrm>
            <a:prstGeom prst="rect">
              <a:avLst/>
            </a:prstGeom>
            <a:noFill/>
          </p:spPr>
          <p:txBody>
            <a:bodyPr wrap="none">
              <a:spAutoFit/>
            </a:bodyPr>
            <a:lstStyle/>
            <a:p>
              <a:pPr>
                <a:lnSpc>
                  <a:spcPts val="2500"/>
                </a:lnSpc>
                <a:defRPr/>
              </a:pPr>
              <a:r>
                <a:rPr lang="tr-TR" sz="3000" b="1" dirty="0">
                  <a:latin typeface="+mn-lt"/>
                </a:rPr>
                <a:t>WEB</a:t>
              </a:r>
            </a:p>
            <a:p>
              <a:pPr>
                <a:lnSpc>
                  <a:spcPts val="2500"/>
                </a:lnSpc>
                <a:defRPr/>
              </a:pPr>
              <a:r>
                <a:rPr lang="tr-TR" sz="3000" b="1" dirty="0" smtClean="0">
                  <a:latin typeface="+mn-lt"/>
                </a:rPr>
                <a:t>SERVICE</a:t>
              </a:r>
              <a:endParaRPr lang="en-US" sz="3000" b="1" dirty="0">
                <a:latin typeface="+mn-lt"/>
              </a:endParaRPr>
            </a:p>
          </p:txBody>
        </p:sp>
      </p:grpSp>
      <p:grpSp>
        <p:nvGrpSpPr>
          <p:cNvPr id="11" name="Grup 4"/>
          <p:cNvGrpSpPr>
            <a:grpSpLocks/>
          </p:cNvGrpSpPr>
          <p:nvPr/>
        </p:nvGrpSpPr>
        <p:grpSpPr bwMode="auto">
          <a:xfrm>
            <a:off x="468314" y="3302000"/>
            <a:ext cx="4247702" cy="1836078"/>
            <a:chOff x="379414" y="3141414"/>
            <a:chExt cx="4247702" cy="1836078"/>
          </a:xfrm>
        </p:grpSpPr>
        <p:cxnSp>
          <p:nvCxnSpPr>
            <p:cNvPr id="14" name="Düz Bağlayıcı 13"/>
            <p:cNvCxnSpPr/>
            <p:nvPr/>
          </p:nvCxnSpPr>
          <p:spPr bwMode="auto">
            <a:xfrm flipH="1">
              <a:off x="466725" y="4581277"/>
              <a:ext cx="3744913"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5" name="Grup 1"/>
            <p:cNvGrpSpPr>
              <a:grpSpLocks/>
            </p:cNvGrpSpPr>
            <p:nvPr/>
          </p:nvGrpSpPr>
          <p:grpSpPr bwMode="auto">
            <a:xfrm>
              <a:off x="379414" y="3141414"/>
              <a:ext cx="4247702" cy="1836078"/>
              <a:chOff x="379414" y="3227387"/>
              <a:chExt cx="4247702" cy="1836078"/>
            </a:xfrm>
          </p:grpSpPr>
          <p:sp>
            <p:nvSpPr>
              <p:cNvPr id="16" name="Metin kutusu 15"/>
              <p:cNvSpPr txBox="1"/>
              <p:nvPr/>
            </p:nvSpPr>
            <p:spPr bwMode="auto">
              <a:xfrm>
                <a:off x="395288" y="3227387"/>
                <a:ext cx="2679700" cy="1570038"/>
              </a:xfrm>
              <a:prstGeom prst="rect">
                <a:avLst/>
              </a:prstGeom>
              <a:noFill/>
            </p:spPr>
            <p:txBody>
              <a:bodyPr wrap="none">
                <a:spAutoFit/>
              </a:bodyPr>
              <a:lstStyle/>
              <a:p>
                <a:pPr>
                  <a:defRPr/>
                </a:pPr>
                <a:r>
                  <a:rPr lang="tr-TR" sz="9600" b="1" dirty="0">
                    <a:solidFill>
                      <a:srgbClr val="66B8F0"/>
                    </a:solidFill>
                    <a:latin typeface="+mn-lt"/>
                  </a:rPr>
                  <a:t>9000</a:t>
                </a:r>
                <a:endParaRPr lang="en-US" sz="9600" b="1" dirty="0">
                  <a:solidFill>
                    <a:srgbClr val="66B8F0"/>
                  </a:solidFill>
                  <a:latin typeface="+mn-lt"/>
                </a:endParaRPr>
              </a:p>
            </p:txBody>
          </p:sp>
          <p:sp>
            <p:nvSpPr>
              <p:cNvPr id="17" name="Metin kutusu 16"/>
              <p:cNvSpPr txBox="1"/>
              <p:nvPr/>
            </p:nvSpPr>
            <p:spPr bwMode="auto">
              <a:xfrm>
                <a:off x="379414" y="4650531"/>
                <a:ext cx="3023566" cy="412934"/>
              </a:xfrm>
              <a:prstGeom prst="rect">
                <a:avLst/>
              </a:prstGeom>
              <a:noFill/>
            </p:spPr>
            <p:txBody>
              <a:bodyPr wrap="square">
                <a:spAutoFit/>
              </a:bodyPr>
              <a:lstStyle/>
              <a:p>
                <a:pPr>
                  <a:lnSpc>
                    <a:spcPts val="2500"/>
                  </a:lnSpc>
                  <a:defRPr/>
                </a:pPr>
                <a:r>
                  <a:rPr lang="tr-TR" b="1" dirty="0" smtClean="0">
                    <a:latin typeface="+mn-lt"/>
                  </a:rPr>
                  <a:t>THROUGH E-GOV GATEWAY</a:t>
                </a:r>
                <a:endParaRPr lang="tr-TR" b="1" dirty="0">
                  <a:latin typeface="+mn-lt"/>
                </a:endParaRPr>
              </a:p>
            </p:txBody>
          </p:sp>
          <p:sp>
            <p:nvSpPr>
              <p:cNvPr id="18" name="Metin kutusu 17"/>
              <p:cNvSpPr txBox="1"/>
              <p:nvPr/>
            </p:nvSpPr>
            <p:spPr bwMode="auto">
              <a:xfrm>
                <a:off x="2912616" y="3454400"/>
                <a:ext cx="1714500" cy="1054135"/>
              </a:xfrm>
              <a:prstGeom prst="rect">
                <a:avLst/>
              </a:prstGeom>
              <a:noFill/>
            </p:spPr>
            <p:txBody>
              <a:bodyPr>
                <a:spAutoFit/>
              </a:bodyPr>
              <a:lstStyle/>
              <a:p>
                <a:pPr>
                  <a:lnSpc>
                    <a:spcPts val="2500"/>
                  </a:lnSpc>
                  <a:defRPr/>
                </a:pPr>
                <a:r>
                  <a:rPr lang="tr-TR" sz="2400" b="1" dirty="0" smtClean="0">
                    <a:latin typeface="+mn-lt"/>
                  </a:rPr>
                  <a:t>CITIZEN</a:t>
                </a:r>
                <a:endParaRPr lang="tr-TR" sz="2400" b="1" dirty="0">
                  <a:latin typeface="+mn-lt"/>
                </a:endParaRPr>
              </a:p>
              <a:p>
                <a:pPr>
                  <a:lnSpc>
                    <a:spcPts val="2500"/>
                  </a:lnSpc>
                  <a:defRPr/>
                </a:pPr>
                <a:r>
                  <a:rPr lang="tr-TR" sz="2400" b="1" dirty="0" smtClean="0">
                    <a:latin typeface="+mn-lt"/>
                  </a:rPr>
                  <a:t>SERVICE</a:t>
                </a:r>
              </a:p>
              <a:p>
                <a:pPr>
                  <a:lnSpc>
                    <a:spcPts val="2500"/>
                  </a:lnSpc>
                  <a:defRPr/>
                </a:pPr>
                <a:r>
                  <a:rPr lang="tr-TR" sz="2400" b="1" dirty="0" smtClean="0">
                    <a:latin typeface="+mn-lt"/>
                  </a:rPr>
                  <a:t>QUERY</a:t>
                </a:r>
                <a:endParaRPr lang="tr-TR" sz="2400" b="1" dirty="0">
                  <a:latin typeface="+mn-lt"/>
                </a:endParaRPr>
              </a:p>
            </p:txBody>
          </p:sp>
        </p:grpSp>
      </p:grpSp>
      <p:graphicFrame>
        <p:nvGraphicFramePr>
          <p:cNvPr id="12" name="Diyagram 11"/>
          <p:cNvGraphicFramePr/>
          <p:nvPr>
            <p:extLst>
              <p:ext uri="{D42A27DB-BD31-4B8C-83A1-F6EECF244321}">
                <p14:modId xmlns:p14="http://schemas.microsoft.com/office/powerpoint/2010/main" val="2778272371"/>
              </p:ext>
            </p:extLst>
          </p:nvPr>
        </p:nvGraphicFramePr>
        <p:xfrm>
          <a:off x="4372347" y="3792139"/>
          <a:ext cx="3173643" cy="309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Metin kutusu 12"/>
          <p:cNvSpPr txBox="1"/>
          <p:nvPr/>
        </p:nvSpPr>
        <p:spPr bwMode="auto">
          <a:xfrm>
            <a:off x="122486" y="115888"/>
            <a:ext cx="273050" cy="4832092"/>
          </a:xfrm>
          <a:prstGeom prst="rect">
            <a:avLst/>
          </a:prstGeom>
          <a:noFill/>
        </p:spPr>
        <p:txBody>
          <a:bodyPr>
            <a:spAutoFit/>
          </a:bodyPr>
          <a:lstStyle/>
          <a:p>
            <a:pPr>
              <a:defRPr/>
            </a:pPr>
            <a:r>
              <a:rPr lang="tr-TR" sz="2800" b="1" dirty="0" smtClean="0">
                <a:solidFill>
                  <a:srgbClr val="C00000"/>
                </a:solidFill>
                <a:latin typeface="Cooper Std Black" pitchFamily="18" charset="0"/>
              </a:rPr>
              <a:t>INTEGRATION</a:t>
            </a:r>
            <a:endParaRPr lang="en-US" sz="2800" b="1" dirty="0">
              <a:solidFill>
                <a:srgbClr val="C00000"/>
              </a:solidFill>
              <a:latin typeface="Cooper Std Black" pitchFamily="18" charset="0"/>
            </a:endParaRPr>
          </a:p>
        </p:txBody>
      </p:sp>
      <p:sp>
        <p:nvSpPr>
          <p:cNvPr id="23" name="Metin kutusu 22"/>
          <p:cNvSpPr txBox="1"/>
          <p:nvPr/>
        </p:nvSpPr>
        <p:spPr bwMode="auto">
          <a:xfrm>
            <a:off x="555626" y="3323334"/>
            <a:ext cx="2608262" cy="393698"/>
          </a:xfrm>
          <a:prstGeom prst="rect">
            <a:avLst/>
          </a:prstGeom>
          <a:noFill/>
        </p:spPr>
        <p:txBody>
          <a:bodyPr wrap="square">
            <a:spAutoFit/>
          </a:bodyPr>
          <a:lstStyle/>
          <a:p>
            <a:pPr>
              <a:lnSpc>
                <a:spcPts val="2500"/>
              </a:lnSpc>
              <a:defRPr/>
            </a:pPr>
            <a:r>
              <a:rPr lang="tr-TR" b="1" dirty="0" smtClean="0">
                <a:latin typeface="+mn-lt"/>
              </a:rPr>
              <a:t>DAILY</a:t>
            </a:r>
            <a:endParaRPr lang="tr-TR" b="1" dirty="0">
              <a:latin typeface="+mn-lt"/>
            </a:endParaRPr>
          </a:p>
        </p:txBody>
      </p:sp>
    </p:spTree>
    <p:extLst>
      <p:ext uri="{BB962C8B-B14F-4D97-AF65-F5344CB8AC3E}">
        <p14:creationId xmlns:p14="http://schemas.microsoft.com/office/powerpoint/2010/main" val="1441855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bwMode="auto">
          <a:xfrm>
            <a:off x="6838950" y="1082519"/>
            <a:ext cx="1653017" cy="861774"/>
          </a:xfrm>
          <a:prstGeom prst="rect">
            <a:avLst/>
          </a:prstGeom>
          <a:noFill/>
        </p:spPr>
        <p:txBody>
          <a:bodyPr wrap="none">
            <a:spAutoFit/>
          </a:bodyPr>
          <a:lstStyle/>
          <a:p>
            <a:pPr>
              <a:lnSpc>
                <a:spcPts val="3000"/>
              </a:lnSpc>
              <a:spcBef>
                <a:spcPts val="0"/>
              </a:spcBef>
              <a:defRPr/>
            </a:pPr>
            <a:r>
              <a:rPr lang="tr-TR" sz="7000" b="1" dirty="0" smtClean="0">
                <a:solidFill>
                  <a:srgbClr val="0066FF"/>
                </a:solidFill>
                <a:latin typeface="+mn-lt"/>
              </a:rPr>
              <a:t>37</a:t>
            </a:r>
            <a:endParaRPr lang="tr-TR" sz="7000" b="1" dirty="0">
              <a:solidFill>
                <a:srgbClr val="0066FF"/>
              </a:solidFill>
              <a:latin typeface="+mn-lt"/>
            </a:endParaRPr>
          </a:p>
          <a:p>
            <a:pPr>
              <a:lnSpc>
                <a:spcPts val="3000"/>
              </a:lnSpc>
              <a:spcBef>
                <a:spcPts val="0"/>
              </a:spcBef>
              <a:defRPr/>
            </a:pPr>
            <a:r>
              <a:rPr lang="tr-TR" sz="3500" b="1" dirty="0" smtClean="0">
                <a:solidFill>
                  <a:srgbClr val="0066FF"/>
                </a:solidFill>
              </a:rPr>
              <a:t>BILLION</a:t>
            </a:r>
            <a:endParaRPr lang="en-US" sz="3500" b="1" dirty="0">
              <a:solidFill>
                <a:srgbClr val="0066FF"/>
              </a:solidFill>
              <a:latin typeface="+mn-lt"/>
            </a:endParaRPr>
          </a:p>
        </p:txBody>
      </p:sp>
      <p:sp>
        <p:nvSpPr>
          <p:cNvPr id="7" name="Metin kutusu 6"/>
          <p:cNvSpPr txBox="1"/>
          <p:nvPr/>
        </p:nvSpPr>
        <p:spPr bwMode="auto">
          <a:xfrm>
            <a:off x="6804249" y="409419"/>
            <a:ext cx="2233612" cy="477054"/>
          </a:xfrm>
          <a:prstGeom prst="rect">
            <a:avLst/>
          </a:prstGeom>
          <a:noFill/>
        </p:spPr>
        <p:txBody>
          <a:bodyPr>
            <a:spAutoFit/>
          </a:bodyPr>
          <a:lstStyle/>
          <a:p>
            <a:pPr>
              <a:lnSpc>
                <a:spcPts val="1500"/>
              </a:lnSpc>
              <a:defRPr/>
            </a:pPr>
            <a:r>
              <a:rPr lang="tr-TR" sz="1500" b="1" dirty="0" smtClean="0">
                <a:latin typeface="+mn-lt"/>
              </a:rPr>
              <a:t>PAYMENTS MADE VIA SYSTEM</a:t>
            </a:r>
            <a:endParaRPr lang="tr-TR" sz="1500" b="1" dirty="0">
              <a:latin typeface="+mn-lt"/>
            </a:endParaRPr>
          </a:p>
        </p:txBody>
      </p:sp>
      <p:grpSp>
        <p:nvGrpSpPr>
          <p:cNvPr id="8" name="Grup 57"/>
          <p:cNvGrpSpPr>
            <a:grpSpLocks/>
          </p:cNvGrpSpPr>
          <p:nvPr/>
        </p:nvGrpSpPr>
        <p:grpSpPr bwMode="auto">
          <a:xfrm>
            <a:off x="3454400" y="641194"/>
            <a:ext cx="2736933" cy="1439862"/>
            <a:chOff x="1907389" y="693563"/>
            <a:chExt cx="2736619" cy="1439862"/>
          </a:xfrm>
        </p:grpSpPr>
        <p:sp>
          <p:nvSpPr>
            <p:cNvPr id="28" name="Metin kutusu 2"/>
            <p:cNvSpPr txBox="1">
              <a:spLocks noChangeArrowheads="1"/>
            </p:cNvSpPr>
            <p:nvPr/>
          </p:nvSpPr>
          <p:spPr bwMode="auto">
            <a:xfrm>
              <a:off x="2843808" y="1023506"/>
              <a:ext cx="18002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2000"/>
                </a:lnSpc>
                <a:spcBef>
                  <a:spcPct val="0"/>
                </a:spcBef>
                <a:buFontTx/>
                <a:buNone/>
              </a:pPr>
              <a:r>
                <a:rPr lang="tr-TR" altLang="tr-TR" sz="2000" b="1" dirty="0" smtClean="0"/>
                <a:t>CITIZEN</a:t>
              </a:r>
              <a:endParaRPr lang="tr-TR" altLang="tr-TR" sz="2000" b="1" dirty="0"/>
            </a:p>
            <a:p>
              <a:pPr eaLnBrk="1" hangingPunct="1">
                <a:lnSpc>
                  <a:spcPts val="2000"/>
                </a:lnSpc>
                <a:spcBef>
                  <a:spcPct val="0"/>
                </a:spcBef>
                <a:buFontTx/>
                <a:buNone/>
              </a:pPr>
              <a:r>
                <a:rPr lang="tr-TR" altLang="tr-TR" sz="2000" b="1" dirty="0" smtClean="0"/>
                <a:t>APPLICATION</a:t>
              </a:r>
              <a:endParaRPr lang="tr-TR" altLang="tr-TR" sz="2000" b="1" dirty="0"/>
            </a:p>
          </p:txBody>
        </p:sp>
        <p:sp>
          <p:nvSpPr>
            <p:cNvPr id="29" name="Metin kutusu 28"/>
            <p:cNvSpPr txBox="1"/>
            <p:nvPr/>
          </p:nvSpPr>
          <p:spPr>
            <a:xfrm>
              <a:off x="1907389" y="1142825"/>
              <a:ext cx="1863511" cy="990600"/>
            </a:xfrm>
            <a:prstGeom prst="rect">
              <a:avLst/>
            </a:prstGeom>
            <a:noFill/>
          </p:spPr>
          <p:txBody>
            <a:bodyPr>
              <a:spAutoFit/>
            </a:bodyPr>
            <a:lstStyle/>
            <a:p>
              <a:pPr>
                <a:lnSpc>
                  <a:spcPts val="3500"/>
                </a:lnSpc>
                <a:spcBef>
                  <a:spcPts val="0"/>
                </a:spcBef>
                <a:defRPr/>
              </a:pPr>
              <a:r>
                <a:rPr lang="tr-TR" sz="7000" b="1" dirty="0" smtClean="0">
                  <a:solidFill>
                    <a:srgbClr val="00CCFF"/>
                  </a:solidFill>
                  <a:latin typeface="+mn-lt"/>
                </a:rPr>
                <a:t>30</a:t>
              </a:r>
              <a:endParaRPr lang="tr-TR" sz="7000" b="1" dirty="0">
                <a:solidFill>
                  <a:srgbClr val="00CCFF"/>
                </a:solidFill>
                <a:latin typeface="+mn-lt"/>
              </a:endParaRPr>
            </a:p>
            <a:p>
              <a:pPr>
                <a:lnSpc>
                  <a:spcPts val="3500"/>
                </a:lnSpc>
                <a:spcBef>
                  <a:spcPts val="0"/>
                </a:spcBef>
                <a:defRPr/>
              </a:pPr>
              <a:r>
                <a:rPr lang="tr-TR" sz="3500" b="1" dirty="0" smtClean="0">
                  <a:solidFill>
                    <a:srgbClr val="00CCFF"/>
                  </a:solidFill>
                  <a:latin typeface="+mn-lt"/>
                </a:rPr>
                <a:t>MILLION</a:t>
              </a:r>
              <a:endParaRPr lang="en-US" sz="3500" b="1" dirty="0">
                <a:solidFill>
                  <a:srgbClr val="00CCFF"/>
                </a:solidFill>
                <a:latin typeface="+mn-lt"/>
              </a:endParaRPr>
            </a:p>
          </p:txBody>
        </p:sp>
        <p:sp>
          <p:nvSpPr>
            <p:cNvPr id="30" name="Metin kutusu 29"/>
            <p:cNvSpPr txBox="1"/>
            <p:nvPr/>
          </p:nvSpPr>
          <p:spPr>
            <a:xfrm>
              <a:off x="1932786" y="693563"/>
              <a:ext cx="184710" cy="287386"/>
            </a:xfrm>
            <a:prstGeom prst="rect">
              <a:avLst/>
            </a:prstGeom>
            <a:noFill/>
          </p:spPr>
          <p:txBody>
            <a:bodyPr wrap="none">
              <a:spAutoFit/>
            </a:bodyPr>
            <a:lstStyle/>
            <a:p>
              <a:pPr>
                <a:lnSpc>
                  <a:spcPts val="1500"/>
                </a:lnSpc>
                <a:defRPr/>
              </a:pPr>
              <a:endParaRPr lang="en-US" sz="1500" b="1" dirty="0">
                <a:latin typeface="+mn-lt"/>
              </a:endParaRPr>
            </a:p>
          </p:txBody>
        </p:sp>
      </p:grpSp>
      <p:sp>
        <p:nvSpPr>
          <p:cNvPr id="9" name="Metin kutusu 8"/>
          <p:cNvSpPr txBox="1"/>
          <p:nvPr/>
        </p:nvSpPr>
        <p:spPr bwMode="auto">
          <a:xfrm>
            <a:off x="285750" y="4889344"/>
            <a:ext cx="1431925" cy="1570037"/>
          </a:xfrm>
          <a:prstGeom prst="rect">
            <a:avLst/>
          </a:prstGeom>
          <a:noFill/>
        </p:spPr>
        <p:txBody>
          <a:bodyPr wrap="none">
            <a:spAutoFit/>
          </a:bodyPr>
          <a:lstStyle/>
          <a:p>
            <a:pPr>
              <a:defRPr/>
            </a:pPr>
            <a:r>
              <a:rPr lang="tr-TR" sz="9600" b="1" dirty="0">
                <a:solidFill>
                  <a:srgbClr val="FF0000"/>
                </a:solidFill>
                <a:latin typeface="+mn-lt"/>
              </a:rPr>
              <a:t>80</a:t>
            </a:r>
            <a:endParaRPr lang="en-US" sz="9600" b="1" dirty="0">
              <a:solidFill>
                <a:srgbClr val="FF0000"/>
              </a:solidFill>
              <a:latin typeface="+mn-lt"/>
            </a:endParaRPr>
          </a:p>
        </p:txBody>
      </p:sp>
      <p:sp>
        <p:nvSpPr>
          <p:cNvPr id="10" name="Metin kutusu 9"/>
          <p:cNvSpPr txBox="1"/>
          <p:nvPr/>
        </p:nvSpPr>
        <p:spPr bwMode="auto">
          <a:xfrm>
            <a:off x="304800" y="4908394"/>
            <a:ext cx="2286001" cy="393698"/>
          </a:xfrm>
          <a:prstGeom prst="rect">
            <a:avLst/>
          </a:prstGeom>
          <a:noFill/>
        </p:spPr>
        <p:txBody>
          <a:bodyPr>
            <a:spAutoFit/>
          </a:bodyPr>
          <a:lstStyle/>
          <a:p>
            <a:pPr>
              <a:lnSpc>
                <a:spcPts val="2500"/>
              </a:lnSpc>
              <a:defRPr/>
            </a:pPr>
            <a:r>
              <a:rPr lang="tr-TR" b="1" dirty="0" smtClean="0">
                <a:latin typeface="+mn-lt"/>
              </a:rPr>
              <a:t>DAILY AVERAGE</a:t>
            </a:r>
            <a:endParaRPr lang="tr-TR" b="1" dirty="0">
              <a:latin typeface="+mn-lt"/>
            </a:endParaRPr>
          </a:p>
        </p:txBody>
      </p:sp>
      <p:sp>
        <p:nvSpPr>
          <p:cNvPr id="11" name="Metin kutusu 10"/>
          <p:cNvSpPr txBox="1"/>
          <p:nvPr/>
        </p:nvSpPr>
        <p:spPr bwMode="auto">
          <a:xfrm>
            <a:off x="1582738" y="5181444"/>
            <a:ext cx="1712912" cy="1054135"/>
          </a:xfrm>
          <a:prstGeom prst="rect">
            <a:avLst/>
          </a:prstGeom>
          <a:noFill/>
        </p:spPr>
        <p:txBody>
          <a:bodyPr>
            <a:spAutoFit/>
          </a:bodyPr>
          <a:lstStyle/>
          <a:p>
            <a:pPr>
              <a:lnSpc>
                <a:spcPts val="2500"/>
              </a:lnSpc>
              <a:defRPr/>
            </a:pPr>
            <a:r>
              <a:rPr lang="tr-TR" sz="2400" b="1" dirty="0">
                <a:latin typeface="+mn-lt"/>
              </a:rPr>
              <a:t>MBIT</a:t>
            </a:r>
          </a:p>
          <a:p>
            <a:pPr>
              <a:lnSpc>
                <a:spcPts val="2500"/>
              </a:lnSpc>
              <a:defRPr/>
            </a:pPr>
            <a:r>
              <a:rPr lang="tr-TR" sz="2400" b="1" dirty="0" smtClean="0">
                <a:latin typeface="+mn-lt"/>
              </a:rPr>
              <a:t>DATA</a:t>
            </a:r>
          </a:p>
          <a:p>
            <a:pPr>
              <a:lnSpc>
                <a:spcPts val="2500"/>
              </a:lnSpc>
              <a:defRPr/>
            </a:pPr>
            <a:r>
              <a:rPr lang="tr-TR" sz="2400" b="1" dirty="0" smtClean="0"/>
              <a:t>TRAFFIC</a:t>
            </a:r>
            <a:endParaRPr lang="tr-TR" sz="2400" b="1" dirty="0">
              <a:latin typeface="+mn-lt"/>
            </a:endParaRPr>
          </a:p>
        </p:txBody>
      </p:sp>
      <p:grpSp>
        <p:nvGrpSpPr>
          <p:cNvPr id="12" name="Grup 22"/>
          <p:cNvGrpSpPr>
            <a:grpSpLocks/>
          </p:cNvGrpSpPr>
          <p:nvPr/>
        </p:nvGrpSpPr>
        <p:grpSpPr bwMode="auto">
          <a:xfrm>
            <a:off x="4751008" y="2944582"/>
            <a:ext cx="4104927" cy="3164853"/>
            <a:chOff x="4716016" y="2564904"/>
            <a:chExt cx="4104456" cy="3164853"/>
          </a:xfrm>
        </p:grpSpPr>
        <p:pic>
          <p:nvPicPr>
            <p:cNvPr id="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564904"/>
              <a:ext cx="4104456" cy="316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Sağ Ok 25"/>
            <p:cNvSpPr/>
            <p:nvPr/>
          </p:nvSpPr>
          <p:spPr>
            <a:xfrm rot="17048542">
              <a:off x="6334600" y="4061213"/>
              <a:ext cx="1162050" cy="277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6560859" y="4646191"/>
              <a:ext cx="387306" cy="368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3" name="Düz Bağlayıcı 12"/>
          <p:cNvCxnSpPr/>
          <p:nvPr/>
        </p:nvCxnSpPr>
        <p:spPr bwMode="auto">
          <a:xfrm flipH="1">
            <a:off x="501650" y="6329206"/>
            <a:ext cx="28082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bwMode="auto">
          <a:xfrm flipV="1">
            <a:off x="3309938" y="4744881"/>
            <a:ext cx="1368425" cy="15843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bwMode="auto">
          <a:xfrm>
            <a:off x="2374528" y="3019269"/>
            <a:ext cx="1549400" cy="862012"/>
          </a:xfrm>
          <a:prstGeom prst="rect">
            <a:avLst/>
          </a:prstGeom>
        </p:spPr>
        <p:txBody>
          <a:bodyPr wrap="none">
            <a:spAutoFit/>
          </a:bodyPr>
          <a:lstStyle/>
          <a:p>
            <a:pPr algn="r">
              <a:lnSpc>
                <a:spcPts val="3000"/>
              </a:lnSpc>
              <a:spcBef>
                <a:spcPts val="0"/>
              </a:spcBef>
              <a:defRPr/>
            </a:pPr>
            <a:r>
              <a:rPr lang="tr-TR" sz="7000" b="1" dirty="0" smtClean="0">
                <a:solidFill>
                  <a:srgbClr val="FFCC00"/>
                </a:solidFill>
                <a:latin typeface="+mn-lt"/>
              </a:rPr>
              <a:t>340</a:t>
            </a:r>
            <a:endParaRPr lang="tr-TR" sz="7000" b="1" dirty="0">
              <a:solidFill>
                <a:srgbClr val="FFCC00"/>
              </a:solidFill>
              <a:latin typeface="+mn-lt"/>
            </a:endParaRPr>
          </a:p>
          <a:p>
            <a:pPr algn="r">
              <a:lnSpc>
                <a:spcPts val="3000"/>
              </a:lnSpc>
              <a:spcBef>
                <a:spcPts val="0"/>
              </a:spcBef>
              <a:defRPr/>
            </a:pPr>
            <a:r>
              <a:rPr lang="tr-TR" sz="3000" b="1" dirty="0" smtClean="0">
                <a:solidFill>
                  <a:srgbClr val="FFCC00"/>
                </a:solidFill>
                <a:latin typeface="+mn-lt"/>
              </a:rPr>
              <a:t>MILLION</a:t>
            </a:r>
            <a:endParaRPr lang="tr-TR" sz="3000" b="1" dirty="0">
              <a:solidFill>
                <a:srgbClr val="FFCC00"/>
              </a:solidFill>
              <a:latin typeface="+mn-lt"/>
            </a:endParaRPr>
          </a:p>
        </p:txBody>
      </p:sp>
      <p:sp>
        <p:nvSpPr>
          <p:cNvPr id="16" name="Dikdörtgen 33"/>
          <p:cNvSpPr>
            <a:spLocks noChangeArrowheads="1"/>
          </p:cNvSpPr>
          <p:nvPr/>
        </p:nvSpPr>
        <p:spPr bwMode="auto">
          <a:xfrm>
            <a:off x="3166650" y="2440527"/>
            <a:ext cx="184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tr-TR" altLang="tr-TR" sz="1800"/>
          </a:p>
        </p:txBody>
      </p:sp>
      <p:cxnSp>
        <p:nvCxnSpPr>
          <p:cNvPr id="17" name="Düz Bağlayıcı 16"/>
          <p:cNvCxnSpPr/>
          <p:nvPr/>
        </p:nvCxnSpPr>
        <p:spPr bwMode="auto">
          <a:xfrm flipH="1">
            <a:off x="2643188" y="3881281"/>
            <a:ext cx="2324100" cy="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sp>
        <p:nvSpPr>
          <p:cNvPr id="18" name="Dikdörtgen 14"/>
          <p:cNvSpPr>
            <a:spLocks noChangeArrowheads="1"/>
          </p:cNvSpPr>
          <p:nvPr/>
        </p:nvSpPr>
        <p:spPr bwMode="auto">
          <a:xfrm>
            <a:off x="3871164" y="2944582"/>
            <a:ext cx="18160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2000"/>
              </a:lnSpc>
              <a:spcBef>
                <a:spcPct val="0"/>
              </a:spcBef>
              <a:buFontTx/>
              <a:buNone/>
            </a:pPr>
            <a:r>
              <a:rPr lang="tr-TR" altLang="tr-TR" sz="2000" b="1" dirty="0" smtClean="0"/>
              <a:t>SINGULAR</a:t>
            </a:r>
          </a:p>
          <a:p>
            <a:pPr eaLnBrk="1" hangingPunct="1">
              <a:lnSpc>
                <a:spcPts val="2000"/>
              </a:lnSpc>
              <a:spcBef>
                <a:spcPct val="0"/>
              </a:spcBef>
              <a:buFontTx/>
              <a:buNone/>
            </a:pPr>
            <a:r>
              <a:rPr lang="tr-TR" altLang="tr-TR" sz="2000" b="1" dirty="0" smtClean="0"/>
              <a:t>ASSISTANCE</a:t>
            </a:r>
          </a:p>
          <a:p>
            <a:pPr eaLnBrk="1" hangingPunct="1">
              <a:lnSpc>
                <a:spcPts val="2000"/>
              </a:lnSpc>
              <a:spcBef>
                <a:spcPct val="0"/>
              </a:spcBef>
              <a:buFontTx/>
              <a:buNone/>
            </a:pPr>
            <a:r>
              <a:rPr lang="tr-TR" altLang="tr-TR" sz="2000" b="1" dirty="0" smtClean="0"/>
              <a:t>DELIVERY</a:t>
            </a:r>
            <a:endParaRPr lang="tr-TR" altLang="tr-TR" sz="2000" b="1" dirty="0"/>
          </a:p>
        </p:txBody>
      </p:sp>
      <p:sp>
        <p:nvSpPr>
          <p:cNvPr id="19" name="Metin kutusu 18"/>
          <p:cNvSpPr txBox="1"/>
          <p:nvPr/>
        </p:nvSpPr>
        <p:spPr bwMode="auto">
          <a:xfrm>
            <a:off x="2446338" y="2512856"/>
            <a:ext cx="3097212" cy="322263"/>
          </a:xfrm>
          <a:prstGeom prst="rect">
            <a:avLst/>
          </a:prstGeom>
          <a:noFill/>
        </p:spPr>
        <p:txBody>
          <a:bodyPr>
            <a:spAutoFit/>
          </a:bodyPr>
          <a:lstStyle/>
          <a:p>
            <a:pPr>
              <a:defRPr/>
            </a:pPr>
            <a:r>
              <a:rPr lang="tr-TR" sz="1500" b="1" dirty="0" smtClean="0">
                <a:latin typeface="+mn-lt"/>
              </a:rPr>
              <a:t>VIA SYSTEM</a:t>
            </a:r>
            <a:endParaRPr lang="tr-TR" sz="1500" b="1" dirty="0">
              <a:latin typeface="+mn-lt"/>
            </a:endParaRPr>
          </a:p>
        </p:txBody>
      </p:sp>
      <p:pic>
        <p:nvPicPr>
          <p:cNvPr id="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5777" y="1037425"/>
            <a:ext cx="520158" cy="785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Düz Bağlayıcı 20"/>
          <p:cNvCxnSpPr/>
          <p:nvPr/>
        </p:nvCxnSpPr>
        <p:spPr bwMode="auto">
          <a:xfrm flipV="1">
            <a:off x="7848600" y="1893731"/>
            <a:ext cx="857250" cy="1411288"/>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bwMode="auto">
          <a:xfrm flipH="1" flipV="1">
            <a:off x="6962775" y="1893731"/>
            <a:ext cx="177165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bwMode="auto">
          <a:xfrm flipH="1">
            <a:off x="3465513" y="2008031"/>
            <a:ext cx="2044700" cy="0"/>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bwMode="auto">
          <a:xfrm flipH="1" flipV="1">
            <a:off x="5497513" y="2008031"/>
            <a:ext cx="1465262" cy="936625"/>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sp>
        <p:nvSpPr>
          <p:cNvPr id="31" name="Metin kutusu 30"/>
          <p:cNvSpPr txBox="1"/>
          <p:nvPr/>
        </p:nvSpPr>
        <p:spPr bwMode="auto">
          <a:xfrm>
            <a:off x="6362244" y="1928662"/>
            <a:ext cx="2233612" cy="287386"/>
          </a:xfrm>
          <a:prstGeom prst="rect">
            <a:avLst/>
          </a:prstGeom>
          <a:noFill/>
        </p:spPr>
        <p:txBody>
          <a:bodyPr>
            <a:spAutoFit/>
          </a:bodyPr>
          <a:lstStyle/>
          <a:p>
            <a:pPr>
              <a:lnSpc>
                <a:spcPts val="1500"/>
              </a:lnSpc>
              <a:defRPr/>
            </a:pPr>
            <a:r>
              <a:rPr lang="tr-TR" sz="1500" b="1" dirty="0" smtClean="0"/>
              <a:t>APROX. 10 BILLION USD</a:t>
            </a:r>
            <a:endParaRPr lang="tr-TR" sz="1500" b="1" dirty="0">
              <a:latin typeface="+mn-lt"/>
            </a:endParaRPr>
          </a:p>
        </p:txBody>
      </p:sp>
      <p:sp>
        <p:nvSpPr>
          <p:cNvPr id="33" name="Metin kutusu 32"/>
          <p:cNvSpPr txBox="1"/>
          <p:nvPr/>
        </p:nvSpPr>
        <p:spPr bwMode="auto">
          <a:xfrm>
            <a:off x="179512" y="1055058"/>
            <a:ext cx="1794081" cy="861774"/>
          </a:xfrm>
          <a:prstGeom prst="rect">
            <a:avLst/>
          </a:prstGeom>
          <a:noFill/>
        </p:spPr>
        <p:txBody>
          <a:bodyPr wrap="none">
            <a:spAutoFit/>
          </a:bodyPr>
          <a:lstStyle/>
          <a:p>
            <a:pPr>
              <a:lnSpc>
                <a:spcPts val="3000"/>
              </a:lnSpc>
              <a:spcBef>
                <a:spcPts val="0"/>
              </a:spcBef>
              <a:defRPr/>
            </a:pPr>
            <a:r>
              <a:rPr lang="tr-TR" sz="7000" b="1" dirty="0" smtClean="0">
                <a:solidFill>
                  <a:srgbClr val="0066FF"/>
                </a:solidFill>
                <a:latin typeface="+mn-lt"/>
              </a:rPr>
              <a:t>35</a:t>
            </a:r>
            <a:endParaRPr lang="tr-TR" sz="7000" b="1" dirty="0">
              <a:solidFill>
                <a:srgbClr val="0066FF"/>
              </a:solidFill>
              <a:latin typeface="+mn-lt"/>
            </a:endParaRPr>
          </a:p>
          <a:p>
            <a:pPr>
              <a:lnSpc>
                <a:spcPts val="3000"/>
              </a:lnSpc>
              <a:spcBef>
                <a:spcPts val="0"/>
              </a:spcBef>
              <a:defRPr/>
            </a:pPr>
            <a:r>
              <a:rPr lang="tr-TR" sz="3500" b="1" dirty="0" smtClean="0">
                <a:solidFill>
                  <a:srgbClr val="0066FF"/>
                </a:solidFill>
              </a:rPr>
              <a:t>MILLION</a:t>
            </a:r>
          </a:p>
        </p:txBody>
      </p:sp>
      <p:sp>
        <p:nvSpPr>
          <p:cNvPr id="3" name="Dikdörtgen 2"/>
          <p:cNvSpPr/>
          <p:nvPr/>
        </p:nvSpPr>
        <p:spPr>
          <a:xfrm>
            <a:off x="196036" y="346990"/>
            <a:ext cx="1709758" cy="516295"/>
          </a:xfrm>
          <a:prstGeom prst="rect">
            <a:avLst/>
          </a:prstGeom>
        </p:spPr>
        <p:txBody>
          <a:bodyPr wrap="square">
            <a:spAutoFit/>
          </a:bodyPr>
          <a:lstStyle/>
          <a:p>
            <a:pPr>
              <a:lnSpc>
                <a:spcPts val="3000"/>
              </a:lnSpc>
              <a:spcBef>
                <a:spcPts val="0"/>
              </a:spcBef>
              <a:defRPr/>
            </a:pPr>
            <a:r>
              <a:rPr lang="tr-TR" sz="4000" b="1" dirty="0">
                <a:solidFill>
                  <a:schemeClr val="accent6">
                    <a:lumMod val="75000"/>
                  </a:schemeClr>
                </a:solidFill>
              </a:rPr>
              <a:t>Budget</a:t>
            </a:r>
          </a:p>
        </p:txBody>
      </p:sp>
      <p:pic>
        <p:nvPicPr>
          <p:cNvPr id="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830" y="1325164"/>
            <a:ext cx="328906" cy="49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970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27"/>
          <p:cNvGrpSpPr>
            <a:grpSpLocks/>
          </p:cNvGrpSpPr>
          <p:nvPr/>
        </p:nvGrpSpPr>
        <p:grpSpPr bwMode="auto">
          <a:xfrm>
            <a:off x="1291880" y="2704197"/>
            <a:ext cx="5328834" cy="889000"/>
            <a:chOff x="-1930912" y="4551624"/>
            <a:chExt cx="5328834" cy="889000"/>
          </a:xfrm>
        </p:grpSpPr>
        <p:pic>
          <p:nvPicPr>
            <p:cNvPr id="45" name="Picture 28" descr="D:\Aile_Users\sencer.kiremitci\Desktop\aile görselleri\bilgisay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222" y="4551624"/>
              <a:ext cx="10287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Metin kutusu 39"/>
            <p:cNvSpPr txBox="1">
              <a:spLocks noChangeArrowheads="1"/>
            </p:cNvSpPr>
            <p:nvPr/>
          </p:nvSpPr>
          <p:spPr bwMode="auto">
            <a:xfrm>
              <a:off x="-1930912" y="4707090"/>
              <a:ext cx="3962239"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2500"/>
                </a:lnSpc>
                <a:spcBef>
                  <a:spcPct val="0"/>
                </a:spcBef>
                <a:buFontTx/>
                <a:buNone/>
              </a:pPr>
              <a:r>
                <a:rPr lang="tr-TR" altLang="tr-TR" sz="2500" b="1" dirty="0" smtClean="0">
                  <a:solidFill>
                    <a:srgbClr val="0070C0"/>
                  </a:solidFill>
                </a:rPr>
                <a:t>Assistance </a:t>
              </a:r>
              <a:r>
                <a:rPr lang="tr-TR" altLang="tr-TR" sz="2500" b="1" dirty="0" err="1" smtClean="0">
                  <a:solidFill>
                    <a:srgbClr val="0070C0"/>
                  </a:solidFill>
                </a:rPr>
                <a:t>Status</a:t>
              </a:r>
              <a:r>
                <a:rPr lang="tr-TR" altLang="tr-TR" sz="2500" b="1" dirty="0" smtClean="0">
                  <a:solidFill>
                    <a:srgbClr val="0070C0"/>
                  </a:solidFill>
                </a:rPr>
                <a:t> Control</a:t>
              </a:r>
            </a:p>
            <a:p>
              <a:pPr eaLnBrk="1" hangingPunct="1">
                <a:lnSpc>
                  <a:spcPts val="2500"/>
                </a:lnSpc>
                <a:spcBef>
                  <a:spcPct val="0"/>
                </a:spcBef>
                <a:buFontTx/>
                <a:buNone/>
              </a:pPr>
              <a:r>
                <a:rPr lang="tr-TR" altLang="tr-TR" sz="2500" b="1" dirty="0" err="1" smtClean="0">
                  <a:solidFill>
                    <a:srgbClr val="0070C0"/>
                  </a:solidFill>
                </a:rPr>
                <a:t>From</a:t>
              </a:r>
              <a:r>
                <a:rPr lang="tr-TR" altLang="tr-TR" sz="2500" b="1" dirty="0" smtClean="0">
                  <a:solidFill>
                    <a:srgbClr val="0070C0"/>
                  </a:solidFill>
                </a:rPr>
                <a:t> PC </a:t>
              </a:r>
              <a:r>
                <a:rPr lang="tr-TR" altLang="tr-TR" sz="2500" b="1" dirty="0" err="1" smtClean="0">
                  <a:solidFill>
                    <a:srgbClr val="0070C0"/>
                  </a:solidFill>
                </a:rPr>
                <a:t>And</a:t>
              </a:r>
              <a:r>
                <a:rPr lang="tr-TR" altLang="tr-TR" sz="2500" b="1" dirty="0" smtClean="0">
                  <a:solidFill>
                    <a:srgbClr val="0070C0"/>
                  </a:solidFill>
                </a:rPr>
                <a:t> Mobile </a:t>
              </a:r>
              <a:r>
                <a:rPr lang="tr-TR" altLang="tr-TR" sz="2500" b="1" dirty="0" err="1" smtClean="0">
                  <a:solidFill>
                    <a:srgbClr val="0070C0"/>
                  </a:solidFill>
                </a:rPr>
                <a:t>Phones</a:t>
              </a:r>
              <a:endParaRPr lang="en-US" altLang="tr-TR" sz="2500" b="1" dirty="0">
                <a:solidFill>
                  <a:srgbClr val="0070C0"/>
                </a:solidFill>
              </a:endParaRPr>
            </a:p>
          </p:txBody>
        </p:sp>
        <p:pic>
          <p:nvPicPr>
            <p:cNvPr id="49" name="Picture 27" descr="D:\Aile_Users\sencer.kiremitci\Desktop\aile görselleri\cept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038" y="4623632"/>
              <a:ext cx="7112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35" descr="D:\Aile_Users\sencer.kiremitci\Desktop\HANDSO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250" y="260648"/>
            <a:ext cx="2377574" cy="246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 42"/>
          <p:cNvGrpSpPr>
            <a:grpSpLocks/>
          </p:cNvGrpSpPr>
          <p:nvPr/>
        </p:nvGrpSpPr>
        <p:grpSpPr bwMode="auto">
          <a:xfrm>
            <a:off x="3563888" y="836712"/>
            <a:ext cx="5103469" cy="1407998"/>
            <a:chOff x="3923608" y="332656"/>
            <a:chExt cx="5103469" cy="1407998"/>
          </a:xfrm>
        </p:grpSpPr>
        <p:cxnSp>
          <p:nvCxnSpPr>
            <p:cNvPr id="39" name="Düz Bağlayıcı 38"/>
            <p:cNvCxnSpPr/>
            <p:nvPr/>
          </p:nvCxnSpPr>
          <p:spPr bwMode="auto">
            <a:xfrm flipH="1">
              <a:off x="3995046" y="1340544"/>
              <a:ext cx="49237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Metin kutusu 44"/>
            <p:cNvSpPr txBox="1">
              <a:spLocks noChangeArrowheads="1"/>
            </p:cNvSpPr>
            <p:nvPr/>
          </p:nvSpPr>
          <p:spPr bwMode="auto">
            <a:xfrm>
              <a:off x="4048616" y="503064"/>
              <a:ext cx="3286028"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lnSpc>
                  <a:spcPts val="2500"/>
                </a:lnSpc>
                <a:spcBef>
                  <a:spcPct val="0"/>
                </a:spcBef>
                <a:buFontTx/>
                <a:buNone/>
              </a:pPr>
              <a:r>
                <a:rPr lang="tr-TR" altLang="tr-TR" sz="3000" b="1" dirty="0" smtClean="0">
                  <a:solidFill>
                    <a:srgbClr val="0070C0"/>
                  </a:solidFill>
                </a:rPr>
                <a:t>FULL AUTOMATION</a:t>
              </a:r>
            </a:p>
            <a:p>
              <a:pPr algn="r" eaLnBrk="1" hangingPunct="1">
                <a:lnSpc>
                  <a:spcPts val="2500"/>
                </a:lnSpc>
                <a:spcBef>
                  <a:spcPct val="0"/>
                </a:spcBef>
                <a:buFontTx/>
                <a:buNone/>
              </a:pPr>
              <a:r>
                <a:rPr lang="tr-TR" altLang="tr-TR" sz="3000" b="1" dirty="0" smtClean="0">
                  <a:solidFill>
                    <a:srgbClr val="0070C0"/>
                  </a:solidFill>
                </a:rPr>
                <a:t>IN PAYMENTS</a:t>
              </a:r>
              <a:endParaRPr lang="tr-TR" altLang="tr-TR" sz="3000" b="1" dirty="0">
                <a:solidFill>
                  <a:srgbClr val="0070C0"/>
                </a:solidFill>
              </a:endParaRPr>
            </a:p>
          </p:txBody>
        </p:sp>
        <p:sp>
          <p:nvSpPr>
            <p:cNvPr id="41" name="Metin kutusu 40"/>
            <p:cNvSpPr txBox="1"/>
            <p:nvPr/>
          </p:nvSpPr>
          <p:spPr>
            <a:xfrm>
              <a:off x="3923608" y="1340544"/>
              <a:ext cx="2087495" cy="400110"/>
            </a:xfrm>
            <a:prstGeom prst="rect">
              <a:avLst/>
            </a:prstGeom>
            <a:noFill/>
          </p:spPr>
          <p:txBody>
            <a:bodyPr wrap="none">
              <a:spAutoFit/>
            </a:bodyPr>
            <a:lstStyle/>
            <a:p>
              <a:pPr>
                <a:defRPr/>
              </a:pPr>
              <a:r>
                <a:rPr lang="tr-TR" sz="2000" b="1" dirty="0" err="1" smtClean="0">
                  <a:solidFill>
                    <a:schemeClr val="tx2">
                      <a:lumMod val="50000"/>
                    </a:schemeClr>
                  </a:solidFill>
                </a:rPr>
                <a:t>Payment</a:t>
              </a:r>
              <a:r>
                <a:rPr lang="tr-TR" sz="2000" b="1" dirty="0" smtClean="0">
                  <a:solidFill>
                    <a:schemeClr val="tx2">
                      <a:lumMod val="50000"/>
                    </a:schemeClr>
                  </a:solidFill>
                </a:rPr>
                <a:t> at Home</a:t>
              </a:r>
              <a:endParaRPr lang="tr-TR" sz="2000" b="1" dirty="0">
                <a:solidFill>
                  <a:schemeClr val="tx2">
                    <a:lumMod val="50000"/>
                  </a:schemeClr>
                </a:solidFill>
              </a:endParaRPr>
            </a:p>
          </p:txBody>
        </p:sp>
        <p:pic>
          <p:nvPicPr>
            <p:cNvPr id="42" name="Picture 36" descr="D:\Aile_Users\sencer.kiremitci\Desktop\PTT-Bonus-Card-Classic-Master-ERKEK-10072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7187" y="332656"/>
              <a:ext cx="1501633" cy="97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Metin kutusu 42"/>
            <p:cNvSpPr txBox="1"/>
            <p:nvPr/>
          </p:nvSpPr>
          <p:spPr>
            <a:xfrm>
              <a:off x="6182516" y="1340544"/>
              <a:ext cx="2844561" cy="400110"/>
            </a:xfrm>
            <a:prstGeom prst="rect">
              <a:avLst/>
            </a:prstGeom>
            <a:noFill/>
          </p:spPr>
          <p:txBody>
            <a:bodyPr wrap="none">
              <a:spAutoFit/>
            </a:bodyPr>
            <a:lstStyle/>
            <a:p>
              <a:pPr>
                <a:defRPr/>
              </a:pPr>
              <a:r>
                <a:rPr lang="tr-TR" sz="2000" b="1" dirty="0" smtClean="0">
                  <a:solidFill>
                    <a:schemeClr val="tx2">
                      <a:lumMod val="75000"/>
                    </a:schemeClr>
                  </a:solidFill>
                </a:rPr>
                <a:t>Transfer </a:t>
              </a:r>
              <a:r>
                <a:rPr lang="tr-TR" sz="2000" b="1" dirty="0" err="1" smtClean="0">
                  <a:solidFill>
                    <a:schemeClr val="tx2">
                      <a:lumMod val="75000"/>
                    </a:schemeClr>
                  </a:solidFill>
                </a:rPr>
                <a:t>to</a:t>
              </a:r>
              <a:r>
                <a:rPr lang="tr-TR" sz="2000" b="1" dirty="0" smtClean="0">
                  <a:solidFill>
                    <a:schemeClr val="tx2">
                      <a:lumMod val="75000"/>
                    </a:schemeClr>
                  </a:solidFill>
                </a:rPr>
                <a:t> Bank </a:t>
              </a:r>
              <a:r>
                <a:rPr lang="tr-TR" sz="2000" b="1" dirty="0" err="1" smtClean="0">
                  <a:solidFill>
                    <a:schemeClr val="tx2">
                      <a:lumMod val="75000"/>
                    </a:schemeClr>
                  </a:solidFill>
                </a:rPr>
                <a:t>Account</a:t>
              </a:r>
              <a:endParaRPr lang="tr-TR" sz="2000" b="1" dirty="0">
                <a:solidFill>
                  <a:schemeClr val="tx2">
                    <a:lumMod val="75000"/>
                  </a:schemeClr>
                </a:solidFill>
              </a:endParaRPr>
            </a:p>
          </p:txBody>
        </p:sp>
        <p:cxnSp>
          <p:nvCxnSpPr>
            <p:cNvPr id="44" name="Düz Bağlayıcı 43"/>
            <p:cNvCxnSpPr/>
            <p:nvPr/>
          </p:nvCxnSpPr>
          <p:spPr bwMode="auto">
            <a:xfrm flipV="1">
              <a:off x="6214371" y="1340544"/>
              <a:ext cx="0" cy="36036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4" name="Grup 53"/>
          <p:cNvGrpSpPr/>
          <p:nvPr/>
        </p:nvGrpSpPr>
        <p:grpSpPr>
          <a:xfrm>
            <a:off x="1115616" y="3861048"/>
            <a:ext cx="6873849" cy="2697654"/>
            <a:chOff x="1475656" y="4001894"/>
            <a:chExt cx="6873849" cy="2697654"/>
          </a:xfrm>
        </p:grpSpPr>
        <p:grpSp>
          <p:nvGrpSpPr>
            <p:cNvPr id="27" name="Grup 51"/>
            <p:cNvGrpSpPr>
              <a:grpSpLocks/>
            </p:cNvGrpSpPr>
            <p:nvPr/>
          </p:nvGrpSpPr>
          <p:grpSpPr bwMode="auto">
            <a:xfrm>
              <a:off x="1475656" y="4001894"/>
              <a:ext cx="6840760" cy="2091402"/>
              <a:chOff x="722362" y="4074025"/>
              <a:chExt cx="6840760" cy="2091402"/>
            </a:xfrm>
          </p:grpSpPr>
          <p:pic>
            <p:nvPicPr>
              <p:cNvPr id="28" name="Picture 38" descr="D:\Aile_Users\sencer.kiremitci\Desktop\3006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2465" y="4967518"/>
                <a:ext cx="1197909" cy="119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up 53"/>
              <p:cNvGrpSpPr>
                <a:grpSpLocks/>
              </p:cNvGrpSpPr>
              <p:nvPr/>
            </p:nvGrpSpPr>
            <p:grpSpPr bwMode="auto">
              <a:xfrm>
                <a:off x="722362" y="4074025"/>
                <a:ext cx="6840760" cy="1011282"/>
                <a:chOff x="629427" y="4074025"/>
                <a:chExt cx="6840760" cy="1011282"/>
              </a:xfrm>
            </p:grpSpPr>
            <p:sp>
              <p:nvSpPr>
                <p:cNvPr id="33" name="Metin kutusu 57"/>
                <p:cNvSpPr txBox="1">
                  <a:spLocks noChangeArrowheads="1"/>
                </p:cNvSpPr>
                <p:nvPr/>
              </p:nvSpPr>
              <p:spPr bwMode="auto">
                <a:xfrm>
                  <a:off x="629427" y="4251399"/>
                  <a:ext cx="1913985" cy="4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2500"/>
                    </a:lnSpc>
                    <a:spcBef>
                      <a:spcPct val="0"/>
                    </a:spcBef>
                    <a:buFontTx/>
                    <a:buNone/>
                  </a:pPr>
                  <a:r>
                    <a:rPr lang="tr-TR" altLang="tr-TR" sz="3500" b="1" dirty="0" smtClean="0">
                      <a:solidFill>
                        <a:srgbClr val="558ED5"/>
                      </a:solidFill>
                    </a:rPr>
                    <a:t>TIMEFOR</a:t>
                  </a:r>
                  <a:endParaRPr lang="tr-TR" altLang="tr-TR" sz="3500" b="1" dirty="0">
                    <a:solidFill>
                      <a:srgbClr val="558ED5"/>
                    </a:solidFill>
                  </a:endParaRPr>
                </a:p>
              </p:txBody>
            </p:sp>
            <p:sp>
              <p:nvSpPr>
                <p:cNvPr id="38" name="Dikdörtgen 37"/>
                <p:cNvSpPr/>
                <p:nvPr/>
              </p:nvSpPr>
              <p:spPr bwMode="auto">
                <a:xfrm>
                  <a:off x="4589451" y="4313429"/>
                  <a:ext cx="2880736" cy="771878"/>
                </a:xfrm>
                <a:prstGeom prst="rect">
                  <a:avLst/>
                </a:prstGeom>
              </p:spPr>
              <p:txBody>
                <a:bodyPr wrap="square">
                  <a:spAutoFit/>
                </a:bodyPr>
                <a:lstStyle/>
                <a:p>
                  <a:pPr algn="r">
                    <a:lnSpc>
                      <a:spcPts val="2500"/>
                    </a:lnSpc>
                    <a:defRPr/>
                  </a:pPr>
                  <a:r>
                    <a:rPr lang="tr-TR" sz="3500" b="1" dirty="0" smtClean="0">
                      <a:solidFill>
                        <a:schemeClr val="tx2">
                          <a:lumMod val="60000"/>
                          <a:lumOff val="40000"/>
                        </a:schemeClr>
                      </a:solidFill>
                    </a:rPr>
                    <a:t>DOCUMENTS</a:t>
                  </a:r>
                </a:p>
                <a:p>
                  <a:pPr algn="r">
                    <a:lnSpc>
                      <a:spcPts val="2500"/>
                    </a:lnSpc>
                    <a:defRPr/>
                  </a:pPr>
                  <a:r>
                    <a:rPr lang="tr-TR" sz="3500" b="1" dirty="0" smtClean="0">
                      <a:solidFill>
                        <a:schemeClr val="tx2">
                          <a:lumMod val="60000"/>
                          <a:lumOff val="40000"/>
                        </a:schemeClr>
                      </a:solidFill>
                    </a:rPr>
                    <a:t>FOR</a:t>
                  </a:r>
                  <a:endParaRPr lang="tr-TR" sz="3500" b="1" dirty="0">
                    <a:solidFill>
                      <a:schemeClr val="tx2">
                        <a:lumMod val="60000"/>
                        <a:lumOff val="40000"/>
                      </a:schemeClr>
                    </a:solidFill>
                  </a:endParaRPr>
                </a:p>
              </p:txBody>
            </p:sp>
            <p:pic>
              <p:nvPicPr>
                <p:cNvPr id="35" name="Picture 37" descr="D:\Aile_Users\sencer.kiremitci\Desktop\KUMSAT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6605" y="4074025"/>
                  <a:ext cx="543222" cy="101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 name="Metin kutusu 21"/>
            <p:cNvSpPr txBox="1"/>
            <p:nvPr/>
          </p:nvSpPr>
          <p:spPr bwMode="auto">
            <a:xfrm>
              <a:off x="1518532" y="5877272"/>
              <a:ext cx="6830973" cy="822276"/>
            </a:xfrm>
            <a:prstGeom prst="rect">
              <a:avLst/>
            </a:prstGeom>
            <a:noFill/>
          </p:spPr>
          <p:txBody>
            <a:bodyPr wrap="none">
              <a:spAutoFit/>
            </a:bodyPr>
            <a:lstStyle/>
            <a:p>
              <a:pPr algn="ctr">
                <a:lnSpc>
                  <a:spcPts val="2800"/>
                </a:lnSpc>
                <a:defRPr/>
              </a:pPr>
              <a:r>
                <a:rPr lang="tr-TR" sz="3000" b="1" dirty="0" smtClean="0">
                  <a:solidFill>
                    <a:schemeClr val="accent2"/>
                  </a:solidFill>
                </a:rPr>
                <a:t>WHOLE </a:t>
              </a:r>
              <a:r>
                <a:rPr lang="tr-TR" sz="3000" b="1" dirty="0">
                  <a:solidFill>
                    <a:schemeClr val="accent2"/>
                  </a:solidFill>
                </a:rPr>
                <a:t>PROCCESES </a:t>
              </a:r>
              <a:r>
                <a:rPr lang="tr-TR" sz="3000" b="1" dirty="0" smtClean="0">
                  <a:solidFill>
                    <a:schemeClr val="accent2"/>
                  </a:solidFill>
                </a:rPr>
                <a:t>COMPLETION PERIOD</a:t>
              </a:r>
            </a:p>
            <a:p>
              <a:pPr algn="ctr">
                <a:lnSpc>
                  <a:spcPts val="2800"/>
                </a:lnSpc>
                <a:defRPr/>
              </a:pPr>
              <a:r>
                <a:rPr lang="tr-TR" sz="3000" b="1" dirty="0" smtClean="0">
                  <a:solidFill>
                    <a:schemeClr val="accent2"/>
                  </a:solidFill>
                </a:rPr>
                <a:t>DECREASED FROM MONTHS TO DAYS</a:t>
              </a:r>
              <a:endParaRPr lang="en-US" sz="3000" b="1" dirty="0">
                <a:solidFill>
                  <a:schemeClr val="accent2"/>
                </a:solidFill>
              </a:endParaRPr>
            </a:p>
          </p:txBody>
        </p:sp>
        <p:sp>
          <p:nvSpPr>
            <p:cNvPr id="52" name="Metin kutusu 50"/>
            <p:cNvSpPr txBox="1">
              <a:spLocks noChangeArrowheads="1"/>
            </p:cNvSpPr>
            <p:nvPr/>
          </p:nvSpPr>
          <p:spPr bwMode="auto">
            <a:xfrm>
              <a:off x="1517433" y="4502537"/>
              <a:ext cx="2694527"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2500"/>
                </a:lnSpc>
                <a:spcBef>
                  <a:spcPct val="0"/>
                </a:spcBef>
                <a:buFontTx/>
                <a:buNone/>
              </a:pPr>
              <a:r>
                <a:rPr lang="tr-TR" altLang="tr-TR" sz="3000" b="1" dirty="0" smtClean="0"/>
                <a:t>APPLICATION</a:t>
              </a:r>
            </a:p>
            <a:p>
              <a:pPr eaLnBrk="1" hangingPunct="1">
                <a:lnSpc>
                  <a:spcPts val="2500"/>
                </a:lnSpc>
                <a:spcBef>
                  <a:spcPct val="0"/>
                </a:spcBef>
                <a:buFontTx/>
                <a:buNone/>
              </a:pPr>
              <a:r>
                <a:rPr lang="tr-TR" altLang="tr-TR" sz="3000" b="1" dirty="0" smtClean="0"/>
                <a:t>DECREASED</a:t>
              </a:r>
            </a:p>
            <a:p>
              <a:pPr eaLnBrk="1" hangingPunct="1">
                <a:lnSpc>
                  <a:spcPts val="2500"/>
                </a:lnSpc>
                <a:spcBef>
                  <a:spcPct val="0"/>
                </a:spcBef>
                <a:buFontTx/>
                <a:buNone/>
              </a:pPr>
              <a:r>
                <a:rPr lang="tr-TR" altLang="tr-TR" sz="3000" b="1" dirty="0" smtClean="0"/>
                <a:t>FROM DAYS TO MINUTES</a:t>
              </a:r>
            </a:p>
          </p:txBody>
        </p:sp>
        <p:sp>
          <p:nvSpPr>
            <p:cNvPr id="53" name="Metin kutusu 50"/>
            <p:cNvSpPr txBox="1">
              <a:spLocks noChangeArrowheads="1"/>
            </p:cNvSpPr>
            <p:nvPr/>
          </p:nvSpPr>
          <p:spPr bwMode="auto">
            <a:xfrm>
              <a:off x="5871121" y="4873729"/>
              <a:ext cx="2445295" cy="107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lnSpc>
                  <a:spcPts val="2500"/>
                </a:lnSpc>
                <a:spcBef>
                  <a:spcPct val="0"/>
                </a:spcBef>
                <a:buFontTx/>
                <a:buNone/>
              </a:pPr>
              <a:r>
                <a:rPr lang="tr-TR" altLang="tr-TR" sz="3000" b="1" dirty="0" smtClean="0"/>
                <a:t>APPLICATION</a:t>
              </a:r>
            </a:p>
            <a:p>
              <a:pPr algn="r" eaLnBrk="1" hangingPunct="1">
                <a:lnSpc>
                  <a:spcPts val="2500"/>
                </a:lnSpc>
                <a:spcBef>
                  <a:spcPct val="0"/>
                </a:spcBef>
                <a:buFontTx/>
                <a:buNone/>
              </a:pPr>
              <a:r>
                <a:rPr lang="tr-TR" altLang="tr-TR" sz="3000" b="1" dirty="0" smtClean="0"/>
                <a:t>DECREASED</a:t>
              </a:r>
            </a:p>
            <a:p>
              <a:pPr algn="r" eaLnBrk="1" hangingPunct="1">
                <a:lnSpc>
                  <a:spcPts val="2500"/>
                </a:lnSpc>
                <a:spcBef>
                  <a:spcPct val="0"/>
                </a:spcBef>
                <a:buFontTx/>
                <a:buNone/>
              </a:pPr>
              <a:r>
                <a:rPr lang="tr-TR" altLang="tr-TR" sz="3000" b="1" dirty="0" smtClean="0"/>
                <a:t>FROM 30 TO 1 </a:t>
              </a:r>
            </a:p>
          </p:txBody>
        </p:sp>
      </p:grpSp>
    </p:spTree>
    <p:extLst>
      <p:ext uri="{BB962C8B-B14F-4D97-AF65-F5344CB8AC3E}">
        <p14:creationId xmlns:p14="http://schemas.microsoft.com/office/powerpoint/2010/main" val="452285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7" descr="D:\Aile_Users\sencer.kiremitci\Desktop\systemintegration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286" y="1844079"/>
            <a:ext cx="3830954" cy="2121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4" name="Dikdörtgen 9"/>
          <p:cNvSpPr>
            <a:spLocks noChangeArrowheads="1"/>
          </p:cNvSpPr>
          <p:nvPr/>
        </p:nvSpPr>
        <p:spPr bwMode="auto">
          <a:xfrm>
            <a:off x="2882900" y="5869260"/>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tr-TR" altLang="tr-TR" sz="1800"/>
          </a:p>
        </p:txBody>
      </p:sp>
      <p:grpSp>
        <p:nvGrpSpPr>
          <p:cNvPr id="65" name="Grup 25"/>
          <p:cNvGrpSpPr>
            <a:grpSpLocks/>
          </p:cNvGrpSpPr>
          <p:nvPr/>
        </p:nvGrpSpPr>
        <p:grpSpPr bwMode="auto">
          <a:xfrm>
            <a:off x="6948488" y="2483122"/>
            <a:ext cx="1612144" cy="1809750"/>
            <a:chOff x="1926647" y="116632"/>
            <a:chExt cx="1612763" cy="1809492"/>
          </a:xfrm>
        </p:grpSpPr>
        <p:sp>
          <p:nvSpPr>
            <p:cNvPr id="86" name="Metin kutusu 85"/>
            <p:cNvSpPr txBox="1"/>
            <p:nvPr/>
          </p:nvSpPr>
          <p:spPr>
            <a:xfrm>
              <a:off x="2183921" y="1556290"/>
              <a:ext cx="1307014" cy="369834"/>
            </a:xfrm>
            <a:prstGeom prst="rect">
              <a:avLst/>
            </a:prstGeom>
            <a:noFill/>
          </p:spPr>
          <p:txBody>
            <a:bodyPr>
              <a:spAutoFit/>
            </a:bodyPr>
            <a:lstStyle/>
            <a:p>
              <a:pPr algn="ctr">
                <a:defRPr/>
              </a:pPr>
              <a:r>
                <a:rPr lang="tr-TR" b="1" dirty="0">
                  <a:solidFill>
                    <a:schemeClr val="tx2">
                      <a:lumMod val="75000"/>
                    </a:schemeClr>
                  </a:solidFill>
                </a:rPr>
                <a:t>EXADATA</a:t>
              </a:r>
            </a:p>
          </p:txBody>
        </p:sp>
        <p:grpSp>
          <p:nvGrpSpPr>
            <p:cNvPr id="87" name="Grup 23"/>
            <p:cNvGrpSpPr>
              <a:grpSpLocks/>
            </p:cNvGrpSpPr>
            <p:nvPr/>
          </p:nvGrpSpPr>
          <p:grpSpPr bwMode="auto">
            <a:xfrm>
              <a:off x="2172364" y="486649"/>
              <a:ext cx="1367046" cy="1152143"/>
              <a:chOff x="1470211" y="76562"/>
              <a:chExt cx="1367046" cy="1152143"/>
            </a:xfrm>
          </p:grpSpPr>
          <p:pic>
            <p:nvPicPr>
              <p:cNvPr id="89" name="Picture 11" descr="D:\Aile_Users\sencer.kiremitci\Desktop\database clip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211" y="260648"/>
                <a:ext cx="1301589" cy="96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Dikdörtgen 89"/>
              <p:cNvSpPr/>
              <p:nvPr/>
            </p:nvSpPr>
            <p:spPr>
              <a:xfrm>
                <a:off x="1484139" y="76562"/>
                <a:ext cx="636866" cy="400110"/>
              </a:xfrm>
              <a:prstGeom prst="rect">
                <a:avLst/>
              </a:prstGeom>
              <a:noFill/>
            </p:spPr>
            <p:txBody>
              <a:bodyPr>
                <a:spAutoFit/>
              </a:bodyPr>
              <a:lstStyle/>
              <a:p>
                <a:pPr algn="ctr">
                  <a:defRPr/>
                </a:pPr>
                <a:r>
                  <a:rPr lang="tr-TR"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X2</a:t>
                </a:r>
              </a:p>
            </p:txBody>
          </p:sp>
          <p:sp>
            <p:nvSpPr>
              <p:cNvPr id="91" name="Dikdörtgen 90"/>
              <p:cNvSpPr/>
              <p:nvPr/>
            </p:nvSpPr>
            <p:spPr>
              <a:xfrm>
                <a:off x="2195736" y="76562"/>
                <a:ext cx="641521" cy="400110"/>
              </a:xfrm>
              <a:prstGeom prst="rect">
                <a:avLst/>
              </a:prstGeom>
              <a:noFill/>
            </p:spPr>
            <p:txBody>
              <a:bodyPr>
                <a:spAutoFit/>
              </a:bodyPr>
              <a:lstStyle/>
              <a:p>
                <a:pPr algn="ctr">
                  <a:defRPr/>
                </a:pPr>
                <a:r>
                  <a:rPr lang="tr-TR"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X3</a:t>
                </a:r>
              </a:p>
            </p:txBody>
          </p:sp>
        </p:grpSp>
        <p:sp>
          <p:nvSpPr>
            <p:cNvPr id="88" name="Dikdörtgen 87"/>
            <p:cNvSpPr/>
            <p:nvPr/>
          </p:nvSpPr>
          <p:spPr>
            <a:xfrm>
              <a:off x="1926647" y="116632"/>
              <a:ext cx="1555831" cy="476986"/>
            </a:xfrm>
            <a:prstGeom prst="rect">
              <a:avLst/>
            </a:prstGeom>
          </p:spPr>
          <p:txBody>
            <a:bodyPr wrap="none">
              <a:spAutoFit/>
            </a:bodyPr>
            <a:lstStyle/>
            <a:p>
              <a:pPr>
                <a:defRPr/>
              </a:pPr>
              <a:r>
                <a:rPr lang="tr-TR" sz="2500" b="1" dirty="0" smtClean="0">
                  <a:solidFill>
                    <a:srgbClr val="7030A0"/>
                  </a:solidFill>
                  <a:latin typeface="+mn-lt"/>
                </a:rPr>
                <a:t>DATABASE</a:t>
              </a:r>
              <a:endParaRPr lang="en-US" sz="2500" b="1" dirty="0">
                <a:solidFill>
                  <a:srgbClr val="7030A0"/>
                </a:solidFill>
                <a:latin typeface="+mn-lt"/>
              </a:endParaRPr>
            </a:p>
          </p:txBody>
        </p:sp>
      </p:grpSp>
      <p:grpSp>
        <p:nvGrpSpPr>
          <p:cNvPr id="66" name="Grup 14356"/>
          <p:cNvGrpSpPr>
            <a:grpSpLocks/>
          </p:cNvGrpSpPr>
          <p:nvPr/>
        </p:nvGrpSpPr>
        <p:grpSpPr bwMode="auto">
          <a:xfrm>
            <a:off x="303213" y="3922985"/>
            <a:ext cx="2841625" cy="2386012"/>
            <a:chOff x="179512" y="4067780"/>
            <a:chExt cx="2842033" cy="2385556"/>
          </a:xfrm>
        </p:grpSpPr>
        <p:sp>
          <p:nvSpPr>
            <p:cNvPr id="80" name="Metin kutusu 79"/>
            <p:cNvSpPr txBox="1"/>
            <p:nvPr/>
          </p:nvSpPr>
          <p:spPr>
            <a:xfrm>
              <a:off x="1076578" y="4407440"/>
              <a:ext cx="1944967" cy="682495"/>
            </a:xfrm>
            <a:prstGeom prst="rect">
              <a:avLst/>
            </a:prstGeom>
            <a:noFill/>
          </p:spPr>
          <p:txBody>
            <a:bodyPr>
              <a:spAutoFit/>
            </a:bodyPr>
            <a:lstStyle/>
            <a:p>
              <a:pPr>
                <a:lnSpc>
                  <a:spcPts val="1500"/>
                </a:lnSpc>
                <a:defRPr/>
              </a:pPr>
              <a:r>
                <a:rPr lang="en-US" b="1" dirty="0">
                  <a:solidFill>
                    <a:schemeClr val="accent4">
                      <a:lumMod val="75000"/>
                    </a:schemeClr>
                  </a:solidFill>
                </a:rPr>
                <a:t>Windows</a:t>
              </a:r>
              <a:endParaRPr lang="tr-TR" b="1" dirty="0">
                <a:solidFill>
                  <a:schemeClr val="accent4">
                    <a:lumMod val="75000"/>
                  </a:schemeClr>
                </a:solidFill>
              </a:endParaRPr>
            </a:p>
            <a:p>
              <a:pPr>
                <a:lnSpc>
                  <a:spcPts val="1500"/>
                </a:lnSpc>
                <a:defRPr/>
              </a:pPr>
              <a:r>
                <a:rPr lang="en-US" b="1" dirty="0">
                  <a:solidFill>
                    <a:schemeClr val="accent4">
                      <a:lumMod val="75000"/>
                    </a:schemeClr>
                  </a:solidFill>
                </a:rPr>
                <a:t>2008</a:t>
              </a:r>
              <a:endParaRPr lang="tr-TR" b="1" dirty="0">
                <a:solidFill>
                  <a:schemeClr val="accent4">
                    <a:lumMod val="75000"/>
                  </a:schemeClr>
                </a:solidFill>
              </a:endParaRPr>
            </a:p>
            <a:p>
              <a:pPr>
                <a:lnSpc>
                  <a:spcPts val="1500"/>
                </a:lnSpc>
                <a:defRPr/>
              </a:pPr>
              <a:r>
                <a:rPr lang="en-US" b="1" dirty="0">
                  <a:solidFill>
                    <a:schemeClr val="accent4">
                      <a:lumMod val="75000"/>
                    </a:schemeClr>
                  </a:solidFill>
                </a:rPr>
                <a:t>Server </a:t>
              </a:r>
            </a:p>
          </p:txBody>
        </p:sp>
        <p:pic>
          <p:nvPicPr>
            <p:cNvPr id="81" name="Picture 13" descr="D:\Aile_Users\sencer.kiremitci\Desktop\SYSTEM ADM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864" y="5369112"/>
              <a:ext cx="1498944" cy="108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Dikdörtgen 81"/>
            <p:cNvSpPr/>
            <p:nvPr/>
          </p:nvSpPr>
          <p:spPr>
            <a:xfrm>
              <a:off x="250959" y="4067780"/>
              <a:ext cx="2142241" cy="369261"/>
            </a:xfrm>
            <a:prstGeom prst="rect">
              <a:avLst/>
            </a:prstGeom>
          </p:spPr>
          <p:txBody>
            <a:bodyPr wrap="none">
              <a:spAutoFit/>
            </a:bodyPr>
            <a:lstStyle/>
            <a:p>
              <a:pPr>
                <a:defRPr/>
              </a:pPr>
              <a:r>
                <a:rPr lang="tr-TR" b="1" dirty="0" smtClean="0">
                  <a:solidFill>
                    <a:schemeClr val="accent4">
                      <a:lumMod val="75000"/>
                    </a:schemeClr>
                  </a:solidFill>
                </a:rPr>
                <a:t>APPLICATION</a:t>
              </a:r>
              <a:r>
                <a:rPr lang="en-US" b="1" dirty="0" smtClean="0">
                  <a:solidFill>
                    <a:schemeClr val="accent4">
                      <a:lumMod val="75000"/>
                    </a:schemeClr>
                  </a:solidFill>
                </a:rPr>
                <a:t> </a:t>
              </a:r>
              <a:r>
                <a:rPr lang="tr-TR" b="1" dirty="0" smtClean="0">
                  <a:solidFill>
                    <a:schemeClr val="accent4">
                      <a:lumMod val="75000"/>
                    </a:schemeClr>
                  </a:solidFill>
                </a:rPr>
                <a:t>LAYER</a:t>
              </a:r>
              <a:r>
                <a:rPr lang="en-US" b="1" dirty="0" smtClean="0">
                  <a:solidFill>
                    <a:schemeClr val="accent4">
                      <a:lumMod val="75000"/>
                    </a:schemeClr>
                  </a:solidFill>
                </a:rPr>
                <a:t> </a:t>
              </a:r>
              <a:endParaRPr lang="tr-TR" b="1" dirty="0">
                <a:solidFill>
                  <a:schemeClr val="accent4">
                    <a:lumMod val="75000"/>
                  </a:schemeClr>
                </a:solidFill>
              </a:endParaRPr>
            </a:p>
          </p:txBody>
        </p:sp>
        <p:sp>
          <p:nvSpPr>
            <p:cNvPr id="83" name="Dikdörtgen 82"/>
            <p:cNvSpPr/>
            <p:nvPr/>
          </p:nvSpPr>
          <p:spPr>
            <a:xfrm>
              <a:off x="179512" y="4131268"/>
              <a:ext cx="1095532" cy="1169763"/>
            </a:xfrm>
            <a:prstGeom prst="rect">
              <a:avLst/>
            </a:prstGeom>
          </p:spPr>
          <p:txBody>
            <a:bodyPr wrap="none">
              <a:spAutoFit/>
            </a:bodyPr>
            <a:lstStyle/>
            <a:p>
              <a:pPr>
                <a:defRPr/>
              </a:pPr>
              <a:r>
                <a:rPr lang="en-US" sz="7000" b="1" dirty="0">
                  <a:solidFill>
                    <a:schemeClr val="tx2">
                      <a:lumMod val="75000"/>
                    </a:schemeClr>
                  </a:solidFill>
                </a:rPr>
                <a:t>16</a:t>
              </a:r>
              <a:endParaRPr lang="en-US" sz="7000" dirty="0"/>
            </a:p>
          </p:txBody>
        </p:sp>
        <p:cxnSp>
          <p:nvCxnSpPr>
            <p:cNvPr id="84" name="Düz Bağlayıcı 83"/>
            <p:cNvCxnSpPr/>
            <p:nvPr/>
          </p:nvCxnSpPr>
          <p:spPr bwMode="auto">
            <a:xfrm flipH="1">
              <a:off x="336697" y="4067780"/>
              <a:ext cx="178778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5" name="Dikdörtgen 14350"/>
            <p:cNvSpPr/>
            <p:nvPr/>
          </p:nvSpPr>
          <p:spPr>
            <a:xfrm>
              <a:off x="1330380" y="4809926"/>
              <a:ext cx="1441420" cy="923330"/>
            </a:xfrm>
            <a:prstGeom prst="rect">
              <a:avLst/>
            </a:prstGeom>
            <a:noFill/>
          </p:spPr>
          <p:txBody>
            <a:bodyPr wrap="none">
              <a:spAutoFit/>
            </a:bodyPr>
            <a:lstStyle/>
            <a:p>
              <a:pPr algn="ctr">
                <a:defRPr/>
              </a:pPr>
              <a:r>
                <a:rPr lang="tr-TR"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J2EE</a:t>
              </a:r>
            </a:p>
          </p:txBody>
        </p:sp>
      </p:grpSp>
      <p:grpSp>
        <p:nvGrpSpPr>
          <p:cNvPr id="67" name="Grup 14357"/>
          <p:cNvGrpSpPr>
            <a:grpSpLocks/>
          </p:cNvGrpSpPr>
          <p:nvPr/>
        </p:nvGrpSpPr>
        <p:grpSpPr bwMode="auto">
          <a:xfrm>
            <a:off x="5380373" y="4704035"/>
            <a:ext cx="2820956" cy="1747731"/>
            <a:chOff x="5181882" y="4633972"/>
            <a:chExt cx="2820653" cy="1747250"/>
          </a:xfrm>
        </p:grpSpPr>
        <p:sp>
          <p:nvSpPr>
            <p:cNvPr id="75" name="Dikdörtgen 7"/>
            <p:cNvSpPr>
              <a:spLocks noChangeArrowheads="1"/>
            </p:cNvSpPr>
            <p:nvPr/>
          </p:nvSpPr>
          <p:spPr bwMode="auto">
            <a:xfrm>
              <a:off x="5402102" y="5995068"/>
              <a:ext cx="2600433" cy="38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ts val="2000"/>
                </a:lnSpc>
                <a:spcBef>
                  <a:spcPct val="0"/>
                </a:spcBef>
                <a:buFontTx/>
                <a:buNone/>
              </a:pPr>
              <a:r>
                <a:rPr lang="tr-TR" altLang="tr-TR" sz="3000" b="1" dirty="0" smtClean="0"/>
                <a:t>SYSTEM ROOM</a:t>
              </a:r>
              <a:endParaRPr lang="en-US" altLang="tr-TR" sz="3000" b="1" dirty="0"/>
            </a:p>
          </p:txBody>
        </p:sp>
        <p:sp>
          <p:nvSpPr>
            <p:cNvPr id="76" name="Satır Belirtme Çizgisi 2 (Kenarlık ve Diğer Çubuk) 75"/>
            <p:cNvSpPr/>
            <p:nvPr/>
          </p:nvSpPr>
          <p:spPr>
            <a:xfrm>
              <a:off x="5392660" y="5054543"/>
              <a:ext cx="1088908" cy="258692"/>
            </a:xfrm>
            <a:prstGeom prst="accentBorderCallout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ACTIVE</a:t>
              </a:r>
              <a:endParaRPr lang="en-US" b="1" dirty="0"/>
            </a:p>
          </p:txBody>
        </p:sp>
        <p:sp>
          <p:nvSpPr>
            <p:cNvPr id="77" name="Satır Belirtme Çizgisi 2 (Kenarlık ve Diğer Çubuk) 76"/>
            <p:cNvSpPr/>
            <p:nvPr/>
          </p:nvSpPr>
          <p:spPr>
            <a:xfrm flipH="1">
              <a:off x="6732366" y="5054543"/>
              <a:ext cx="1122242" cy="258692"/>
            </a:xfrm>
            <a:prstGeom prst="accentBorderCallout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smtClean="0"/>
                <a:t>ACTIVE</a:t>
              </a:r>
              <a:endParaRPr lang="en-US" b="1" dirty="0"/>
            </a:p>
          </p:txBody>
        </p:sp>
        <p:sp>
          <p:nvSpPr>
            <p:cNvPr id="78" name="Metin kutusu 77"/>
            <p:cNvSpPr txBox="1"/>
            <p:nvPr/>
          </p:nvSpPr>
          <p:spPr bwMode="auto">
            <a:xfrm>
              <a:off x="6300612" y="5076762"/>
              <a:ext cx="607948" cy="1093487"/>
            </a:xfrm>
            <a:prstGeom prst="rect">
              <a:avLst/>
            </a:prstGeom>
            <a:noFill/>
          </p:spPr>
          <p:txBody>
            <a:bodyPr wrap="none">
              <a:spAutoFit/>
            </a:bodyPr>
            <a:lstStyle/>
            <a:p>
              <a:pPr>
                <a:defRPr/>
              </a:pPr>
              <a:r>
                <a:rPr lang="tr-TR" sz="6500" b="1" dirty="0">
                  <a:solidFill>
                    <a:srgbClr val="7030A0"/>
                  </a:solidFill>
                  <a:latin typeface="+mn-lt"/>
                </a:rPr>
                <a:t>2</a:t>
              </a:r>
              <a:endParaRPr lang="en-US" sz="6500" b="1" dirty="0">
                <a:solidFill>
                  <a:srgbClr val="7030A0"/>
                </a:solidFill>
                <a:latin typeface="+mn-lt"/>
              </a:endParaRPr>
            </a:p>
          </p:txBody>
        </p:sp>
        <p:sp>
          <p:nvSpPr>
            <p:cNvPr id="79" name="Dikdörtgen 14351"/>
            <p:cNvSpPr/>
            <p:nvPr/>
          </p:nvSpPr>
          <p:spPr>
            <a:xfrm>
              <a:off x="5181882" y="4633972"/>
              <a:ext cx="2816174" cy="523076"/>
            </a:xfrm>
            <a:prstGeom prst="rect">
              <a:avLst/>
            </a:prstGeom>
            <a:noFill/>
          </p:spPr>
          <p:txBody>
            <a:bodyPr wrap="none">
              <a:spAutoFit/>
            </a:bodyPr>
            <a:lstStyle/>
            <a:p>
              <a:pPr algn="ctr">
                <a:defRPr/>
              </a:pPr>
              <a:r>
                <a:rPr lang="tr-T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%100 </a:t>
              </a:r>
              <a:r>
                <a:rPr lang="tr-TR"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VIRTUAL</a:t>
              </a:r>
              <a:endParaRPr lang="tr-TR"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grpSp>
        <p:nvGrpSpPr>
          <p:cNvPr id="68" name="Grup 14355"/>
          <p:cNvGrpSpPr>
            <a:grpSpLocks/>
          </p:cNvGrpSpPr>
          <p:nvPr/>
        </p:nvGrpSpPr>
        <p:grpSpPr bwMode="auto">
          <a:xfrm>
            <a:off x="231774" y="341585"/>
            <a:ext cx="2994995" cy="3071878"/>
            <a:chOff x="6516216" y="620688"/>
            <a:chExt cx="2993889" cy="3072022"/>
          </a:xfrm>
        </p:grpSpPr>
        <p:sp>
          <p:nvSpPr>
            <p:cNvPr id="71" name="Dikdörtgen 8"/>
            <p:cNvSpPr>
              <a:spLocks noChangeArrowheads="1"/>
            </p:cNvSpPr>
            <p:nvPr/>
          </p:nvSpPr>
          <p:spPr bwMode="auto">
            <a:xfrm>
              <a:off x="6516216" y="2276872"/>
              <a:ext cx="136125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tr-TR" sz="5000" dirty="0">
                  <a:solidFill>
                    <a:srgbClr val="7030A0"/>
                  </a:solidFill>
                </a:rPr>
                <a:t>28</a:t>
              </a:r>
              <a:endParaRPr lang="tr-TR" altLang="tr-TR" sz="5000" dirty="0">
                <a:solidFill>
                  <a:srgbClr val="7030A0"/>
                </a:solidFill>
              </a:endParaRPr>
            </a:p>
            <a:p>
              <a:pPr algn="ctr" eaLnBrk="1" hangingPunct="1">
                <a:spcBef>
                  <a:spcPct val="0"/>
                </a:spcBef>
                <a:buFontTx/>
                <a:buNone/>
              </a:pPr>
              <a:r>
                <a:rPr lang="tr-TR" altLang="tr-TR" sz="1800" b="1" dirty="0" smtClean="0">
                  <a:solidFill>
                    <a:srgbClr val="7030A0"/>
                  </a:solidFill>
                </a:rPr>
                <a:t>SOFTWARE</a:t>
              </a:r>
              <a:endParaRPr lang="tr-TR" altLang="tr-TR" sz="1800" b="1" dirty="0">
                <a:solidFill>
                  <a:srgbClr val="7030A0"/>
                </a:solidFill>
              </a:endParaRPr>
            </a:p>
            <a:p>
              <a:pPr algn="ctr" eaLnBrk="1" hangingPunct="1">
                <a:spcBef>
                  <a:spcPct val="0"/>
                </a:spcBef>
                <a:buFontTx/>
                <a:buNone/>
              </a:pPr>
              <a:r>
                <a:rPr lang="tr-TR" altLang="tr-TR" sz="1800" b="1" dirty="0" smtClean="0">
                  <a:solidFill>
                    <a:srgbClr val="7030A0"/>
                  </a:solidFill>
                </a:rPr>
                <a:t>ENGINEER</a:t>
              </a:r>
              <a:endParaRPr lang="tr-TR" altLang="tr-TR" sz="1800" b="1" dirty="0">
                <a:solidFill>
                  <a:srgbClr val="7030A0"/>
                </a:solidFill>
              </a:endParaRPr>
            </a:p>
          </p:txBody>
        </p:sp>
        <p:pic>
          <p:nvPicPr>
            <p:cNvPr id="72" name="Picture 14" descr="D:\Aile_Users\sencer.kiremitci\Desktop\collaboration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316" y="1014428"/>
              <a:ext cx="2106080" cy="147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Dikdörtgen 14353"/>
            <p:cNvSpPr/>
            <p:nvPr/>
          </p:nvSpPr>
          <p:spPr>
            <a:xfrm>
              <a:off x="6587628" y="620688"/>
              <a:ext cx="2922477" cy="477076"/>
            </a:xfrm>
            <a:prstGeom prst="rect">
              <a:avLst/>
            </a:prstGeom>
          </p:spPr>
          <p:txBody>
            <a:bodyPr wrap="none">
              <a:spAutoFit/>
            </a:bodyPr>
            <a:lstStyle/>
            <a:p>
              <a:pPr>
                <a:defRPr/>
              </a:pPr>
              <a:r>
                <a:rPr lang="tr-TR" sz="2500" b="1" dirty="0" smtClean="0">
                  <a:solidFill>
                    <a:srgbClr val="7030A0"/>
                  </a:solidFill>
                  <a:latin typeface="+mn-lt"/>
                </a:rPr>
                <a:t>HUMAN RESOURCES</a:t>
              </a:r>
              <a:endParaRPr lang="tr-TR" sz="2500" b="1" dirty="0">
                <a:solidFill>
                  <a:srgbClr val="7030A0"/>
                </a:solidFill>
                <a:latin typeface="+mn-lt"/>
              </a:endParaRPr>
            </a:p>
          </p:txBody>
        </p:sp>
        <p:sp>
          <p:nvSpPr>
            <p:cNvPr id="74" name="Dikdörtgen 14354"/>
            <p:cNvSpPr>
              <a:spLocks noChangeArrowheads="1"/>
            </p:cNvSpPr>
            <p:nvPr/>
          </p:nvSpPr>
          <p:spPr bwMode="auto">
            <a:xfrm>
              <a:off x="7949583" y="2276872"/>
              <a:ext cx="900234" cy="141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tr-TR" sz="5000" dirty="0">
                  <a:solidFill>
                    <a:schemeClr val="accent1"/>
                  </a:solidFill>
                </a:rPr>
                <a:t>12</a:t>
              </a:r>
              <a:endParaRPr lang="tr-TR" altLang="tr-TR" sz="5000" dirty="0">
                <a:solidFill>
                  <a:schemeClr val="accent1"/>
                </a:solidFill>
              </a:endParaRPr>
            </a:p>
            <a:p>
              <a:pPr algn="ctr" eaLnBrk="1" hangingPunct="1">
                <a:spcBef>
                  <a:spcPct val="0"/>
                </a:spcBef>
                <a:buFontTx/>
                <a:buNone/>
              </a:pPr>
              <a:r>
                <a:rPr lang="tr-TR" altLang="tr-TR" sz="1800" b="1" dirty="0" smtClean="0">
                  <a:solidFill>
                    <a:schemeClr val="accent1"/>
                  </a:solidFill>
                </a:rPr>
                <a:t>EXPERT</a:t>
              </a:r>
            </a:p>
            <a:p>
              <a:pPr algn="ctr" eaLnBrk="1" hangingPunct="1">
                <a:spcBef>
                  <a:spcPct val="0"/>
                </a:spcBef>
                <a:buFontTx/>
                <a:buNone/>
              </a:pPr>
              <a:r>
                <a:rPr lang="tr-TR" altLang="tr-TR" sz="1800" b="1" dirty="0" smtClean="0">
                  <a:solidFill>
                    <a:schemeClr val="accent1"/>
                  </a:solidFill>
                </a:rPr>
                <a:t>STAFF</a:t>
              </a:r>
              <a:endParaRPr lang="en-US" altLang="tr-TR" sz="1800" b="1" dirty="0">
                <a:solidFill>
                  <a:schemeClr val="accent1"/>
                </a:solidFill>
              </a:endParaRPr>
            </a:p>
          </p:txBody>
        </p:sp>
      </p:grpSp>
      <p:pic>
        <p:nvPicPr>
          <p:cNvPr id="69" name="Picture 41" descr="D:\Aile_Users\sencer.kiremitci\Desktop\SERVER B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1875" y="5542235"/>
            <a:ext cx="644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41" descr="D:\Aile_Users\sencer.kiremitci\Desktop\SERVER B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4988" y="5542235"/>
            <a:ext cx="6429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598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Aile_Users\sencer.kiremitci\Desktop\TEAMWORK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290" y="1700808"/>
            <a:ext cx="4458966" cy="390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etin kutusu 4"/>
          <p:cNvSpPr txBox="1">
            <a:spLocks noChangeArrowheads="1"/>
          </p:cNvSpPr>
          <p:nvPr/>
        </p:nvSpPr>
        <p:spPr bwMode="auto">
          <a:xfrm>
            <a:off x="683148" y="620416"/>
            <a:ext cx="2484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2000" b="1" dirty="0" smtClean="0">
                <a:solidFill>
                  <a:srgbClr val="0066FF"/>
                </a:solidFill>
              </a:rPr>
              <a:t>WELFARE INVENTORY</a:t>
            </a:r>
            <a:endParaRPr lang="en-US" altLang="tr-TR" sz="2000" b="1" dirty="0">
              <a:solidFill>
                <a:srgbClr val="0066FF"/>
              </a:solidFill>
            </a:endParaRPr>
          </a:p>
        </p:txBody>
      </p:sp>
      <p:sp>
        <p:nvSpPr>
          <p:cNvPr id="13" name="Metin kutusu 7"/>
          <p:cNvSpPr txBox="1">
            <a:spLocks noChangeArrowheads="1"/>
          </p:cNvSpPr>
          <p:nvPr/>
        </p:nvSpPr>
        <p:spPr bwMode="auto">
          <a:xfrm>
            <a:off x="645643" y="2245242"/>
            <a:ext cx="28109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2000" b="1" dirty="0" smtClean="0">
                <a:solidFill>
                  <a:srgbClr val="7030A0"/>
                </a:solidFill>
              </a:rPr>
              <a:t>ACTIVE REPORTING,</a:t>
            </a:r>
          </a:p>
          <a:p>
            <a:pPr eaLnBrk="1" hangingPunct="1">
              <a:spcBef>
                <a:spcPct val="0"/>
              </a:spcBef>
              <a:buFontTx/>
              <a:buNone/>
            </a:pPr>
            <a:r>
              <a:rPr lang="tr-TR" altLang="tr-TR" sz="2000" b="1" dirty="0" smtClean="0">
                <a:solidFill>
                  <a:srgbClr val="7030A0"/>
                </a:solidFill>
              </a:rPr>
              <a:t>CONTROL, MONITORING</a:t>
            </a:r>
          </a:p>
        </p:txBody>
      </p:sp>
      <p:sp>
        <p:nvSpPr>
          <p:cNvPr id="14" name="Metin kutusu 13"/>
          <p:cNvSpPr txBox="1"/>
          <p:nvPr/>
        </p:nvSpPr>
        <p:spPr bwMode="auto">
          <a:xfrm>
            <a:off x="6876256" y="3563938"/>
            <a:ext cx="1547988" cy="400110"/>
          </a:xfrm>
          <a:prstGeom prst="rect">
            <a:avLst/>
          </a:prstGeom>
          <a:noFill/>
        </p:spPr>
        <p:txBody>
          <a:bodyPr wrap="none">
            <a:spAutoFit/>
          </a:bodyPr>
          <a:lstStyle/>
          <a:p>
            <a:pPr>
              <a:defRPr/>
            </a:pPr>
            <a:r>
              <a:rPr lang="tr-TR" sz="2000" b="1" dirty="0" smtClean="0">
                <a:solidFill>
                  <a:schemeClr val="tx1">
                    <a:lumMod val="65000"/>
                    <a:lumOff val="35000"/>
                  </a:schemeClr>
                </a:solidFill>
              </a:rPr>
              <a:t>SIMULATION</a:t>
            </a:r>
            <a:endParaRPr lang="tr-TR" sz="2000" b="1" dirty="0">
              <a:solidFill>
                <a:schemeClr val="tx1">
                  <a:lumMod val="65000"/>
                  <a:lumOff val="35000"/>
                </a:schemeClr>
              </a:solidFill>
            </a:endParaRPr>
          </a:p>
        </p:txBody>
      </p:sp>
      <p:sp>
        <p:nvSpPr>
          <p:cNvPr id="15" name="Metin kutusu 9"/>
          <p:cNvSpPr txBox="1">
            <a:spLocks noChangeArrowheads="1"/>
          </p:cNvSpPr>
          <p:nvPr/>
        </p:nvSpPr>
        <p:spPr bwMode="auto">
          <a:xfrm>
            <a:off x="572311" y="3572744"/>
            <a:ext cx="2011192" cy="60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2000"/>
              </a:lnSpc>
              <a:spcBef>
                <a:spcPct val="0"/>
              </a:spcBef>
              <a:buFontTx/>
              <a:buNone/>
            </a:pPr>
            <a:r>
              <a:rPr lang="tr-TR" altLang="tr-TR" sz="2000" b="1" dirty="0" smtClean="0">
                <a:solidFill>
                  <a:srgbClr val="00CCFF"/>
                </a:solidFill>
              </a:rPr>
              <a:t>EVIDENCE BASED</a:t>
            </a:r>
          </a:p>
          <a:p>
            <a:pPr eaLnBrk="1" hangingPunct="1">
              <a:lnSpc>
                <a:spcPts val="2000"/>
              </a:lnSpc>
              <a:spcBef>
                <a:spcPct val="0"/>
              </a:spcBef>
              <a:buFontTx/>
              <a:buNone/>
            </a:pPr>
            <a:r>
              <a:rPr lang="tr-TR" altLang="tr-TR" sz="2000" b="1" dirty="0" smtClean="0">
                <a:solidFill>
                  <a:srgbClr val="00CCFF"/>
                </a:solidFill>
              </a:rPr>
              <a:t>SOCIAL POLICY</a:t>
            </a:r>
            <a:endParaRPr lang="tr-TR" altLang="tr-TR" sz="2000" b="1" dirty="0">
              <a:solidFill>
                <a:srgbClr val="00CCFF"/>
              </a:solidFill>
            </a:endParaRPr>
          </a:p>
        </p:txBody>
      </p:sp>
      <p:sp>
        <p:nvSpPr>
          <p:cNvPr id="16" name="Metin kutusu 15"/>
          <p:cNvSpPr txBox="1"/>
          <p:nvPr/>
        </p:nvSpPr>
        <p:spPr bwMode="auto">
          <a:xfrm>
            <a:off x="755576" y="5765254"/>
            <a:ext cx="3679084" cy="707886"/>
          </a:xfrm>
          <a:prstGeom prst="rect">
            <a:avLst/>
          </a:prstGeom>
          <a:noFill/>
        </p:spPr>
        <p:txBody>
          <a:bodyPr wrap="none">
            <a:spAutoFit/>
          </a:bodyPr>
          <a:lstStyle>
            <a:defPPr>
              <a:defRPr lang="en-US"/>
            </a:defPPr>
            <a:lvl1pPr>
              <a:defRPr b="1">
                <a:solidFill>
                  <a:srgbClr val="0066FF"/>
                </a:solidFill>
              </a:defRPr>
            </a:lvl1pPr>
          </a:lstStyle>
          <a:p>
            <a:pPr>
              <a:defRPr/>
            </a:pPr>
            <a:r>
              <a:rPr lang="tr-TR" sz="2000" dirty="0" smtClean="0">
                <a:solidFill>
                  <a:schemeClr val="accent2">
                    <a:lumMod val="75000"/>
                  </a:schemeClr>
                </a:solidFill>
              </a:rPr>
              <a:t>OBJECTIVE CRITERIAS</a:t>
            </a:r>
          </a:p>
          <a:p>
            <a:pPr>
              <a:defRPr/>
            </a:pPr>
            <a:r>
              <a:rPr lang="tr-TR" sz="2000" dirty="0" smtClean="0">
                <a:solidFill>
                  <a:schemeClr val="accent2">
                    <a:lumMod val="75000"/>
                  </a:schemeClr>
                </a:solidFill>
              </a:rPr>
              <a:t>ON NEDDINESS DETERMINATION</a:t>
            </a:r>
          </a:p>
        </p:txBody>
      </p:sp>
      <p:sp>
        <p:nvSpPr>
          <p:cNvPr id="17" name="Metin kutusu 11"/>
          <p:cNvSpPr txBox="1">
            <a:spLocks noChangeArrowheads="1"/>
          </p:cNvSpPr>
          <p:nvPr/>
        </p:nvSpPr>
        <p:spPr bwMode="auto">
          <a:xfrm>
            <a:off x="6443787" y="2267580"/>
            <a:ext cx="13144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2000" b="1" dirty="0" smtClean="0">
                <a:solidFill>
                  <a:schemeClr val="accent2"/>
                </a:solidFill>
              </a:rPr>
              <a:t>INSTANT</a:t>
            </a:r>
          </a:p>
          <a:p>
            <a:pPr eaLnBrk="1" hangingPunct="1">
              <a:spcBef>
                <a:spcPct val="0"/>
              </a:spcBef>
              <a:buFontTx/>
              <a:buNone/>
            </a:pPr>
            <a:r>
              <a:rPr lang="tr-TR" altLang="tr-TR" sz="2000" b="1" dirty="0" smtClean="0">
                <a:solidFill>
                  <a:schemeClr val="accent2"/>
                </a:solidFill>
              </a:rPr>
              <a:t>STATISTICS</a:t>
            </a:r>
            <a:endParaRPr lang="tr-TR" altLang="tr-TR" sz="2000" b="1" dirty="0">
              <a:solidFill>
                <a:schemeClr val="accent2"/>
              </a:solidFill>
            </a:endParaRPr>
          </a:p>
        </p:txBody>
      </p:sp>
      <p:sp>
        <p:nvSpPr>
          <p:cNvPr id="18" name="Metin kutusu 12"/>
          <p:cNvSpPr txBox="1">
            <a:spLocks noChangeArrowheads="1"/>
          </p:cNvSpPr>
          <p:nvPr/>
        </p:nvSpPr>
        <p:spPr bwMode="auto">
          <a:xfrm>
            <a:off x="683568" y="4797152"/>
            <a:ext cx="18998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2000" b="1" dirty="0" smtClean="0">
                <a:solidFill>
                  <a:srgbClr val="00B050"/>
                </a:solidFill>
              </a:rPr>
              <a:t>TRANSPERANCY</a:t>
            </a:r>
            <a:endParaRPr lang="en-US" altLang="tr-TR" sz="2000" b="1" dirty="0">
              <a:solidFill>
                <a:srgbClr val="00B050"/>
              </a:solidFill>
            </a:endParaRPr>
          </a:p>
        </p:txBody>
      </p:sp>
      <p:sp>
        <p:nvSpPr>
          <p:cNvPr id="19" name="Metin kutusu 18"/>
          <p:cNvSpPr txBox="1"/>
          <p:nvPr/>
        </p:nvSpPr>
        <p:spPr bwMode="auto">
          <a:xfrm>
            <a:off x="6642100" y="5792788"/>
            <a:ext cx="2307619" cy="400110"/>
          </a:xfrm>
          <a:prstGeom prst="rect">
            <a:avLst/>
          </a:prstGeom>
          <a:noFill/>
        </p:spPr>
        <p:txBody>
          <a:bodyPr wrap="none">
            <a:spAutoFit/>
          </a:bodyPr>
          <a:lstStyle/>
          <a:p>
            <a:pPr>
              <a:defRPr/>
            </a:pPr>
            <a:r>
              <a:rPr lang="tr-TR" sz="2000" b="1" dirty="0" smtClean="0">
                <a:solidFill>
                  <a:schemeClr val="accent6">
                    <a:lumMod val="75000"/>
                  </a:schemeClr>
                </a:solidFill>
              </a:rPr>
              <a:t>FARE DISTRIBUTION</a:t>
            </a:r>
            <a:endParaRPr lang="tr-TR" sz="2000" b="1" dirty="0">
              <a:solidFill>
                <a:schemeClr val="accent6">
                  <a:lumMod val="75000"/>
                </a:schemeClr>
              </a:solidFill>
            </a:endParaRPr>
          </a:p>
        </p:txBody>
      </p:sp>
      <p:sp>
        <p:nvSpPr>
          <p:cNvPr id="8" name="Metin kutusu 12"/>
          <p:cNvSpPr txBox="1">
            <a:spLocks noChangeArrowheads="1"/>
          </p:cNvSpPr>
          <p:nvPr/>
        </p:nvSpPr>
        <p:spPr bwMode="auto">
          <a:xfrm>
            <a:off x="6791772" y="4870450"/>
            <a:ext cx="1483098" cy="60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2000"/>
              </a:lnSpc>
              <a:spcBef>
                <a:spcPct val="0"/>
              </a:spcBef>
              <a:buFontTx/>
              <a:buNone/>
            </a:pPr>
            <a:r>
              <a:rPr lang="tr-TR" altLang="tr-TR" sz="2000" b="1" dirty="0" smtClean="0">
                <a:solidFill>
                  <a:srgbClr val="282A8A"/>
                </a:solidFill>
              </a:rPr>
              <a:t>SOCIAL RISK</a:t>
            </a:r>
          </a:p>
          <a:p>
            <a:pPr eaLnBrk="1" hangingPunct="1">
              <a:lnSpc>
                <a:spcPts val="2000"/>
              </a:lnSpc>
              <a:spcBef>
                <a:spcPct val="0"/>
              </a:spcBef>
              <a:buFontTx/>
              <a:buNone/>
            </a:pPr>
            <a:r>
              <a:rPr lang="tr-TR" altLang="tr-TR" sz="2000" b="1" dirty="0" smtClean="0">
                <a:solidFill>
                  <a:srgbClr val="282A8A"/>
                </a:solidFill>
              </a:rPr>
              <a:t>ANALYSES</a:t>
            </a:r>
            <a:endParaRPr lang="tr-TR" altLang="tr-TR" sz="2000" b="1" dirty="0">
              <a:solidFill>
                <a:srgbClr val="282A8A"/>
              </a:solidFill>
            </a:endParaRPr>
          </a:p>
        </p:txBody>
      </p:sp>
      <p:sp>
        <p:nvSpPr>
          <p:cNvPr id="9" name="Metin kutusu 7"/>
          <p:cNvSpPr txBox="1">
            <a:spLocks noChangeArrowheads="1"/>
          </p:cNvSpPr>
          <p:nvPr/>
        </p:nvSpPr>
        <p:spPr bwMode="auto">
          <a:xfrm>
            <a:off x="704181" y="1376363"/>
            <a:ext cx="22654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tr-TR" sz="2000" b="1" dirty="0" smtClean="0">
                <a:solidFill>
                  <a:schemeClr val="accent6"/>
                </a:solidFill>
              </a:rPr>
              <a:t>DECISION SUPPORT</a:t>
            </a:r>
            <a:endParaRPr lang="en-US" sz="2000" b="1" dirty="0" smtClean="0">
              <a:solidFill>
                <a:schemeClr val="accent6"/>
              </a:solidFill>
            </a:endParaRPr>
          </a:p>
        </p:txBody>
      </p:sp>
      <p:sp>
        <p:nvSpPr>
          <p:cNvPr id="6" name="Metin kutusu 12"/>
          <p:cNvSpPr txBox="1">
            <a:spLocks noChangeArrowheads="1"/>
          </p:cNvSpPr>
          <p:nvPr/>
        </p:nvSpPr>
        <p:spPr bwMode="auto">
          <a:xfrm>
            <a:off x="3566735" y="386826"/>
            <a:ext cx="4824536" cy="43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ts val="2000"/>
              </a:lnSpc>
              <a:spcBef>
                <a:spcPct val="0"/>
              </a:spcBef>
              <a:buFontTx/>
              <a:buNone/>
            </a:pPr>
            <a:r>
              <a:rPr lang="tr-TR" altLang="tr-TR" sz="4400" b="1" dirty="0" smtClean="0">
                <a:solidFill>
                  <a:srgbClr val="FF0000"/>
                </a:solidFill>
              </a:rPr>
              <a:t>ACHIEVEMENTS</a:t>
            </a:r>
            <a:endParaRPr lang="tr-TR" altLang="tr-TR" sz="4400" b="1" dirty="0">
              <a:solidFill>
                <a:srgbClr val="FF0000"/>
              </a:solidFill>
            </a:endParaRPr>
          </a:p>
        </p:txBody>
      </p:sp>
      <p:sp>
        <p:nvSpPr>
          <p:cNvPr id="20" name="Metin kutusu 19"/>
          <p:cNvSpPr txBox="1"/>
          <p:nvPr/>
        </p:nvSpPr>
        <p:spPr bwMode="auto">
          <a:xfrm>
            <a:off x="5741695" y="1145531"/>
            <a:ext cx="1818190" cy="707886"/>
          </a:xfrm>
          <a:prstGeom prst="rect">
            <a:avLst/>
          </a:prstGeom>
          <a:noFill/>
        </p:spPr>
        <p:txBody>
          <a:bodyPr wrap="none">
            <a:spAutoFit/>
          </a:bodyPr>
          <a:lstStyle/>
          <a:p>
            <a:pPr algn="r">
              <a:defRPr/>
            </a:pPr>
            <a:r>
              <a:rPr lang="tr-TR" sz="2000" b="1" dirty="0" smtClean="0">
                <a:solidFill>
                  <a:schemeClr val="tx1">
                    <a:lumMod val="75000"/>
                    <a:lumOff val="25000"/>
                  </a:schemeClr>
                </a:solidFill>
              </a:rPr>
              <a:t>CASE</a:t>
            </a:r>
            <a:endParaRPr lang="tr-TR" sz="2000" b="1" dirty="0">
              <a:solidFill>
                <a:schemeClr val="tx1">
                  <a:lumMod val="75000"/>
                  <a:lumOff val="25000"/>
                </a:schemeClr>
              </a:solidFill>
            </a:endParaRPr>
          </a:p>
          <a:p>
            <a:pPr algn="r">
              <a:defRPr/>
            </a:pPr>
            <a:r>
              <a:rPr lang="tr-TR" sz="2000" b="1" dirty="0" smtClean="0">
                <a:solidFill>
                  <a:schemeClr val="tx1">
                    <a:lumMod val="75000"/>
                    <a:lumOff val="25000"/>
                  </a:schemeClr>
                </a:solidFill>
              </a:rPr>
              <a:t>MANAGEMENT</a:t>
            </a:r>
            <a:endParaRPr lang="en-US" sz="2000" b="1" dirty="0">
              <a:solidFill>
                <a:schemeClr val="tx1">
                  <a:lumMod val="75000"/>
                  <a:lumOff val="25000"/>
                </a:schemeClr>
              </a:solidFill>
            </a:endParaRPr>
          </a:p>
        </p:txBody>
      </p:sp>
    </p:spTree>
    <p:extLst>
      <p:ext uri="{BB962C8B-B14F-4D97-AF65-F5344CB8AC3E}">
        <p14:creationId xmlns:p14="http://schemas.microsoft.com/office/powerpoint/2010/main" val="887229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Resim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90359"/>
            <a:ext cx="2016224" cy="898078"/>
          </a:xfrm>
          <a:prstGeom prst="rect">
            <a:avLst/>
          </a:prstGeom>
        </p:spPr>
      </p:pic>
      <p:pic>
        <p:nvPicPr>
          <p:cNvPr id="53" name="Picture 2" descr="D:\Aile_Users\sencer.kiremitci\Desktop\turk_bayragi.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8634" y="185712"/>
            <a:ext cx="1209830" cy="90737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6" descr="proje.jpg"/>
          <p:cNvPicPr>
            <a:picLocks noChangeAspect="1"/>
          </p:cNvPicPr>
          <p:nvPr/>
        </p:nvPicPr>
        <p:blipFill>
          <a:blip r:embed="rId5" cstate="print"/>
          <a:srcRect/>
          <a:stretch>
            <a:fillRect/>
          </a:stretch>
        </p:blipFill>
        <p:spPr bwMode="auto">
          <a:xfrm>
            <a:off x="3779912" y="1"/>
            <a:ext cx="1656185" cy="1278794"/>
          </a:xfrm>
          <a:prstGeom prst="rect">
            <a:avLst/>
          </a:prstGeom>
          <a:noFill/>
          <a:ln w="9525">
            <a:noFill/>
            <a:miter lim="800000"/>
            <a:headEnd/>
            <a:tailEnd/>
          </a:ln>
        </p:spPr>
      </p:pic>
      <p:sp>
        <p:nvSpPr>
          <p:cNvPr id="59" name="TextBox 16"/>
          <p:cNvSpPr txBox="1">
            <a:spLocks noChangeArrowheads="1"/>
          </p:cNvSpPr>
          <p:nvPr/>
        </p:nvSpPr>
        <p:spPr bwMode="auto">
          <a:xfrm>
            <a:off x="1139297" y="1124744"/>
            <a:ext cx="6865405" cy="1015663"/>
          </a:xfrm>
          <a:prstGeom prst="rect">
            <a:avLst/>
          </a:prstGeom>
          <a:noFill/>
          <a:ln w="9525">
            <a:noFill/>
            <a:miter lim="800000"/>
            <a:headEnd/>
            <a:tailEnd/>
          </a:ln>
        </p:spPr>
        <p:txBody>
          <a:bodyPr wrap="none">
            <a:spAutoFit/>
          </a:bodyPr>
          <a:lstStyle/>
          <a:p>
            <a:pPr algn="ctr"/>
            <a:r>
              <a:rPr lang="tr-TR" sz="3000" b="1" dirty="0" smtClean="0">
                <a:solidFill>
                  <a:srgbClr val="0070C0"/>
                </a:solidFill>
              </a:rPr>
              <a:t>NEEDINESS SITUTATION INSPECTION TIME</a:t>
            </a:r>
          </a:p>
          <a:p>
            <a:pPr algn="ctr"/>
            <a:r>
              <a:rPr lang="tr-TR" sz="3000" b="1" dirty="0" smtClean="0">
                <a:solidFill>
                  <a:srgbClr val="0070C0"/>
                </a:solidFill>
              </a:rPr>
              <a:t>FOR SOCIAL ASSISTANCE APPLICATION</a:t>
            </a:r>
            <a:endParaRPr lang="tr-TR" sz="3000" b="1" dirty="0">
              <a:solidFill>
                <a:srgbClr val="0070C0"/>
              </a:solidFill>
            </a:endParaRPr>
          </a:p>
        </p:txBody>
      </p:sp>
      <p:sp>
        <p:nvSpPr>
          <p:cNvPr id="61" name="TextBox 21"/>
          <p:cNvSpPr txBox="1">
            <a:spLocks noChangeArrowheads="1"/>
          </p:cNvSpPr>
          <p:nvPr/>
        </p:nvSpPr>
        <p:spPr bwMode="auto">
          <a:xfrm>
            <a:off x="2473881" y="3503330"/>
            <a:ext cx="3394263" cy="861774"/>
          </a:xfrm>
          <a:prstGeom prst="rect">
            <a:avLst/>
          </a:prstGeom>
          <a:noFill/>
          <a:ln w="9525">
            <a:noFill/>
            <a:miter lim="800000"/>
            <a:headEnd/>
            <a:tailEnd/>
          </a:ln>
        </p:spPr>
        <p:txBody>
          <a:bodyPr wrap="none">
            <a:spAutoFit/>
          </a:bodyPr>
          <a:lstStyle/>
          <a:p>
            <a:pPr algn="ctr"/>
            <a:r>
              <a:rPr lang="tr-TR" sz="2500" b="1" dirty="0" smtClean="0">
                <a:solidFill>
                  <a:srgbClr val="0070C0"/>
                </a:solidFill>
              </a:rPr>
              <a:t>INSTITUTIONS REACHED</a:t>
            </a:r>
          </a:p>
          <a:p>
            <a:pPr algn="ctr"/>
            <a:r>
              <a:rPr lang="tr-TR" sz="2500" b="1" dirty="0" smtClean="0">
                <a:solidFill>
                  <a:srgbClr val="0070C0"/>
                </a:solidFill>
              </a:rPr>
              <a:t>ONLINE</a:t>
            </a:r>
            <a:endParaRPr lang="tr-TR" sz="2500" b="1" dirty="0">
              <a:solidFill>
                <a:srgbClr val="0070C0"/>
              </a:solidFill>
            </a:endParaRPr>
          </a:p>
        </p:txBody>
      </p:sp>
      <p:sp>
        <p:nvSpPr>
          <p:cNvPr id="62" name="Rounded Rectangle 27"/>
          <p:cNvSpPr/>
          <p:nvPr/>
        </p:nvSpPr>
        <p:spPr bwMode="auto">
          <a:xfrm>
            <a:off x="5839485" y="2687270"/>
            <a:ext cx="2051594" cy="953453"/>
          </a:xfrm>
          <a:prstGeom prst="roundRect">
            <a:avLst/>
          </a:prstGeom>
          <a:solidFill>
            <a:schemeClr val="tx2"/>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wrap="square">
            <a:spAutoFit/>
          </a:bodyPr>
          <a:lstStyle/>
          <a:p>
            <a:pPr algn="ctr">
              <a:defRPr/>
            </a:pPr>
            <a:r>
              <a:rPr lang="tr-TR" sz="2500" b="1" dirty="0" smtClean="0"/>
              <a:t>APROX.</a:t>
            </a:r>
          </a:p>
          <a:p>
            <a:pPr algn="ctr">
              <a:defRPr/>
            </a:pPr>
            <a:r>
              <a:rPr lang="tr-TR" sz="2500" b="1" dirty="0" smtClean="0"/>
              <a:t>1 MINUTE</a:t>
            </a:r>
            <a:endParaRPr lang="tr-TR" sz="2500" b="1" dirty="0"/>
          </a:p>
        </p:txBody>
      </p:sp>
      <p:sp>
        <p:nvSpPr>
          <p:cNvPr id="63" name="Rounded Rectangle 28"/>
          <p:cNvSpPr/>
          <p:nvPr/>
        </p:nvSpPr>
        <p:spPr bwMode="auto">
          <a:xfrm>
            <a:off x="261180" y="2672878"/>
            <a:ext cx="2284935" cy="953453"/>
          </a:xfrm>
          <a:prstGeom prst="roundRect">
            <a:avLst/>
          </a:prstGeom>
          <a:solidFill>
            <a:schemeClr val="tx2"/>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wrap="square">
            <a:spAutoFit/>
          </a:bodyPr>
          <a:lstStyle/>
          <a:p>
            <a:pPr algn="ctr">
              <a:defRPr/>
            </a:pPr>
            <a:r>
              <a:rPr lang="tr-TR" sz="2500" b="1" dirty="0" smtClean="0"/>
              <a:t>APROX.</a:t>
            </a:r>
          </a:p>
          <a:p>
            <a:pPr algn="ctr">
              <a:defRPr/>
            </a:pPr>
            <a:r>
              <a:rPr lang="tr-TR" sz="2500" b="1" dirty="0" smtClean="0"/>
              <a:t>15-20 DAY</a:t>
            </a:r>
            <a:endParaRPr lang="tr-TR" sz="2500" b="1" dirty="0"/>
          </a:p>
        </p:txBody>
      </p:sp>
      <p:sp>
        <p:nvSpPr>
          <p:cNvPr id="64" name="Striped Right Arrow 93"/>
          <p:cNvSpPr/>
          <p:nvPr/>
        </p:nvSpPr>
        <p:spPr bwMode="auto">
          <a:xfrm>
            <a:off x="3569960" y="2787478"/>
            <a:ext cx="714380" cy="428628"/>
          </a:xfrm>
          <a:prstGeom prst="stripedRigh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endParaRPr lang="en-US">
              <a:solidFill>
                <a:schemeClr val="tx1"/>
              </a:solidFill>
              <a:latin typeface="Arial" charset="0"/>
            </a:endParaRPr>
          </a:p>
        </p:txBody>
      </p:sp>
      <p:sp>
        <p:nvSpPr>
          <p:cNvPr id="65" name="Striped Right Arrow 95"/>
          <p:cNvSpPr/>
          <p:nvPr/>
        </p:nvSpPr>
        <p:spPr bwMode="auto">
          <a:xfrm>
            <a:off x="3569960" y="4620281"/>
            <a:ext cx="714380" cy="428628"/>
          </a:xfrm>
          <a:prstGeom prst="stripedRigh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spAutoFit/>
          </a:bodyPr>
          <a:lstStyle/>
          <a:p>
            <a:pPr>
              <a:defRPr/>
            </a:pPr>
            <a:endParaRPr lang="en-US">
              <a:solidFill>
                <a:schemeClr val="tx1"/>
              </a:solidFill>
              <a:latin typeface="Arial" charset="0"/>
            </a:endParaRPr>
          </a:p>
        </p:txBody>
      </p:sp>
      <p:pic>
        <p:nvPicPr>
          <p:cNvPr id="66" name="Picture 50" descr="G:\IMAGES\44.jpg"/>
          <p:cNvPicPr>
            <a:picLocks noChangeAspect="1" noChangeArrowheads="1"/>
          </p:cNvPicPr>
          <p:nvPr/>
        </p:nvPicPr>
        <p:blipFill>
          <a:blip r:embed="rId6" cstate="print"/>
          <a:srcRect/>
          <a:stretch>
            <a:fillRect/>
          </a:stretch>
        </p:blipFill>
        <p:spPr bwMode="auto">
          <a:xfrm>
            <a:off x="724987" y="4448647"/>
            <a:ext cx="1357322" cy="1905373"/>
          </a:xfrm>
          <a:prstGeom prst="rect">
            <a:avLst/>
          </a:prstGeom>
          <a:ln>
            <a:noFill/>
          </a:ln>
          <a:effectLst>
            <a:softEdge rad="112500"/>
          </a:effectLst>
        </p:spPr>
      </p:pic>
      <p:sp>
        <p:nvSpPr>
          <p:cNvPr id="67" name="Content Placeholder 2"/>
          <p:cNvSpPr txBox="1">
            <a:spLocks/>
          </p:cNvSpPr>
          <p:nvPr/>
        </p:nvSpPr>
        <p:spPr bwMode="auto">
          <a:xfrm>
            <a:off x="-25112" y="1954966"/>
            <a:ext cx="2857520" cy="717912"/>
          </a:xfrm>
          <a:prstGeom prst="rect">
            <a:avLst/>
          </a:prstGeom>
          <a:noFill/>
          <a:ln w="9525">
            <a:noFill/>
            <a:miter lim="800000"/>
            <a:headEnd/>
            <a:tailEnd/>
          </a:ln>
        </p:spPr>
        <p:txBody>
          <a:bodyPr/>
          <a:lstStyle/>
          <a:p>
            <a:pPr marL="0" lvl="1" algn="ctr" eaLnBrk="0" hangingPunct="0">
              <a:spcBef>
                <a:spcPct val="20000"/>
              </a:spcBef>
              <a:buClr>
                <a:srgbClr val="E06724"/>
              </a:buClr>
              <a:buFont typeface="Wingdings" pitchFamily="2" charset="2"/>
              <a:buNone/>
              <a:defRPr/>
            </a:pPr>
            <a:r>
              <a:rPr lang="tr-TR" sz="4000" b="1" dirty="0" smtClean="0">
                <a:ln w="1905"/>
                <a:solidFill>
                  <a:srgbClr val="FF0000"/>
                </a:solidFill>
                <a:effectLst>
                  <a:innerShdw blurRad="69850" dist="43180" dir="5400000">
                    <a:srgbClr val="000000">
                      <a:alpha val="65000"/>
                    </a:srgbClr>
                  </a:innerShdw>
                </a:effectLst>
                <a:latin typeface="+mn-lt"/>
              </a:rPr>
              <a:t>BEFORE</a:t>
            </a:r>
            <a:endParaRPr lang="tr-TR" sz="4000" b="1" dirty="0">
              <a:ln w="1905"/>
              <a:solidFill>
                <a:srgbClr val="FF0000"/>
              </a:solidFill>
              <a:effectLst>
                <a:innerShdw blurRad="69850" dist="43180" dir="5400000">
                  <a:srgbClr val="000000">
                    <a:alpha val="65000"/>
                  </a:srgbClr>
                </a:innerShdw>
              </a:effectLst>
              <a:latin typeface="+mn-lt"/>
            </a:endParaRPr>
          </a:p>
        </p:txBody>
      </p:sp>
      <p:sp>
        <p:nvSpPr>
          <p:cNvPr id="68" name="TextBox 11"/>
          <p:cNvSpPr txBox="1">
            <a:spLocks noChangeArrowheads="1"/>
          </p:cNvSpPr>
          <p:nvPr/>
        </p:nvSpPr>
        <p:spPr bwMode="auto">
          <a:xfrm>
            <a:off x="5472241" y="2022540"/>
            <a:ext cx="2786082" cy="707886"/>
          </a:xfrm>
          <a:prstGeom prst="rect">
            <a:avLst/>
          </a:prstGeom>
          <a:noFill/>
          <a:ln w="9525">
            <a:noFill/>
            <a:miter lim="800000"/>
            <a:headEnd/>
            <a:tailEnd/>
          </a:ln>
        </p:spPr>
        <p:txBody>
          <a:bodyPr>
            <a:spAutoFit/>
          </a:bodyPr>
          <a:lstStyle/>
          <a:p>
            <a:pPr marL="0" lvl="1" algn="ctr">
              <a:defRPr/>
            </a:pPr>
            <a:r>
              <a:rPr lang="tr-TR" sz="4000" b="1" dirty="0" smtClean="0">
                <a:ln w="1905"/>
                <a:solidFill>
                  <a:srgbClr val="FF0000"/>
                </a:solidFill>
                <a:effectLst>
                  <a:innerShdw blurRad="69850" dist="43180" dir="5400000">
                    <a:srgbClr val="000000">
                      <a:alpha val="65000"/>
                    </a:srgbClr>
                  </a:innerShdw>
                </a:effectLst>
              </a:rPr>
              <a:t>AFTER</a:t>
            </a:r>
            <a:endParaRPr lang="tr-TR" sz="4000" b="1" dirty="0">
              <a:solidFill>
                <a:srgbClr val="FF0000"/>
              </a:solidFill>
            </a:endParaRPr>
          </a:p>
        </p:txBody>
      </p:sp>
      <p:grpSp>
        <p:nvGrpSpPr>
          <p:cNvPr id="69" name="Group 45"/>
          <p:cNvGrpSpPr>
            <a:grpSpLocks/>
          </p:cNvGrpSpPr>
          <p:nvPr/>
        </p:nvGrpSpPr>
        <p:grpSpPr bwMode="auto">
          <a:xfrm>
            <a:off x="5142844" y="4227990"/>
            <a:ext cx="3444875" cy="1981200"/>
            <a:chOff x="1428750" y="1506538"/>
            <a:chExt cx="6503306" cy="3760787"/>
          </a:xfrm>
        </p:grpSpPr>
        <p:sp>
          <p:nvSpPr>
            <p:cNvPr id="70" name="Rectangle 23"/>
            <p:cNvSpPr>
              <a:spLocks noChangeArrowheads="1"/>
            </p:cNvSpPr>
            <p:nvPr/>
          </p:nvSpPr>
          <p:spPr bwMode="auto">
            <a:xfrm>
              <a:off x="3606057" y="3840686"/>
              <a:ext cx="207090" cy="207098"/>
            </a:xfrm>
            <a:prstGeom prst="rect">
              <a:avLst/>
            </a:prstGeom>
            <a:solidFill>
              <a:schemeClr val="bg1"/>
            </a:solidFill>
            <a:ln w="9525" algn="ctr">
              <a:solidFill>
                <a:schemeClr val="bg1"/>
              </a:solidFill>
              <a:round/>
              <a:headEnd/>
              <a:tailEnd/>
            </a:ln>
          </p:spPr>
          <p:txBody>
            <a:bodyPr wrap="none">
              <a:spAutoFit/>
            </a:bodyPr>
            <a:lstStyle/>
            <a:p>
              <a:endParaRPr lang="tr-TR"/>
            </a:p>
          </p:txBody>
        </p:sp>
        <p:pic>
          <p:nvPicPr>
            <p:cNvPr id="71" name="Picture 5"/>
            <p:cNvPicPr>
              <a:picLocks noChangeAspect="1" noChangeArrowheads="1"/>
            </p:cNvPicPr>
            <p:nvPr/>
          </p:nvPicPr>
          <p:blipFill>
            <a:blip r:embed="rId7" cstate="print"/>
            <a:srcRect/>
            <a:stretch>
              <a:fillRect/>
            </a:stretch>
          </p:blipFill>
          <p:spPr bwMode="auto">
            <a:xfrm>
              <a:off x="3799901" y="4783333"/>
              <a:ext cx="461091" cy="483992"/>
            </a:xfrm>
            <a:prstGeom prst="rect">
              <a:avLst/>
            </a:prstGeom>
            <a:noFill/>
            <a:ln w="9525">
              <a:noFill/>
              <a:miter lim="800000"/>
              <a:headEnd/>
              <a:tailEnd/>
            </a:ln>
          </p:spPr>
        </p:pic>
        <p:pic>
          <p:nvPicPr>
            <p:cNvPr id="72" name="Picture 4"/>
            <p:cNvPicPr>
              <a:picLocks noChangeAspect="1" noChangeArrowheads="1"/>
            </p:cNvPicPr>
            <p:nvPr/>
          </p:nvPicPr>
          <p:blipFill>
            <a:blip r:embed="rId8" cstate="print"/>
            <a:srcRect/>
            <a:stretch>
              <a:fillRect/>
            </a:stretch>
          </p:blipFill>
          <p:spPr bwMode="auto">
            <a:xfrm>
              <a:off x="4503005" y="4844058"/>
              <a:ext cx="506855" cy="384448"/>
            </a:xfrm>
            <a:prstGeom prst="rect">
              <a:avLst/>
            </a:prstGeom>
            <a:noFill/>
            <a:ln w="9525">
              <a:noFill/>
              <a:miter lim="800000"/>
              <a:headEnd/>
              <a:tailEnd/>
            </a:ln>
          </p:spPr>
        </p:pic>
        <p:pic>
          <p:nvPicPr>
            <p:cNvPr id="73" name="Picture 12" descr="ahbs_logo.jpg"/>
            <p:cNvPicPr>
              <a:picLocks noChangeAspect="1"/>
            </p:cNvPicPr>
            <p:nvPr/>
          </p:nvPicPr>
          <p:blipFill>
            <a:blip r:embed="rId9" cstate="print"/>
            <a:srcRect/>
            <a:stretch>
              <a:fillRect/>
            </a:stretch>
          </p:blipFill>
          <p:spPr bwMode="auto">
            <a:xfrm>
              <a:off x="5393209" y="1712492"/>
              <a:ext cx="926757" cy="549211"/>
            </a:xfrm>
            <a:prstGeom prst="rect">
              <a:avLst/>
            </a:prstGeom>
            <a:noFill/>
            <a:ln w="9525">
              <a:noFill/>
              <a:miter lim="800000"/>
              <a:headEnd/>
              <a:tailEnd/>
            </a:ln>
          </p:spPr>
        </p:pic>
        <p:pic>
          <p:nvPicPr>
            <p:cNvPr id="74" name="Picture 13" descr="Basbakanlik_Vakiflar_Genel_Mudurlugu.gif"/>
            <p:cNvPicPr>
              <a:picLocks noChangeAspect="1"/>
            </p:cNvPicPr>
            <p:nvPr/>
          </p:nvPicPr>
          <p:blipFill>
            <a:blip r:embed="rId10" cstate="print"/>
            <a:srcRect/>
            <a:stretch>
              <a:fillRect/>
            </a:stretch>
          </p:blipFill>
          <p:spPr bwMode="auto">
            <a:xfrm>
              <a:off x="1428750" y="2742263"/>
              <a:ext cx="772298" cy="772328"/>
            </a:xfrm>
            <a:prstGeom prst="rect">
              <a:avLst/>
            </a:prstGeom>
            <a:noFill/>
            <a:ln w="9525">
              <a:noFill/>
              <a:miter lim="800000"/>
              <a:headEnd/>
              <a:tailEnd/>
            </a:ln>
          </p:spPr>
        </p:pic>
        <p:pic>
          <p:nvPicPr>
            <p:cNvPr id="75" name="Picture 14" descr="Gelir_Dairesi_Baskanligi.gif"/>
            <p:cNvPicPr>
              <a:picLocks noChangeAspect="1"/>
            </p:cNvPicPr>
            <p:nvPr/>
          </p:nvPicPr>
          <p:blipFill>
            <a:blip r:embed="rId11" cstate="print"/>
            <a:srcRect/>
            <a:stretch>
              <a:fillRect/>
            </a:stretch>
          </p:blipFill>
          <p:spPr bwMode="auto">
            <a:xfrm>
              <a:off x="6216993" y="2175889"/>
              <a:ext cx="926757" cy="823817"/>
            </a:xfrm>
            <a:prstGeom prst="rect">
              <a:avLst/>
            </a:prstGeom>
            <a:noFill/>
            <a:ln w="9525">
              <a:noFill/>
              <a:miter lim="800000"/>
              <a:headEnd/>
              <a:tailEnd/>
            </a:ln>
          </p:spPr>
        </p:pic>
        <p:pic>
          <p:nvPicPr>
            <p:cNvPr id="76" name="Picture 15" descr="logo_eokul.jpg"/>
            <p:cNvPicPr>
              <a:picLocks noChangeAspect="1"/>
            </p:cNvPicPr>
            <p:nvPr/>
          </p:nvPicPr>
          <p:blipFill>
            <a:blip r:embed="rId12" cstate="print"/>
            <a:srcRect/>
            <a:stretch>
              <a:fillRect/>
            </a:stretch>
          </p:blipFill>
          <p:spPr bwMode="auto">
            <a:xfrm>
              <a:off x="4311993" y="1506538"/>
              <a:ext cx="872982" cy="566374"/>
            </a:xfrm>
            <a:prstGeom prst="rect">
              <a:avLst/>
            </a:prstGeom>
            <a:noFill/>
            <a:ln w="9525">
              <a:noFill/>
              <a:miter lim="800000"/>
              <a:headEnd/>
              <a:tailEnd/>
            </a:ln>
          </p:spPr>
        </p:pic>
        <p:pic>
          <p:nvPicPr>
            <p:cNvPr id="77" name="Picture 16" descr="sgk.jpg"/>
            <p:cNvPicPr>
              <a:picLocks noChangeAspect="1"/>
            </p:cNvPicPr>
            <p:nvPr/>
          </p:nvPicPr>
          <p:blipFill>
            <a:blip r:embed="rId13" cstate="print"/>
            <a:srcRect/>
            <a:stretch>
              <a:fillRect/>
            </a:stretch>
          </p:blipFill>
          <p:spPr bwMode="auto">
            <a:xfrm>
              <a:off x="5393209" y="4441386"/>
              <a:ext cx="846667" cy="514885"/>
            </a:xfrm>
            <a:prstGeom prst="rect">
              <a:avLst/>
            </a:prstGeom>
            <a:noFill/>
            <a:ln w="9525">
              <a:noFill/>
              <a:miter lim="800000"/>
              <a:headEnd/>
              <a:tailEnd/>
            </a:ln>
          </p:spPr>
        </p:pic>
        <p:pic>
          <p:nvPicPr>
            <p:cNvPr id="78" name="Picture 18" descr="shcek_logo_150_glow.png"/>
            <p:cNvPicPr>
              <a:picLocks noChangeAspect="1"/>
            </p:cNvPicPr>
            <p:nvPr/>
          </p:nvPicPr>
          <p:blipFill>
            <a:blip r:embed="rId14" cstate="print"/>
            <a:srcRect/>
            <a:stretch>
              <a:fillRect/>
            </a:stretch>
          </p:blipFill>
          <p:spPr bwMode="auto">
            <a:xfrm>
              <a:off x="1943614" y="1763981"/>
              <a:ext cx="720811" cy="720840"/>
            </a:xfrm>
            <a:prstGeom prst="rect">
              <a:avLst/>
            </a:prstGeom>
            <a:noFill/>
            <a:ln w="9525">
              <a:noFill/>
              <a:miter lim="800000"/>
              <a:headEnd/>
              <a:tailEnd/>
            </a:ln>
          </p:spPr>
        </p:pic>
        <p:pic>
          <p:nvPicPr>
            <p:cNvPr id="79" name="Picture 19" descr="takbis.jpg"/>
            <p:cNvPicPr>
              <a:picLocks noChangeAspect="1"/>
            </p:cNvPicPr>
            <p:nvPr/>
          </p:nvPicPr>
          <p:blipFill>
            <a:blip r:embed="rId15" cstate="print"/>
            <a:srcRect/>
            <a:stretch>
              <a:fillRect/>
            </a:stretch>
          </p:blipFill>
          <p:spPr bwMode="auto">
            <a:xfrm>
              <a:off x="1789155" y="3720546"/>
              <a:ext cx="720811" cy="720840"/>
            </a:xfrm>
            <a:prstGeom prst="rect">
              <a:avLst/>
            </a:prstGeom>
            <a:noFill/>
            <a:ln w="9525">
              <a:noFill/>
              <a:miter lim="800000"/>
              <a:headEnd/>
              <a:tailEnd/>
            </a:ln>
          </p:spPr>
        </p:pic>
        <p:pic>
          <p:nvPicPr>
            <p:cNvPr id="80" name="Picture 20" descr="tarım ve koyisleri.jpg"/>
            <p:cNvPicPr>
              <a:picLocks noChangeAspect="1"/>
            </p:cNvPicPr>
            <p:nvPr/>
          </p:nvPicPr>
          <p:blipFill>
            <a:blip r:embed="rId16" cstate="print"/>
            <a:srcRect/>
            <a:stretch>
              <a:fillRect/>
            </a:stretch>
          </p:blipFill>
          <p:spPr bwMode="auto">
            <a:xfrm>
              <a:off x="2664425" y="4544362"/>
              <a:ext cx="669324" cy="669351"/>
            </a:xfrm>
            <a:prstGeom prst="rect">
              <a:avLst/>
            </a:prstGeom>
            <a:noFill/>
            <a:ln w="9525">
              <a:noFill/>
              <a:miter lim="800000"/>
              <a:headEnd/>
              <a:tailEnd/>
            </a:ln>
          </p:spPr>
        </p:pic>
        <p:pic>
          <p:nvPicPr>
            <p:cNvPr id="81" name="Picture 22" descr="yesilkart_logo.jpg"/>
            <p:cNvPicPr>
              <a:picLocks noChangeAspect="1"/>
            </p:cNvPicPr>
            <p:nvPr/>
          </p:nvPicPr>
          <p:blipFill>
            <a:blip r:embed="rId17" cstate="print"/>
            <a:srcRect/>
            <a:stretch>
              <a:fillRect/>
            </a:stretch>
          </p:blipFill>
          <p:spPr bwMode="auto">
            <a:xfrm>
              <a:off x="3076317" y="1506538"/>
              <a:ext cx="617838" cy="489713"/>
            </a:xfrm>
            <a:prstGeom prst="rect">
              <a:avLst/>
            </a:prstGeom>
            <a:noFill/>
            <a:ln w="9525">
              <a:noFill/>
              <a:miter lim="800000"/>
              <a:headEnd/>
              <a:tailEnd/>
            </a:ln>
          </p:spPr>
        </p:pic>
        <p:pic>
          <p:nvPicPr>
            <p:cNvPr id="82" name="Picture 26" descr="proje.jpg"/>
            <p:cNvPicPr>
              <a:picLocks noChangeAspect="1"/>
            </p:cNvPicPr>
            <p:nvPr/>
          </p:nvPicPr>
          <p:blipFill>
            <a:blip r:embed="rId5" cstate="print"/>
            <a:srcRect/>
            <a:stretch>
              <a:fillRect/>
            </a:stretch>
          </p:blipFill>
          <p:spPr bwMode="auto">
            <a:xfrm>
              <a:off x="3678212" y="2762950"/>
              <a:ext cx="1334099" cy="1070962"/>
            </a:xfrm>
            <a:prstGeom prst="rect">
              <a:avLst/>
            </a:prstGeom>
            <a:noFill/>
            <a:ln w="9525">
              <a:noFill/>
              <a:miter lim="800000"/>
              <a:headEnd/>
              <a:tailEnd/>
            </a:ln>
          </p:spPr>
        </p:pic>
        <p:sp>
          <p:nvSpPr>
            <p:cNvPr id="83" name="TextBox 61"/>
            <p:cNvSpPr txBox="1"/>
            <p:nvPr/>
          </p:nvSpPr>
          <p:spPr bwMode="auto">
            <a:xfrm>
              <a:off x="6011058" y="4029483"/>
              <a:ext cx="1316081" cy="458569"/>
            </a:xfrm>
            <a:prstGeom prst="rect">
              <a:avLst/>
            </a:prstGeom>
            <a:noFill/>
          </p:spPr>
          <p:txBody>
            <a:bodyPr>
              <a:spAutoFit/>
            </a:bodyPr>
            <a:lstStyle/>
            <a:p>
              <a:pPr>
                <a:defRPr/>
              </a:pPr>
              <a:r>
                <a:rPr lang="tr-TR" sz="800" b="1" dirty="0">
                  <a:ln w="1905"/>
                  <a:solidFill>
                    <a:srgbClr val="0070C0"/>
                  </a:solidFill>
                  <a:effectLst>
                    <a:innerShdw blurRad="69850" dist="43180" dir="5400000">
                      <a:srgbClr val="000000">
                        <a:alpha val="65000"/>
                      </a:srgbClr>
                    </a:innerShdw>
                  </a:effectLst>
                </a:rPr>
                <a:t>MERNİS</a:t>
              </a:r>
              <a:endParaRPr lang="en-US" sz="800" b="1" dirty="0">
                <a:ln w="1905"/>
                <a:solidFill>
                  <a:srgbClr val="0070C0"/>
                </a:solidFill>
                <a:effectLst>
                  <a:innerShdw blurRad="69850" dist="43180" dir="5400000">
                    <a:srgbClr val="000000">
                      <a:alpha val="65000"/>
                    </a:srgbClr>
                  </a:innerShdw>
                </a:effectLst>
              </a:endParaRPr>
            </a:p>
          </p:txBody>
        </p:sp>
        <p:cxnSp>
          <p:nvCxnSpPr>
            <p:cNvPr id="84" name="Straight Arrow Connector 62"/>
            <p:cNvCxnSpPr/>
            <p:nvPr/>
          </p:nvCxnSpPr>
          <p:spPr bwMode="auto">
            <a:xfrm rot="10800000">
              <a:off x="2825312" y="2491936"/>
              <a:ext cx="824151" cy="566529"/>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5" name="Straight Arrow Connector 63"/>
            <p:cNvCxnSpPr/>
            <p:nvPr/>
          </p:nvCxnSpPr>
          <p:spPr bwMode="auto">
            <a:xfrm flipV="1">
              <a:off x="4878198" y="2329209"/>
              <a:ext cx="515469" cy="464071"/>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6" name="Straight Arrow Connector 73"/>
            <p:cNvCxnSpPr/>
            <p:nvPr/>
          </p:nvCxnSpPr>
          <p:spPr bwMode="auto">
            <a:xfrm>
              <a:off x="5084987" y="3359809"/>
              <a:ext cx="1027941" cy="51230"/>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7" name="Straight Arrow Connector 74"/>
            <p:cNvCxnSpPr/>
            <p:nvPr/>
          </p:nvCxnSpPr>
          <p:spPr bwMode="auto">
            <a:xfrm flipV="1">
              <a:off x="5135933" y="2690823"/>
              <a:ext cx="875099" cy="256144"/>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8" name="Straight Arrow Connector 75"/>
            <p:cNvCxnSpPr/>
            <p:nvPr/>
          </p:nvCxnSpPr>
          <p:spPr bwMode="auto">
            <a:xfrm rot="10800000">
              <a:off x="2405744" y="3206124"/>
              <a:ext cx="1030939" cy="102457"/>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9" name="Straight Arrow Connector 76"/>
            <p:cNvCxnSpPr/>
            <p:nvPr/>
          </p:nvCxnSpPr>
          <p:spPr bwMode="auto">
            <a:xfrm rot="10800000" flipV="1">
              <a:off x="2663479" y="3670196"/>
              <a:ext cx="824151" cy="358600"/>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0" name="Straight Arrow Connector 77"/>
            <p:cNvCxnSpPr/>
            <p:nvPr/>
          </p:nvCxnSpPr>
          <p:spPr bwMode="auto">
            <a:xfrm rot="5400000">
              <a:off x="3231056" y="3876665"/>
              <a:ext cx="668986" cy="563420"/>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1" name="Straight Arrow Connector 78"/>
            <p:cNvCxnSpPr/>
            <p:nvPr/>
          </p:nvCxnSpPr>
          <p:spPr bwMode="auto">
            <a:xfrm rot="16200000" flipV="1">
              <a:off x="3514827" y="2202272"/>
              <a:ext cx="464071" cy="410578"/>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2" name="Straight Arrow Connector 79"/>
            <p:cNvCxnSpPr/>
            <p:nvPr/>
          </p:nvCxnSpPr>
          <p:spPr bwMode="auto">
            <a:xfrm rot="5400000" flipH="1" flipV="1">
              <a:off x="4362955" y="2279908"/>
              <a:ext cx="464071" cy="152844"/>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3" name="Straight Arrow Connector 80"/>
            <p:cNvCxnSpPr/>
            <p:nvPr/>
          </p:nvCxnSpPr>
          <p:spPr bwMode="auto">
            <a:xfrm>
              <a:off x="4980094" y="3772653"/>
              <a:ext cx="929044" cy="307372"/>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4" name="Straight Arrow Connector 81"/>
            <p:cNvCxnSpPr/>
            <p:nvPr/>
          </p:nvCxnSpPr>
          <p:spPr bwMode="auto">
            <a:xfrm>
              <a:off x="4827252" y="3977568"/>
              <a:ext cx="515469" cy="464071"/>
            </a:xfrm>
            <a:prstGeom prst="straightConnector1">
              <a:avLst/>
            </a:prstGeom>
            <a:ln>
              <a:headEnd type="arrow"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95" name="Straight Arrow Connector 82"/>
            <p:cNvCxnSpPr/>
            <p:nvPr/>
          </p:nvCxnSpPr>
          <p:spPr bwMode="auto">
            <a:xfrm rot="5400000">
              <a:off x="3858993" y="4290047"/>
              <a:ext cx="638852" cy="212780"/>
            </a:xfrm>
            <a:prstGeom prst="straightConnector1">
              <a:avLst/>
            </a:prstGeom>
            <a:ln>
              <a:solidFill>
                <a:srgbClr val="0070C0"/>
              </a:solidFill>
              <a:headEnd type="arrow"/>
              <a:tailEnd type="arrow"/>
            </a:ln>
          </p:spPr>
          <p:style>
            <a:lnRef idx="2">
              <a:schemeClr val="accent2"/>
            </a:lnRef>
            <a:fillRef idx="0">
              <a:schemeClr val="accent2"/>
            </a:fillRef>
            <a:effectRef idx="1">
              <a:schemeClr val="accent2"/>
            </a:effectRef>
            <a:fontRef idx="minor">
              <a:schemeClr val="tx1"/>
            </a:fontRef>
          </p:style>
        </p:cxnSp>
        <p:cxnSp>
          <p:nvCxnSpPr>
            <p:cNvPr id="96" name="Straight Arrow Connector 83"/>
            <p:cNvCxnSpPr/>
            <p:nvPr/>
          </p:nvCxnSpPr>
          <p:spPr bwMode="auto">
            <a:xfrm rot="16200000" flipH="1">
              <a:off x="4357962" y="4363488"/>
              <a:ext cx="644879" cy="71926"/>
            </a:xfrm>
            <a:prstGeom prst="straightConnector1">
              <a:avLst/>
            </a:prstGeom>
            <a:ln>
              <a:solidFill>
                <a:srgbClr val="0070C0"/>
              </a:solidFill>
              <a:headEnd type="arrow"/>
              <a:tailEnd type="arrow"/>
            </a:ln>
          </p:spPr>
          <p:style>
            <a:lnRef idx="2">
              <a:schemeClr val="accent2"/>
            </a:lnRef>
            <a:fillRef idx="0">
              <a:schemeClr val="accent2"/>
            </a:fillRef>
            <a:effectRef idx="1">
              <a:schemeClr val="accent2"/>
            </a:effectRef>
            <a:fontRef idx="minor">
              <a:schemeClr val="tx1"/>
            </a:fontRef>
          </p:style>
        </p:cxnSp>
        <p:pic>
          <p:nvPicPr>
            <p:cNvPr id="97" name="Picture 39" descr="G:\logo.png"/>
            <p:cNvPicPr>
              <a:picLocks noChangeAspect="1" noChangeArrowheads="1"/>
            </p:cNvPicPr>
            <p:nvPr/>
          </p:nvPicPr>
          <p:blipFill>
            <a:blip r:embed="rId18" cstate="print"/>
            <a:srcRect/>
            <a:stretch>
              <a:fillRect/>
            </a:stretch>
          </p:blipFill>
          <p:spPr bwMode="auto">
            <a:xfrm>
              <a:off x="6211206" y="3100216"/>
              <a:ext cx="1720850" cy="476250"/>
            </a:xfrm>
            <a:prstGeom prst="rect">
              <a:avLst/>
            </a:prstGeom>
            <a:noFill/>
            <a:ln w="9525">
              <a:noFill/>
              <a:miter lim="800000"/>
              <a:headEnd/>
              <a:tailEnd/>
            </a:ln>
          </p:spPr>
        </p:pic>
      </p:grpSp>
    </p:spTree>
    <p:extLst>
      <p:ext uri="{BB962C8B-B14F-4D97-AF65-F5344CB8AC3E}">
        <p14:creationId xmlns:p14="http://schemas.microsoft.com/office/powerpoint/2010/main" val="3239250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Aile_Users\sencer.kiremitci\Desktop\FUTURE WORK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310" y="1693744"/>
            <a:ext cx="7010805" cy="4067518"/>
          </a:xfrm>
          <a:prstGeom prst="roundRect">
            <a:avLst>
              <a:gd name="adj" fmla="val 8594"/>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a:extLst/>
        </p:spPr>
      </p:pic>
      <p:sp>
        <p:nvSpPr>
          <p:cNvPr id="8" name="Metin kutusu 7"/>
          <p:cNvSpPr txBox="1"/>
          <p:nvPr/>
        </p:nvSpPr>
        <p:spPr bwMode="auto">
          <a:xfrm>
            <a:off x="1122840" y="6053226"/>
            <a:ext cx="2729080" cy="400110"/>
          </a:xfrm>
          <a:prstGeom prst="rect">
            <a:avLst/>
          </a:prstGeom>
          <a:noFill/>
        </p:spPr>
        <p:txBody>
          <a:bodyPr wrap="none">
            <a:spAutoFit/>
          </a:bodyPr>
          <a:lstStyle>
            <a:defPPr>
              <a:defRPr lang="en-US"/>
            </a:defPPr>
            <a:lvl1pPr>
              <a:defRPr sz="2500" b="1">
                <a:solidFill>
                  <a:schemeClr val="bg2">
                    <a:lumMod val="90000"/>
                  </a:schemeClr>
                </a:solidFill>
              </a:defRPr>
            </a:lvl1pPr>
          </a:lstStyle>
          <a:p>
            <a:pPr>
              <a:defRPr/>
            </a:pPr>
            <a:r>
              <a:rPr lang="tr-TR" sz="2000" dirty="0" smtClean="0">
                <a:solidFill>
                  <a:schemeClr val="accent1">
                    <a:lumMod val="75000"/>
                  </a:schemeClr>
                </a:solidFill>
              </a:rPr>
              <a:t>MOBILE TECHNOLOGIES</a:t>
            </a:r>
            <a:endParaRPr lang="en-US" sz="2000" dirty="0" smtClean="0">
              <a:solidFill>
                <a:schemeClr val="accent1">
                  <a:lumMod val="75000"/>
                </a:schemeClr>
              </a:solidFill>
            </a:endParaRPr>
          </a:p>
        </p:txBody>
      </p:sp>
      <p:sp>
        <p:nvSpPr>
          <p:cNvPr id="9" name="Metin kutusu 8"/>
          <p:cNvSpPr txBox="1">
            <a:spLocks noChangeArrowheads="1"/>
          </p:cNvSpPr>
          <p:nvPr/>
        </p:nvSpPr>
        <p:spPr bwMode="auto">
          <a:xfrm>
            <a:off x="7092279" y="4149080"/>
            <a:ext cx="18728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tr-TR" altLang="tr-TR" sz="2000" b="1" dirty="0" smtClean="0">
                <a:solidFill>
                  <a:schemeClr val="accent4">
                    <a:lumMod val="60000"/>
                    <a:lumOff val="40000"/>
                  </a:schemeClr>
                </a:solidFill>
              </a:rPr>
              <a:t>GEOGRAPHICAL</a:t>
            </a:r>
          </a:p>
          <a:p>
            <a:pPr eaLnBrk="1" hangingPunct="1">
              <a:spcBef>
                <a:spcPct val="0"/>
              </a:spcBef>
              <a:buFontTx/>
              <a:buNone/>
            </a:pPr>
            <a:r>
              <a:rPr lang="tr-TR" altLang="tr-TR" sz="2000" b="1" dirty="0" smtClean="0">
                <a:solidFill>
                  <a:schemeClr val="accent4">
                    <a:lumMod val="60000"/>
                    <a:lumOff val="40000"/>
                  </a:schemeClr>
                </a:solidFill>
              </a:rPr>
              <a:t>INFORMATION SYSTEM</a:t>
            </a:r>
            <a:endParaRPr lang="en-US" altLang="tr-TR" sz="2000" b="1" dirty="0">
              <a:solidFill>
                <a:schemeClr val="accent4">
                  <a:lumMod val="60000"/>
                  <a:lumOff val="40000"/>
                </a:schemeClr>
              </a:solidFill>
            </a:endParaRPr>
          </a:p>
        </p:txBody>
      </p:sp>
      <p:sp>
        <p:nvSpPr>
          <p:cNvPr id="10" name="Metin kutusu 9"/>
          <p:cNvSpPr txBox="1"/>
          <p:nvPr/>
        </p:nvSpPr>
        <p:spPr bwMode="auto">
          <a:xfrm>
            <a:off x="2123727" y="1703130"/>
            <a:ext cx="2053767" cy="861774"/>
          </a:xfrm>
          <a:prstGeom prst="rect">
            <a:avLst/>
          </a:prstGeom>
          <a:noFill/>
        </p:spPr>
        <p:txBody>
          <a:bodyPr wrap="none">
            <a:spAutoFit/>
          </a:bodyPr>
          <a:lstStyle/>
          <a:p>
            <a:pPr>
              <a:defRPr/>
            </a:pPr>
            <a:r>
              <a:rPr lang="tr-TR" sz="2500" b="1" dirty="0" smtClean="0">
                <a:solidFill>
                  <a:schemeClr val="bg2">
                    <a:lumMod val="90000"/>
                  </a:schemeClr>
                </a:solidFill>
              </a:rPr>
              <a:t>BUSSINES</a:t>
            </a:r>
          </a:p>
          <a:p>
            <a:pPr>
              <a:defRPr/>
            </a:pPr>
            <a:r>
              <a:rPr lang="tr-TR" sz="2500" b="1" dirty="0" smtClean="0">
                <a:solidFill>
                  <a:schemeClr val="bg2">
                    <a:lumMod val="90000"/>
                  </a:schemeClr>
                </a:solidFill>
              </a:rPr>
              <a:t>INTELLIGENCE</a:t>
            </a:r>
            <a:endParaRPr lang="tr-TR" sz="2500" b="1" dirty="0">
              <a:solidFill>
                <a:schemeClr val="bg2">
                  <a:lumMod val="90000"/>
                </a:schemeClr>
              </a:solidFill>
            </a:endParaRPr>
          </a:p>
        </p:txBody>
      </p:sp>
      <p:sp>
        <p:nvSpPr>
          <p:cNvPr id="11" name="Dikdörtgen 10"/>
          <p:cNvSpPr/>
          <p:nvPr/>
        </p:nvSpPr>
        <p:spPr bwMode="auto">
          <a:xfrm>
            <a:off x="2892084" y="325861"/>
            <a:ext cx="4403771" cy="1323439"/>
          </a:xfrm>
          <a:prstGeom prst="rect">
            <a:avLst/>
          </a:prstGeom>
          <a:noFill/>
        </p:spPr>
        <p:txBody>
          <a:bodyPr wrap="none">
            <a:spAutoFit/>
          </a:bodyPr>
          <a:lstStyle/>
          <a:p>
            <a:pPr algn="ctr">
              <a:defRPr/>
            </a:pPr>
            <a:r>
              <a:rPr lang="tr-TR" sz="8000" b="1" dirty="0" smtClean="0">
                <a:gradFill flip="none" rotWithShape="1">
                  <a:gsLst>
                    <a:gs pos="0">
                      <a:schemeClr val="tx2">
                        <a:lumMod val="75000"/>
                      </a:schemeClr>
                    </a:gs>
                    <a:gs pos="39999">
                      <a:schemeClr val="tx2">
                        <a:lumMod val="60000"/>
                        <a:lumOff val="40000"/>
                      </a:schemeClr>
                    </a:gs>
                    <a:gs pos="70000">
                      <a:srgbClr val="C4D6EB"/>
                    </a:gs>
                    <a:gs pos="100000">
                      <a:schemeClr val="accent1">
                        <a:lumMod val="20000"/>
                        <a:lumOff val="80000"/>
                      </a:schemeClr>
                    </a:gs>
                  </a:gsLst>
                  <a:lin ang="0" scaled="1"/>
                  <a:tileRect/>
                </a:gradFill>
              </a:rPr>
              <a:t>FUTURE…</a:t>
            </a:r>
            <a:endParaRPr lang="tr-TR" sz="8000" b="1" dirty="0">
              <a:gradFill flip="none" rotWithShape="1">
                <a:gsLst>
                  <a:gs pos="0">
                    <a:schemeClr val="tx2">
                      <a:lumMod val="75000"/>
                    </a:schemeClr>
                  </a:gs>
                  <a:gs pos="39999">
                    <a:schemeClr val="tx2">
                      <a:lumMod val="60000"/>
                      <a:lumOff val="40000"/>
                    </a:schemeClr>
                  </a:gs>
                  <a:gs pos="70000">
                    <a:srgbClr val="C4D6EB"/>
                  </a:gs>
                  <a:gs pos="100000">
                    <a:schemeClr val="accent1">
                      <a:lumMod val="20000"/>
                      <a:lumOff val="80000"/>
                    </a:schemeClr>
                  </a:gs>
                </a:gsLst>
                <a:lin ang="0" scaled="1"/>
                <a:tileRect/>
              </a:gradFill>
            </a:endParaRPr>
          </a:p>
        </p:txBody>
      </p:sp>
    </p:spTree>
    <p:extLst>
      <p:ext uri="{BB962C8B-B14F-4D97-AF65-F5344CB8AC3E}">
        <p14:creationId xmlns:p14="http://schemas.microsoft.com/office/powerpoint/2010/main" val="419233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2840" y="1484784"/>
            <a:ext cx="8661648" cy="5184576"/>
          </a:xfrm>
        </p:spPr>
        <p:txBody>
          <a:bodyPr>
            <a:normAutofit/>
          </a:bodyPr>
          <a:lstStyle/>
          <a:p>
            <a:pPr marL="0" lvl="1" indent="0">
              <a:buFont typeface="Arial" pitchFamily="34" charset="0"/>
              <a:buChar char="•"/>
            </a:pPr>
            <a:endParaRPr lang="tr-TR" sz="3500" b="1" dirty="0" smtClean="0"/>
          </a:p>
          <a:p>
            <a:pPr marL="0" lvl="1" indent="0">
              <a:buFont typeface="Arial" pitchFamily="34" charset="0"/>
              <a:buChar char="•"/>
            </a:pPr>
            <a:endParaRPr lang="tr-TR" sz="3500" b="1" dirty="0"/>
          </a:p>
          <a:p>
            <a:pPr marL="0" lvl="1" indent="0">
              <a:buFont typeface="Arial" pitchFamily="34" charset="0"/>
              <a:buChar char="•"/>
            </a:pPr>
            <a:r>
              <a:rPr lang="tr-TR" sz="3500" b="1" dirty="0"/>
              <a:t>Selected Economic Indicators </a:t>
            </a:r>
            <a:r>
              <a:rPr lang="tr-TR" sz="3500" b="1" dirty="0" err="1"/>
              <a:t>About</a:t>
            </a:r>
            <a:r>
              <a:rPr lang="tr-TR" sz="3500" b="1" dirty="0"/>
              <a:t> </a:t>
            </a:r>
            <a:r>
              <a:rPr lang="tr-TR" sz="3500" b="1" dirty="0" err="1"/>
              <a:t>Turkey</a:t>
            </a:r>
            <a:endParaRPr lang="tr-TR" sz="3500" b="1" dirty="0"/>
          </a:p>
          <a:p>
            <a:pPr marL="0" lvl="1" indent="0">
              <a:buFont typeface="Arial" pitchFamily="34" charset="0"/>
              <a:buChar char="•"/>
            </a:pPr>
            <a:r>
              <a:rPr lang="tr-TR" sz="3500" b="1" dirty="0" err="1"/>
              <a:t>Turkey’s</a:t>
            </a:r>
            <a:r>
              <a:rPr lang="tr-TR" sz="3500" b="1" dirty="0"/>
              <a:t> </a:t>
            </a:r>
            <a:r>
              <a:rPr lang="tr-TR" sz="3500" b="1" dirty="0" err="1"/>
              <a:t>Social</a:t>
            </a:r>
            <a:r>
              <a:rPr lang="tr-TR" sz="3500" b="1" dirty="0"/>
              <a:t> Assistance </a:t>
            </a:r>
            <a:r>
              <a:rPr lang="tr-TR" sz="3500" b="1" dirty="0" err="1"/>
              <a:t>System</a:t>
            </a:r>
            <a:r>
              <a:rPr lang="tr-TR" sz="3500" b="1" dirty="0"/>
              <a:t> At a </a:t>
            </a:r>
            <a:r>
              <a:rPr lang="tr-TR" sz="3500" b="1" dirty="0" err="1"/>
              <a:t>Glance</a:t>
            </a:r>
            <a:endParaRPr lang="tr-TR" sz="3500" b="1" dirty="0"/>
          </a:p>
          <a:p>
            <a:pPr marL="0" lvl="1" indent="0">
              <a:buFont typeface="Arial" pitchFamily="34" charset="0"/>
              <a:buChar char="•"/>
            </a:pPr>
            <a:r>
              <a:rPr lang="tr-TR" sz="3500" b="1" dirty="0" err="1"/>
              <a:t>Turkey’s</a:t>
            </a:r>
            <a:r>
              <a:rPr lang="tr-TR" sz="3500" b="1" dirty="0"/>
              <a:t> </a:t>
            </a:r>
            <a:r>
              <a:rPr lang="tr-TR" sz="3500" b="1" dirty="0" err="1"/>
              <a:t>Integrated</a:t>
            </a:r>
            <a:r>
              <a:rPr lang="tr-TR" sz="3500" b="1" dirty="0"/>
              <a:t> </a:t>
            </a:r>
            <a:r>
              <a:rPr lang="tr-TR" sz="3500" b="1" dirty="0" err="1"/>
              <a:t>Social</a:t>
            </a:r>
            <a:r>
              <a:rPr lang="tr-TR" sz="3500" b="1" dirty="0"/>
              <a:t> Assistance </a:t>
            </a:r>
            <a:r>
              <a:rPr lang="tr-TR" sz="3500" b="1" dirty="0" err="1"/>
              <a:t>System</a:t>
            </a:r>
            <a:r>
              <a:rPr lang="tr-TR" sz="3500" b="1" dirty="0"/>
              <a:t> (ISAS Project)</a:t>
            </a:r>
          </a:p>
          <a:p>
            <a:pPr algn="ctr">
              <a:buNone/>
            </a:pPr>
            <a:endParaRPr lang="tr-TR" sz="4000" b="1"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2016224" cy="898078"/>
          </a:xfrm>
          <a:prstGeom prst="rect">
            <a:avLst/>
          </a:prstGeom>
        </p:spPr>
      </p:pic>
      <p:sp>
        <p:nvSpPr>
          <p:cNvPr id="4" name="2 İçerik Yer Tutucusu"/>
          <p:cNvSpPr txBox="1">
            <a:spLocks/>
          </p:cNvSpPr>
          <p:nvPr/>
        </p:nvSpPr>
        <p:spPr>
          <a:xfrm>
            <a:off x="2897512" y="476672"/>
            <a:ext cx="453650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tr-TR" sz="3500" b="1" dirty="0" smtClean="0">
                <a:solidFill>
                  <a:schemeClr val="tx2">
                    <a:lumMod val="75000"/>
                  </a:schemeClr>
                </a:solidFill>
              </a:rPr>
              <a:t>PRESENTATION PLAN</a:t>
            </a:r>
            <a:endParaRPr lang="tr-TR" sz="4000" b="1" dirty="0">
              <a:solidFill>
                <a:schemeClr val="tx2">
                  <a:lumMod val="75000"/>
                </a:schemeClr>
              </a:solidFill>
            </a:endParaRPr>
          </a:p>
        </p:txBody>
      </p:sp>
      <p:pic>
        <p:nvPicPr>
          <p:cNvPr id="5" name="Picture 2" descr="D:\Aile_Users\sencer.kiremitci\Desktop\turk_bayrag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594" y="361387"/>
            <a:ext cx="1209830" cy="907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9792" y="2526918"/>
            <a:ext cx="3744416" cy="3740672"/>
          </a:xfrm>
        </p:spPr>
      </p:pic>
      <p:sp>
        <p:nvSpPr>
          <p:cNvPr id="13" name="Dikdörtgen 12"/>
          <p:cNvSpPr/>
          <p:nvPr/>
        </p:nvSpPr>
        <p:spPr>
          <a:xfrm>
            <a:off x="1517241" y="1522096"/>
            <a:ext cx="6534472" cy="1015663"/>
          </a:xfrm>
          <a:prstGeom prst="rect">
            <a:avLst/>
          </a:prstGeom>
        </p:spPr>
        <p:txBody>
          <a:bodyPr wrap="square">
            <a:spAutoFit/>
          </a:bodyPr>
          <a:lstStyle/>
          <a:p>
            <a:pPr lvl="0" algn="ctr" fontAlgn="base">
              <a:spcBef>
                <a:spcPct val="0"/>
              </a:spcBef>
              <a:spcAft>
                <a:spcPct val="0"/>
              </a:spcAft>
            </a:pPr>
            <a:r>
              <a:rPr kumimoji="0" lang="tr-TR" sz="3000" b="1" i="0" u="none" strike="noStrike" cap="none" normalizeH="0" baseline="0" dirty="0" smtClean="0">
                <a:ln>
                  <a:noFill/>
                </a:ln>
                <a:solidFill>
                  <a:srgbClr val="FF0000"/>
                </a:solidFill>
                <a:effectLst/>
                <a:latin typeface="+mj-lt"/>
                <a:ea typeface="Calibri" pitchFamily="34" charset="0"/>
                <a:cs typeface="Calibri" pitchFamily="34" charset="0"/>
              </a:rPr>
              <a:t>KINDLY SUBMITTED</a:t>
            </a:r>
          </a:p>
          <a:p>
            <a:pPr lvl="0" algn="ctr" fontAlgn="base">
              <a:spcBef>
                <a:spcPct val="0"/>
              </a:spcBef>
              <a:spcAft>
                <a:spcPct val="0"/>
              </a:spcAft>
            </a:pPr>
            <a:r>
              <a:rPr kumimoji="0" lang="tr-TR" sz="3000" b="1" i="0" u="none" strike="noStrike" cap="none" normalizeH="0" baseline="0" dirty="0" smtClean="0">
                <a:ln>
                  <a:noFill/>
                </a:ln>
                <a:solidFill>
                  <a:srgbClr val="FF0000"/>
                </a:solidFill>
                <a:effectLst/>
                <a:latin typeface="+mj-lt"/>
                <a:ea typeface="Calibri" pitchFamily="34" charset="0"/>
                <a:cs typeface="Calibri" pitchFamily="34" charset="0"/>
              </a:rPr>
              <a:t>FOR</a:t>
            </a:r>
            <a:r>
              <a:rPr kumimoji="0" lang="tr-TR" sz="3000" b="1" i="0" u="none" strike="noStrike" cap="none" normalizeH="0" dirty="0" smtClean="0">
                <a:ln>
                  <a:noFill/>
                </a:ln>
                <a:solidFill>
                  <a:srgbClr val="FF0000"/>
                </a:solidFill>
                <a:effectLst/>
                <a:latin typeface="+mj-lt"/>
                <a:ea typeface="Calibri" pitchFamily="34" charset="0"/>
                <a:cs typeface="Calibri" pitchFamily="34" charset="0"/>
              </a:rPr>
              <a:t> YOUR INFORMATION</a:t>
            </a:r>
            <a:endParaRPr kumimoji="0" lang="tr-TR" sz="3000" b="0" i="0" u="none" strike="noStrike" cap="none" normalizeH="0" baseline="0" dirty="0" smtClean="0">
              <a:ln>
                <a:noFill/>
              </a:ln>
              <a:solidFill>
                <a:schemeClr val="tx1"/>
              </a:solidFill>
              <a:effectLst/>
              <a:latin typeface="+mj-lt"/>
              <a:cs typeface="Arial" pitchFamily="34" charset="0"/>
            </a:endParaRPr>
          </a:p>
        </p:txBody>
      </p:sp>
      <p:pic>
        <p:nvPicPr>
          <p:cNvPr id="18" name="Picture 3" descr="D:\Aile_Users\sencer.kiremitci\Desktop\IIIA-Ministry-of-Family-and-Social-Poli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51154"/>
            <a:ext cx="2441522"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85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2016224" cy="898078"/>
          </a:xfrm>
          <a:prstGeom prst="rect">
            <a:avLst/>
          </a:prstGeom>
        </p:spPr>
      </p:pic>
      <p:sp>
        <p:nvSpPr>
          <p:cNvPr id="4" name="2 İçerik Yer Tutucusu"/>
          <p:cNvSpPr txBox="1">
            <a:spLocks/>
          </p:cNvSpPr>
          <p:nvPr/>
        </p:nvSpPr>
        <p:spPr>
          <a:xfrm>
            <a:off x="2627784" y="476672"/>
            <a:ext cx="4320480"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Font typeface="Arial" pitchFamily="34" charset="0"/>
              <a:buNone/>
            </a:pPr>
            <a:r>
              <a:rPr lang="tr-TR" b="1" dirty="0" smtClean="0">
                <a:solidFill>
                  <a:schemeClr val="tx2">
                    <a:lumMod val="75000"/>
                  </a:schemeClr>
                </a:solidFill>
              </a:rPr>
              <a:t>SELECTED ECONOMIC</a:t>
            </a:r>
          </a:p>
          <a:p>
            <a:pPr marL="0" indent="0">
              <a:lnSpc>
                <a:spcPts val="3000"/>
              </a:lnSpc>
              <a:spcBef>
                <a:spcPts val="0"/>
              </a:spcBef>
              <a:buFont typeface="Arial" pitchFamily="34" charset="0"/>
              <a:buNone/>
            </a:pPr>
            <a:r>
              <a:rPr lang="tr-TR" b="1" dirty="0" smtClean="0">
                <a:solidFill>
                  <a:schemeClr val="tx2">
                    <a:lumMod val="75000"/>
                  </a:schemeClr>
                </a:solidFill>
              </a:rPr>
              <a:t>INDICATORS</a:t>
            </a:r>
            <a:endParaRPr lang="tr-TR" b="1" dirty="0">
              <a:solidFill>
                <a:schemeClr val="tx2">
                  <a:lumMod val="75000"/>
                </a:schemeClr>
              </a:solidFill>
            </a:endParaRPr>
          </a:p>
        </p:txBody>
      </p:sp>
      <p:pic>
        <p:nvPicPr>
          <p:cNvPr id="6" name="Picture 2" descr="D:\Aile_Users\sencer.kiremitci\Desktop\Turk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24" y="1844824"/>
            <a:ext cx="4046240" cy="4046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yagram 6"/>
          <p:cNvGraphicFramePr/>
          <p:nvPr>
            <p:extLst>
              <p:ext uri="{D42A27DB-BD31-4B8C-83A1-F6EECF244321}">
                <p14:modId xmlns:p14="http://schemas.microsoft.com/office/powerpoint/2010/main" val="3166119978"/>
              </p:ext>
            </p:extLst>
          </p:nvPr>
        </p:nvGraphicFramePr>
        <p:xfrm>
          <a:off x="4543028" y="1556792"/>
          <a:ext cx="4241576" cy="5081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D:\Aile_Users\sencer.kiremitci\Desktop\turk_bayragi.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8594" y="361387"/>
            <a:ext cx="1209830" cy="90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007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2016224" cy="898078"/>
          </a:xfrm>
          <a:prstGeom prst="rect">
            <a:avLst/>
          </a:prstGeom>
        </p:spPr>
      </p:pic>
      <p:pic>
        <p:nvPicPr>
          <p:cNvPr id="6" name="Picture 2" descr="D:\Aile_Users\sencer.kiremitci\Desktop\Turk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24" y="1831032"/>
            <a:ext cx="4046240" cy="4046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yagram 6"/>
          <p:cNvGraphicFramePr/>
          <p:nvPr>
            <p:extLst>
              <p:ext uri="{D42A27DB-BD31-4B8C-83A1-F6EECF244321}">
                <p14:modId xmlns:p14="http://schemas.microsoft.com/office/powerpoint/2010/main" val="1758683090"/>
              </p:ext>
            </p:extLst>
          </p:nvPr>
        </p:nvGraphicFramePr>
        <p:xfrm>
          <a:off x="4543028" y="1556792"/>
          <a:ext cx="4241576" cy="5081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D:\Aile_Users\sencer.kiremitci\Desktop\turk_bayragi.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8594" y="361387"/>
            <a:ext cx="1209830" cy="907373"/>
          </a:xfrm>
          <a:prstGeom prst="rect">
            <a:avLst/>
          </a:prstGeom>
          <a:noFill/>
          <a:extLst>
            <a:ext uri="{909E8E84-426E-40DD-AFC4-6F175D3DCCD1}">
              <a14:hiddenFill xmlns:a14="http://schemas.microsoft.com/office/drawing/2010/main">
                <a:solidFill>
                  <a:srgbClr val="FFFFFF"/>
                </a:solidFill>
              </a14:hiddenFill>
            </a:ext>
          </a:extLst>
        </p:spPr>
      </p:pic>
      <p:sp>
        <p:nvSpPr>
          <p:cNvPr id="8" name="2 İçerik Yer Tutucusu"/>
          <p:cNvSpPr txBox="1">
            <a:spLocks/>
          </p:cNvSpPr>
          <p:nvPr/>
        </p:nvSpPr>
        <p:spPr>
          <a:xfrm>
            <a:off x="2627784" y="476672"/>
            <a:ext cx="4320480"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Font typeface="Arial" pitchFamily="34" charset="0"/>
              <a:buNone/>
            </a:pPr>
            <a:r>
              <a:rPr lang="tr-TR" b="1" dirty="0" smtClean="0">
                <a:solidFill>
                  <a:schemeClr val="tx2">
                    <a:lumMod val="75000"/>
                  </a:schemeClr>
                </a:solidFill>
              </a:rPr>
              <a:t>SELECTED ECONOMIC</a:t>
            </a:r>
          </a:p>
          <a:p>
            <a:pPr marL="0" indent="0">
              <a:lnSpc>
                <a:spcPts val="3000"/>
              </a:lnSpc>
              <a:spcBef>
                <a:spcPts val="0"/>
              </a:spcBef>
              <a:buFont typeface="Arial" pitchFamily="34" charset="0"/>
              <a:buNone/>
            </a:pPr>
            <a:r>
              <a:rPr lang="tr-TR" b="1" dirty="0" smtClean="0">
                <a:solidFill>
                  <a:schemeClr val="tx2">
                    <a:lumMod val="75000"/>
                  </a:schemeClr>
                </a:solidFill>
              </a:rPr>
              <a:t>INDICATORS</a:t>
            </a:r>
            <a:endParaRPr lang="tr-TR" b="1" dirty="0">
              <a:solidFill>
                <a:schemeClr val="tx2">
                  <a:lumMod val="75000"/>
                </a:schemeClr>
              </a:solidFill>
            </a:endParaRPr>
          </a:p>
        </p:txBody>
      </p:sp>
    </p:spTree>
    <p:extLst>
      <p:ext uri="{BB962C8B-B14F-4D97-AF65-F5344CB8AC3E}">
        <p14:creationId xmlns:p14="http://schemas.microsoft.com/office/powerpoint/2010/main" val="1107516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2016224" cy="898078"/>
          </a:xfrm>
          <a:prstGeom prst="rect">
            <a:avLst/>
          </a:prstGeom>
        </p:spPr>
      </p:pic>
      <p:sp>
        <p:nvSpPr>
          <p:cNvPr id="4" name="2 İçerik Yer Tutucusu"/>
          <p:cNvSpPr txBox="1">
            <a:spLocks/>
          </p:cNvSpPr>
          <p:nvPr/>
        </p:nvSpPr>
        <p:spPr>
          <a:xfrm>
            <a:off x="2809105" y="476672"/>
            <a:ext cx="4536504"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Font typeface="Arial" pitchFamily="34" charset="0"/>
              <a:buNone/>
            </a:pPr>
            <a:r>
              <a:rPr lang="tr-TR" sz="3500" b="1" dirty="0" smtClean="0">
                <a:solidFill>
                  <a:schemeClr val="tx2">
                    <a:lumMod val="75000"/>
                  </a:schemeClr>
                </a:solidFill>
              </a:rPr>
              <a:t>SOCIAL ASSISTANCES IN TURKEY</a:t>
            </a:r>
            <a:endParaRPr lang="tr-TR" sz="3500" b="1" dirty="0">
              <a:solidFill>
                <a:schemeClr val="tx2">
                  <a:lumMod val="75000"/>
                </a:schemeClr>
              </a:solidFill>
            </a:endParaRPr>
          </a:p>
        </p:txBody>
      </p:sp>
      <p:pic>
        <p:nvPicPr>
          <p:cNvPr id="5" name="Picture 2" descr="D:\Aile_Users\sencer.kiremitci\Desktop\turk_bayrag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634" y="361387"/>
            <a:ext cx="1209830" cy="907373"/>
          </a:xfrm>
          <a:prstGeom prst="rect">
            <a:avLst/>
          </a:prstGeom>
          <a:noFill/>
          <a:extLst>
            <a:ext uri="{909E8E84-426E-40DD-AFC4-6F175D3DCCD1}">
              <a14:hiddenFill xmlns:a14="http://schemas.microsoft.com/office/drawing/2010/main">
                <a:solidFill>
                  <a:srgbClr val="FFFFFF"/>
                </a:solidFill>
              </a14:hiddenFill>
            </a:ext>
          </a:extLst>
        </p:spPr>
      </p:pic>
      <p:sp>
        <p:nvSpPr>
          <p:cNvPr id="6" name="2 İçerik Yer Tutucusu"/>
          <p:cNvSpPr txBox="1">
            <a:spLocks/>
          </p:cNvSpPr>
          <p:nvPr/>
        </p:nvSpPr>
        <p:spPr>
          <a:xfrm>
            <a:off x="1684490" y="1556792"/>
            <a:ext cx="684795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3000"/>
              </a:lnSpc>
              <a:spcBef>
                <a:spcPts val="0"/>
              </a:spcBef>
              <a:buNone/>
            </a:pPr>
            <a:r>
              <a:rPr lang="tr-TR" sz="3500" b="1" dirty="0" smtClean="0">
                <a:solidFill>
                  <a:schemeClr val="tx2">
                    <a:lumMod val="75000"/>
                  </a:schemeClr>
                </a:solidFill>
              </a:rPr>
              <a:t>CHANGES IN POVERTY RATES(</a:t>
            </a:r>
            <a:r>
              <a:rPr lang="tr-TR" sz="3500" b="1" dirty="0" err="1" smtClean="0">
                <a:solidFill>
                  <a:schemeClr val="tx2">
                    <a:lumMod val="75000"/>
                  </a:schemeClr>
                </a:solidFill>
              </a:rPr>
              <a:t>ppp</a:t>
            </a:r>
            <a:r>
              <a:rPr lang="tr-TR" sz="3500" b="1" dirty="0" smtClean="0">
                <a:solidFill>
                  <a:schemeClr val="tx2">
                    <a:lumMod val="75000"/>
                  </a:schemeClr>
                </a:solidFill>
              </a:rPr>
              <a:t>) 2007 -2014 </a:t>
            </a:r>
            <a:r>
              <a:rPr lang="tr-TR" sz="2500" b="1" dirty="0" err="1" smtClean="0">
                <a:solidFill>
                  <a:schemeClr val="tx2">
                    <a:lumMod val="75000"/>
                  </a:schemeClr>
                </a:solidFill>
              </a:rPr>
              <a:t>via</a:t>
            </a:r>
            <a:r>
              <a:rPr lang="tr-TR" sz="2500" b="1" dirty="0" smtClean="0">
                <a:solidFill>
                  <a:schemeClr val="tx2">
                    <a:lumMod val="75000"/>
                  </a:schemeClr>
                </a:solidFill>
              </a:rPr>
              <a:t> </a:t>
            </a:r>
            <a:r>
              <a:rPr lang="tr-TR" sz="2500" b="1" dirty="0" err="1" smtClean="0">
                <a:solidFill>
                  <a:schemeClr val="tx2">
                    <a:lumMod val="75000"/>
                  </a:schemeClr>
                </a:solidFill>
              </a:rPr>
              <a:t>Poverty</a:t>
            </a:r>
            <a:r>
              <a:rPr lang="tr-TR" sz="2500" b="1" dirty="0" smtClean="0">
                <a:solidFill>
                  <a:schemeClr val="tx2">
                    <a:lumMod val="75000"/>
                  </a:schemeClr>
                </a:solidFill>
              </a:rPr>
              <a:t> </a:t>
            </a:r>
            <a:r>
              <a:rPr lang="tr-TR" sz="2500" b="1" dirty="0" err="1" smtClean="0">
                <a:solidFill>
                  <a:schemeClr val="tx2">
                    <a:lumMod val="75000"/>
                  </a:schemeClr>
                </a:solidFill>
              </a:rPr>
              <a:t>Line</a:t>
            </a:r>
            <a:r>
              <a:rPr lang="tr-TR" sz="2500" b="1" dirty="0" smtClean="0">
                <a:solidFill>
                  <a:schemeClr val="tx2">
                    <a:lumMod val="75000"/>
                  </a:schemeClr>
                </a:solidFill>
              </a:rPr>
              <a:t> </a:t>
            </a:r>
            <a:r>
              <a:rPr lang="tr-TR" sz="2500" b="1" dirty="0" err="1" smtClean="0">
                <a:solidFill>
                  <a:schemeClr val="tx2">
                    <a:lumMod val="75000"/>
                  </a:schemeClr>
                </a:solidFill>
              </a:rPr>
              <a:t>Method</a:t>
            </a:r>
            <a:endParaRPr lang="tr-TR" sz="2500" b="1" dirty="0" smtClean="0">
              <a:solidFill>
                <a:schemeClr val="tx2">
                  <a:lumMod val="75000"/>
                </a:schemeClr>
              </a:solidFill>
            </a:endParaRPr>
          </a:p>
        </p:txBody>
      </p:sp>
      <p:graphicFrame>
        <p:nvGraphicFramePr>
          <p:cNvPr id="8" name="Grafik 7"/>
          <p:cNvGraphicFramePr/>
          <p:nvPr>
            <p:extLst>
              <p:ext uri="{D42A27DB-BD31-4B8C-83A1-F6EECF244321}">
                <p14:modId xmlns:p14="http://schemas.microsoft.com/office/powerpoint/2010/main" val="2693361162"/>
              </p:ext>
            </p:extLst>
          </p:nvPr>
        </p:nvGraphicFramePr>
        <p:xfrm>
          <a:off x="1393506" y="2420888"/>
          <a:ext cx="6415803" cy="3544168"/>
        </p:xfrm>
        <a:graphic>
          <a:graphicData uri="http://schemas.openxmlformats.org/drawingml/2006/chart">
            <c:chart xmlns:c="http://schemas.openxmlformats.org/drawingml/2006/chart" xmlns:r="http://schemas.openxmlformats.org/officeDocument/2006/relationships" r:id="rId4"/>
          </a:graphicData>
        </a:graphic>
      </p:graphicFrame>
      <p:sp>
        <p:nvSpPr>
          <p:cNvPr id="3" name="Metin kutusu 2"/>
          <p:cNvSpPr txBox="1"/>
          <p:nvPr/>
        </p:nvSpPr>
        <p:spPr>
          <a:xfrm>
            <a:off x="2809105" y="6011996"/>
            <a:ext cx="832279" cy="477054"/>
          </a:xfrm>
          <a:prstGeom prst="rect">
            <a:avLst/>
          </a:prstGeom>
          <a:noFill/>
        </p:spPr>
        <p:txBody>
          <a:bodyPr wrap="none" rtlCol="0">
            <a:spAutoFit/>
          </a:bodyPr>
          <a:lstStyle/>
          <a:p>
            <a:r>
              <a:rPr lang="tr-TR" sz="2500" b="1" dirty="0" smtClean="0">
                <a:solidFill>
                  <a:srgbClr val="FF0000"/>
                </a:solidFill>
              </a:rPr>
              <a:t>2007</a:t>
            </a:r>
            <a:endParaRPr lang="en-US" sz="2500" b="1" dirty="0">
              <a:solidFill>
                <a:srgbClr val="FF0000"/>
              </a:solidFill>
            </a:endParaRPr>
          </a:p>
        </p:txBody>
      </p:sp>
      <p:sp>
        <p:nvSpPr>
          <p:cNvPr id="9" name="Metin kutusu 8"/>
          <p:cNvSpPr txBox="1"/>
          <p:nvPr/>
        </p:nvSpPr>
        <p:spPr>
          <a:xfrm>
            <a:off x="4423313" y="5991671"/>
            <a:ext cx="806631" cy="461665"/>
          </a:xfrm>
          <a:prstGeom prst="rect">
            <a:avLst/>
          </a:prstGeom>
          <a:noFill/>
        </p:spPr>
        <p:txBody>
          <a:bodyPr wrap="none" rtlCol="0">
            <a:spAutoFit/>
          </a:bodyPr>
          <a:lstStyle/>
          <a:p>
            <a:r>
              <a:rPr lang="tr-TR" sz="2400" b="1" dirty="0" smtClean="0">
                <a:solidFill>
                  <a:srgbClr val="FF0000"/>
                </a:solidFill>
              </a:rPr>
              <a:t>2014</a:t>
            </a:r>
            <a:endParaRPr lang="en-US" sz="2400" b="1" dirty="0">
              <a:solidFill>
                <a:srgbClr val="FF0000"/>
              </a:solidFill>
            </a:endParaRPr>
          </a:p>
        </p:txBody>
      </p:sp>
    </p:spTree>
    <p:extLst>
      <p:ext uri="{BB962C8B-B14F-4D97-AF65-F5344CB8AC3E}">
        <p14:creationId xmlns:p14="http://schemas.microsoft.com/office/powerpoint/2010/main" val="1808837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2016224" cy="898078"/>
          </a:xfrm>
          <a:prstGeom prst="rect">
            <a:avLst/>
          </a:prstGeom>
        </p:spPr>
      </p:pic>
      <p:sp>
        <p:nvSpPr>
          <p:cNvPr id="4" name="2 İçerik Yer Tutucusu"/>
          <p:cNvSpPr txBox="1">
            <a:spLocks/>
          </p:cNvSpPr>
          <p:nvPr/>
        </p:nvSpPr>
        <p:spPr>
          <a:xfrm>
            <a:off x="2809105" y="476672"/>
            <a:ext cx="4536504"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Font typeface="Arial" pitchFamily="34" charset="0"/>
              <a:buNone/>
            </a:pPr>
            <a:r>
              <a:rPr lang="tr-TR" sz="3500" b="1" dirty="0" smtClean="0">
                <a:solidFill>
                  <a:schemeClr val="tx2">
                    <a:lumMod val="75000"/>
                  </a:schemeClr>
                </a:solidFill>
              </a:rPr>
              <a:t>SOCIAL ASSISTANCES IN TURKEY</a:t>
            </a:r>
            <a:endParaRPr lang="tr-TR" sz="3500" b="1" dirty="0">
              <a:solidFill>
                <a:schemeClr val="tx2">
                  <a:lumMod val="75000"/>
                </a:schemeClr>
              </a:solidFill>
            </a:endParaRPr>
          </a:p>
        </p:txBody>
      </p:sp>
      <p:pic>
        <p:nvPicPr>
          <p:cNvPr id="5" name="Picture 2" descr="D:\Aile_Users\sencer.kiremitci\Desktop\turk_bayrag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634" y="361387"/>
            <a:ext cx="1209830" cy="907373"/>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up 20"/>
          <p:cNvGrpSpPr/>
          <p:nvPr/>
        </p:nvGrpSpPr>
        <p:grpSpPr>
          <a:xfrm>
            <a:off x="128798" y="1404807"/>
            <a:ext cx="8763682" cy="4583088"/>
            <a:chOff x="128798" y="1404807"/>
            <a:chExt cx="8763682" cy="4583088"/>
          </a:xfrm>
        </p:grpSpPr>
        <p:grpSp>
          <p:nvGrpSpPr>
            <p:cNvPr id="18" name="Grup 17"/>
            <p:cNvGrpSpPr/>
            <p:nvPr/>
          </p:nvGrpSpPr>
          <p:grpSpPr>
            <a:xfrm>
              <a:off x="128798" y="1404807"/>
              <a:ext cx="4583124" cy="4544473"/>
              <a:chOff x="128798" y="1404807"/>
              <a:chExt cx="4583124" cy="4544473"/>
            </a:xfrm>
          </p:grpSpPr>
          <p:graphicFrame>
            <p:nvGraphicFramePr>
              <p:cNvPr id="7" name="Grafik 6"/>
              <p:cNvGraphicFramePr>
                <a:graphicFrameLocks/>
              </p:cNvGraphicFramePr>
              <p:nvPr>
                <p:extLst>
                  <p:ext uri="{D42A27DB-BD31-4B8C-83A1-F6EECF244321}">
                    <p14:modId xmlns:p14="http://schemas.microsoft.com/office/powerpoint/2010/main" val="1876178494"/>
                  </p:ext>
                </p:extLst>
              </p:nvPr>
            </p:nvGraphicFramePr>
            <p:xfrm>
              <a:off x="128798" y="1404807"/>
              <a:ext cx="4439108" cy="4544473"/>
            </p:xfrm>
            <a:graphic>
              <a:graphicData uri="http://schemas.openxmlformats.org/drawingml/2006/chart">
                <c:chart xmlns:c="http://schemas.openxmlformats.org/drawingml/2006/chart" xmlns:r="http://schemas.openxmlformats.org/officeDocument/2006/relationships" r:id="rId4"/>
              </a:graphicData>
            </a:graphic>
          </p:graphicFrame>
          <p:sp>
            <p:nvSpPr>
              <p:cNvPr id="10" name="Metin Kutusu 2"/>
              <p:cNvSpPr txBox="1">
                <a:spLocks noChangeArrowheads="1"/>
              </p:cNvSpPr>
              <p:nvPr/>
            </p:nvSpPr>
            <p:spPr bwMode="auto">
              <a:xfrm>
                <a:off x="698229" y="1412776"/>
                <a:ext cx="4013693"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tr-TR" sz="1800" b="1" dirty="0" err="1" smtClean="0">
                    <a:solidFill>
                      <a:srgbClr val="FF0000"/>
                    </a:solidFill>
                    <a:effectLst/>
                    <a:latin typeface="Calibri"/>
                    <a:ea typeface="Calibri"/>
                    <a:cs typeface="Times New Roman"/>
                  </a:rPr>
                  <a:t>Social</a:t>
                </a:r>
                <a:r>
                  <a:rPr lang="tr-TR" sz="1800" b="1" dirty="0" smtClean="0">
                    <a:solidFill>
                      <a:srgbClr val="FF0000"/>
                    </a:solidFill>
                    <a:effectLst/>
                    <a:latin typeface="Calibri"/>
                    <a:ea typeface="Calibri"/>
                    <a:cs typeface="Times New Roman"/>
                  </a:rPr>
                  <a:t> </a:t>
                </a:r>
                <a:r>
                  <a:rPr lang="tr-TR" sz="1800" b="1" dirty="0" err="1" smtClean="0">
                    <a:solidFill>
                      <a:srgbClr val="FF0000"/>
                    </a:solidFill>
                    <a:effectLst/>
                    <a:latin typeface="Calibri"/>
                    <a:ea typeface="Calibri"/>
                    <a:cs typeface="Times New Roman"/>
                  </a:rPr>
                  <a:t>Expenditures</a:t>
                </a:r>
                <a:endParaRPr lang="en-US" sz="1100" dirty="0">
                  <a:effectLst/>
                  <a:latin typeface="Calibri"/>
                  <a:ea typeface="Calibri"/>
                  <a:cs typeface="Times New Roman"/>
                </a:endParaRPr>
              </a:p>
              <a:p>
                <a:pPr algn="ctr">
                  <a:spcAft>
                    <a:spcPts val="0"/>
                  </a:spcAft>
                </a:pPr>
                <a:r>
                  <a:rPr lang="tr-TR" sz="1800" b="1" dirty="0" smtClean="0">
                    <a:solidFill>
                      <a:srgbClr val="FF0000"/>
                    </a:solidFill>
                    <a:effectLst/>
                    <a:latin typeface="Calibri"/>
                    <a:ea typeface="Calibri"/>
                    <a:cs typeface="Times New Roman"/>
                  </a:rPr>
                  <a:t>(</a:t>
                </a:r>
                <a:r>
                  <a:rPr lang="tr-TR" sz="1800" b="1" dirty="0" err="1" smtClean="0">
                    <a:solidFill>
                      <a:srgbClr val="FF0000"/>
                    </a:solidFill>
                    <a:effectLst/>
                    <a:latin typeface="Calibri"/>
                    <a:ea typeface="Calibri"/>
                    <a:cs typeface="Times New Roman"/>
                  </a:rPr>
                  <a:t>million</a:t>
                </a:r>
                <a:r>
                  <a:rPr lang="tr-TR" sz="1800" b="1" dirty="0" smtClean="0">
                    <a:solidFill>
                      <a:srgbClr val="FF0000"/>
                    </a:solidFill>
                    <a:effectLst/>
                    <a:latin typeface="Calibri"/>
                    <a:ea typeface="Calibri"/>
                    <a:cs typeface="Times New Roman"/>
                  </a:rPr>
                  <a:t> TL)</a:t>
                </a:r>
                <a:r>
                  <a:rPr lang="tr-TR" sz="1100" dirty="0">
                    <a:effectLst/>
                    <a:latin typeface="Calibri"/>
                    <a:ea typeface="Calibri"/>
                    <a:cs typeface="Times New Roman"/>
                  </a:rPr>
                  <a:t> </a:t>
                </a:r>
                <a:endParaRPr lang="en-US" sz="1100" dirty="0">
                  <a:effectLst/>
                  <a:latin typeface="Calibri"/>
                  <a:ea typeface="Calibri"/>
                  <a:cs typeface="Times New Roman"/>
                </a:endParaRPr>
              </a:p>
            </p:txBody>
          </p:sp>
        </p:grpSp>
        <p:grpSp>
          <p:nvGrpSpPr>
            <p:cNvPr id="20" name="Grup 19"/>
            <p:cNvGrpSpPr/>
            <p:nvPr/>
          </p:nvGrpSpPr>
          <p:grpSpPr>
            <a:xfrm>
              <a:off x="4320480" y="1414517"/>
              <a:ext cx="4572000" cy="4573378"/>
              <a:chOff x="4320480" y="1414517"/>
              <a:chExt cx="4572000" cy="4573378"/>
            </a:xfrm>
          </p:grpSpPr>
          <p:sp>
            <p:nvSpPr>
              <p:cNvPr id="11" name="Metin Kutusu 2"/>
              <p:cNvSpPr txBox="1">
                <a:spLocks noChangeArrowheads="1"/>
              </p:cNvSpPr>
              <p:nvPr/>
            </p:nvSpPr>
            <p:spPr bwMode="auto">
              <a:xfrm>
                <a:off x="4754536" y="1414517"/>
                <a:ext cx="4133850"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tr-TR" sz="1800" b="1" dirty="0" err="1" smtClean="0">
                    <a:solidFill>
                      <a:srgbClr val="FF0000"/>
                    </a:solidFill>
                    <a:effectLst/>
                    <a:latin typeface="Calibri"/>
                    <a:ea typeface="Calibri"/>
                    <a:cs typeface="Times New Roman"/>
                  </a:rPr>
                  <a:t>Social</a:t>
                </a:r>
                <a:r>
                  <a:rPr lang="tr-TR" sz="1800" b="1" dirty="0" smtClean="0">
                    <a:solidFill>
                      <a:srgbClr val="FF0000"/>
                    </a:solidFill>
                    <a:effectLst/>
                    <a:latin typeface="Calibri"/>
                    <a:ea typeface="Calibri"/>
                    <a:cs typeface="Times New Roman"/>
                  </a:rPr>
                  <a:t> </a:t>
                </a:r>
                <a:r>
                  <a:rPr lang="tr-TR" sz="1800" b="1" dirty="0" err="1" smtClean="0">
                    <a:solidFill>
                      <a:srgbClr val="FF0000"/>
                    </a:solidFill>
                    <a:effectLst/>
                    <a:latin typeface="Calibri"/>
                    <a:ea typeface="Calibri"/>
                    <a:cs typeface="Times New Roman"/>
                  </a:rPr>
                  <a:t>Expenditures</a:t>
                </a:r>
                <a:r>
                  <a:rPr lang="tr-TR" sz="1800" b="1" dirty="0" smtClean="0">
                    <a:solidFill>
                      <a:srgbClr val="FF0000"/>
                    </a:solidFill>
                    <a:effectLst/>
                    <a:latin typeface="Calibri"/>
                    <a:ea typeface="Calibri"/>
                    <a:cs typeface="Times New Roman"/>
                  </a:rPr>
                  <a:t> / GDP rate</a:t>
                </a:r>
              </a:p>
              <a:p>
                <a:pPr algn="ctr">
                  <a:spcAft>
                    <a:spcPts val="0"/>
                  </a:spcAft>
                </a:pPr>
                <a:r>
                  <a:rPr lang="tr-TR" b="1" dirty="0" smtClean="0">
                    <a:solidFill>
                      <a:srgbClr val="FF0000"/>
                    </a:solidFill>
                    <a:latin typeface="Calibri"/>
                    <a:ea typeface="Calibri"/>
                    <a:cs typeface="Times New Roman"/>
                  </a:rPr>
                  <a:t>İçindeki Oranı</a:t>
                </a:r>
                <a:endParaRPr lang="en-US" sz="1100" dirty="0">
                  <a:effectLst/>
                  <a:latin typeface="Calibri"/>
                  <a:ea typeface="Calibri"/>
                  <a:cs typeface="Times New Roman"/>
                </a:endParaRPr>
              </a:p>
            </p:txBody>
          </p:sp>
          <p:graphicFrame>
            <p:nvGraphicFramePr>
              <p:cNvPr id="9" name="Grafik 8"/>
              <p:cNvGraphicFramePr>
                <a:graphicFrameLocks/>
              </p:cNvGraphicFramePr>
              <p:nvPr>
                <p:extLst>
                  <p:ext uri="{D42A27DB-BD31-4B8C-83A1-F6EECF244321}">
                    <p14:modId xmlns:p14="http://schemas.microsoft.com/office/powerpoint/2010/main" val="3342820310"/>
                  </p:ext>
                </p:extLst>
              </p:nvPr>
            </p:nvGraphicFramePr>
            <p:xfrm>
              <a:off x="4320480" y="1737682"/>
              <a:ext cx="4572000" cy="4250213"/>
            </p:xfrm>
            <a:graphic>
              <a:graphicData uri="http://schemas.openxmlformats.org/drawingml/2006/chart">
                <c:chart xmlns:c="http://schemas.openxmlformats.org/drawingml/2006/chart" xmlns:r="http://schemas.openxmlformats.org/officeDocument/2006/relationships" r:id="rId5"/>
              </a:graphicData>
            </a:graphic>
          </p:graphicFrame>
          <p:sp>
            <p:nvSpPr>
              <p:cNvPr id="12" name="Metin kutusu 1"/>
              <p:cNvSpPr txBox="1"/>
              <p:nvPr/>
            </p:nvSpPr>
            <p:spPr>
              <a:xfrm>
                <a:off x="5648032" y="5479636"/>
                <a:ext cx="2880314" cy="2160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tr-TR" sz="1400" b="1" dirty="0" smtClean="0"/>
                  <a:t>2002		2015 </a:t>
                </a:r>
                <a:r>
                  <a:rPr lang="tr-TR" sz="1200" b="1" dirty="0" err="1" smtClean="0"/>
                  <a:t>est</a:t>
                </a:r>
                <a:r>
                  <a:rPr lang="tr-TR" sz="1000" b="1" dirty="0" smtClean="0"/>
                  <a:t>.</a:t>
                </a:r>
                <a:endParaRPr lang="tr-TR" sz="1000" b="1" dirty="0"/>
              </a:p>
            </p:txBody>
          </p:sp>
        </p:grpSp>
      </p:grpSp>
    </p:spTree>
    <p:extLst>
      <p:ext uri="{BB962C8B-B14F-4D97-AF65-F5344CB8AC3E}">
        <p14:creationId xmlns:p14="http://schemas.microsoft.com/office/powerpoint/2010/main" val="1936206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2016224" cy="898078"/>
          </a:xfrm>
          <a:prstGeom prst="rect">
            <a:avLst/>
          </a:prstGeom>
        </p:spPr>
      </p:pic>
      <p:sp>
        <p:nvSpPr>
          <p:cNvPr id="4" name="2 İçerik Yer Tutucusu"/>
          <p:cNvSpPr txBox="1">
            <a:spLocks/>
          </p:cNvSpPr>
          <p:nvPr/>
        </p:nvSpPr>
        <p:spPr>
          <a:xfrm>
            <a:off x="2809105" y="476672"/>
            <a:ext cx="4536504"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Font typeface="Arial" pitchFamily="34" charset="0"/>
              <a:buNone/>
            </a:pPr>
            <a:r>
              <a:rPr lang="tr-TR" sz="3500" b="1" dirty="0" smtClean="0">
                <a:solidFill>
                  <a:schemeClr val="tx2">
                    <a:lumMod val="75000"/>
                  </a:schemeClr>
                </a:solidFill>
              </a:rPr>
              <a:t>SOCIAL ASSISTANCES IN TURKEY</a:t>
            </a:r>
            <a:endParaRPr lang="tr-TR" sz="3500" b="1" dirty="0">
              <a:solidFill>
                <a:schemeClr val="tx2">
                  <a:lumMod val="75000"/>
                </a:schemeClr>
              </a:solidFill>
            </a:endParaRPr>
          </a:p>
        </p:txBody>
      </p:sp>
      <p:pic>
        <p:nvPicPr>
          <p:cNvPr id="5" name="Picture 2" descr="D:\Aile_Users\sencer.kiremitci\Desktop\turk_bayrag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634" y="361387"/>
            <a:ext cx="1209830" cy="9073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3 İçerik Yer Tutucusu"/>
          <p:cNvGraphicFramePr>
            <a:graphicFrameLocks noGrp="1"/>
          </p:cNvGraphicFramePr>
          <p:nvPr>
            <p:ph idx="1"/>
            <p:extLst>
              <p:ext uri="{D42A27DB-BD31-4B8C-83A1-F6EECF244321}">
                <p14:modId xmlns:p14="http://schemas.microsoft.com/office/powerpoint/2010/main" val="1764114254"/>
              </p:ext>
            </p:extLst>
          </p:nvPr>
        </p:nvGraphicFramePr>
        <p:xfrm>
          <a:off x="611560" y="2121682"/>
          <a:ext cx="7859216"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Başlık 1"/>
          <p:cNvSpPr>
            <a:spLocks noGrp="1"/>
          </p:cNvSpPr>
          <p:nvPr>
            <p:ph type="title"/>
          </p:nvPr>
        </p:nvSpPr>
        <p:spPr>
          <a:xfrm>
            <a:off x="410364" y="1211836"/>
            <a:ext cx="7128269" cy="936625"/>
          </a:xfrm>
        </p:spPr>
        <p:txBody>
          <a:bodyPr rtlCol="0">
            <a:normAutofit/>
          </a:bodyPr>
          <a:lstStyle/>
          <a:p>
            <a:pPr algn="l" eaLnBrk="1" fontAlgn="auto" hangingPunct="1">
              <a:spcAft>
                <a:spcPts val="0"/>
              </a:spcAft>
              <a:defRPr/>
            </a:pPr>
            <a:r>
              <a:rPr lang="en-US" sz="3600" b="1" dirty="0" smtClean="0">
                <a:solidFill>
                  <a:srgbClr val="FF0000"/>
                </a:solidFill>
              </a:rPr>
              <a:t>ORGAN</a:t>
            </a:r>
            <a:r>
              <a:rPr lang="tr-TR" sz="3600" b="1" dirty="0" smtClean="0">
                <a:solidFill>
                  <a:srgbClr val="FF0000"/>
                </a:solidFill>
              </a:rPr>
              <a:t>I</a:t>
            </a:r>
            <a:r>
              <a:rPr lang="en-US" sz="3600" b="1" dirty="0" smtClean="0">
                <a:solidFill>
                  <a:srgbClr val="FF0000"/>
                </a:solidFill>
              </a:rPr>
              <a:t>ZAT</a:t>
            </a:r>
            <a:r>
              <a:rPr lang="tr-TR" sz="3600" b="1" dirty="0" smtClean="0">
                <a:solidFill>
                  <a:srgbClr val="FF0000"/>
                </a:solidFill>
              </a:rPr>
              <a:t>I</a:t>
            </a:r>
            <a:r>
              <a:rPr lang="en-US" sz="3600" b="1" dirty="0" smtClean="0">
                <a:solidFill>
                  <a:srgbClr val="FF0000"/>
                </a:solidFill>
              </a:rPr>
              <a:t>ONAL STRUCTURE</a:t>
            </a:r>
            <a:endParaRPr lang="tr-TR" sz="4000" b="1" dirty="0">
              <a:solidFill>
                <a:srgbClr val="FF0000"/>
              </a:solidFill>
              <a:cs typeface="Times New Roman" pitchFamily="18" charset="0"/>
            </a:endParaRPr>
          </a:p>
        </p:txBody>
      </p:sp>
    </p:spTree>
    <p:extLst>
      <p:ext uri="{BB962C8B-B14F-4D97-AF65-F5344CB8AC3E}">
        <p14:creationId xmlns:p14="http://schemas.microsoft.com/office/powerpoint/2010/main" val="3039624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2016224" cy="898078"/>
          </a:xfrm>
          <a:prstGeom prst="rect">
            <a:avLst/>
          </a:prstGeom>
        </p:spPr>
      </p:pic>
      <p:pic>
        <p:nvPicPr>
          <p:cNvPr id="5" name="Picture 2" descr="D:\Aile_Users\sencer.kiremitci\Desktop\turk_bayrag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634" y="361387"/>
            <a:ext cx="1209830" cy="907373"/>
          </a:xfrm>
          <a:prstGeom prst="rect">
            <a:avLst/>
          </a:prstGeom>
          <a:noFill/>
          <a:extLst>
            <a:ext uri="{909E8E84-426E-40DD-AFC4-6F175D3DCCD1}">
              <a14:hiddenFill xmlns:a14="http://schemas.microsoft.com/office/drawing/2010/main">
                <a:solidFill>
                  <a:srgbClr val="FFFFFF"/>
                </a:solidFill>
              </a14:hiddenFill>
            </a:ext>
          </a:extLst>
        </p:spPr>
      </p:pic>
      <p:sp>
        <p:nvSpPr>
          <p:cNvPr id="8" name="2 İçerik Yer Tutucusu"/>
          <p:cNvSpPr txBox="1">
            <a:spLocks/>
          </p:cNvSpPr>
          <p:nvPr/>
        </p:nvSpPr>
        <p:spPr>
          <a:xfrm>
            <a:off x="1835696" y="548680"/>
            <a:ext cx="6152022"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tr-TR" sz="3500" b="1" dirty="0" smtClean="0">
                <a:solidFill>
                  <a:schemeClr val="tx2">
                    <a:lumMod val="75000"/>
                  </a:schemeClr>
                </a:solidFill>
              </a:rPr>
              <a:t>MAIN SOCIAL ASSISTANCE PROGRAMS IN TURKEY</a:t>
            </a:r>
          </a:p>
        </p:txBody>
      </p:sp>
      <p:graphicFrame>
        <p:nvGraphicFramePr>
          <p:cNvPr id="3" name="Diyagram 2"/>
          <p:cNvGraphicFramePr/>
          <p:nvPr>
            <p:extLst>
              <p:ext uri="{D42A27DB-BD31-4B8C-83A1-F6EECF244321}">
                <p14:modId xmlns:p14="http://schemas.microsoft.com/office/powerpoint/2010/main" val="3179940729"/>
              </p:ext>
            </p:extLst>
          </p:nvPr>
        </p:nvGraphicFramePr>
        <p:xfrm>
          <a:off x="904664" y="1412776"/>
          <a:ext cx="7843800" cy="52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3502499" y="3717032"/>
            <a:ext cx="2509661" cy="800219"/>
          </a:xfrm>
          <a:prstGeom prst="rect">
            <a:avLst/>
          </a:prstGeom>
          <a:noFill/>
        </p:spPr>
        <p:txBody>
          <a:bodyPr wrap="none" rtlCol="0">
            <a:spAutoFit/>
          </a:bodyPr>
          <a:lstStyle/>
          <a:p>
            <a:r>
              <a:rPr lang="tr-TR" sz="2300" b="1" dirty="0" smtClean="0">
                <a:solidFill>
                  <a:srgbClr val="FF0000"/>
                </a:solidFill>
                <a:latin typeface="Arial Rounded MT Bold" pitchFamily="34" charset="0"/>
              </a:rPr>
              <a:t>FIGHT AGAINST</a:t>
            </a:r>
          </a:p>
          <a:p>
            <a:pPr algn="ctr"/>
            <a:r>
              <a:rPr lang="tr-TR" sz="2300" b="1" dirty="0" smtClean="0">
                <a:solidFill>
                  <a:srgbClr val="FF0000"/>
                </a:solidFill>
                <a:latin typeface="Arial Rounded MT Bold" pitchFamily="34" charset="0"/>
              </a:rPr>
              <a:t>POVERTY</a:t>
            </a:r>
            <a:endParaRPr lang="en-US" sz="2300" b="1" dirty="0">
              <a:solidFill>
                <a:srgbClr val="FF0000"/>
              </a:solidFill>
              <a:latin typeface="Arial Rounded MT Bold" pitchFamily="34" charset="0"/>
            </a:endParaRPr>
          </a:p>
        </p:txBody>
      </p:sp>
      <p:cxnSp>
        <p:nvCxnSpPr>
          <p:cNvPr id="11" name="Düz Ok Bağlayıcısı 10"/>
          <p:cNvCxnSpPr/>
          <p:nvPr/>
        </p:nvCxnSpPr>
        <p:spPr>
          <a:xfrm>
            <a:off x="4644008" y="2636912"/>
            <a:ext cx="0" cy="93610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V="1">
            <a:off x="3563888" y="4435371"/>
            <a:ext cx="433789" cy="433789"/>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3780782" y="3573016"/>
            <a:ext cx="216024" cy="21602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flipV="1">
            <a:off x="4211960" y="4652265"/>
            <a:ext cx="288032" cy="936975"/>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flipH="1">
            <a:off x="5376694" y="3501008"/>
            <a:ext cx="288032" cy="28803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flipH="1" flipV="1">
            <a:off x="5376694" y="4435371"/>
            <a:ext cx="491450" cy="685381"/>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flipH="1" flipV="1">
            <a:off x="5076056" y="4778061"/>
            <a:ext cx="300638" cy="811179"/>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868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2016224" cy="898078"/>
          </a:xfrm>
          <a:prstGeom prst="rect">
            <a:avLst/>
          </a:prstGeom>
        </p:spPr>
      </p:pic>
      <p:pic>
        <p:nvPicPr>
          <p:cNvPr id="5" name="Picture 2" descr="D:\Aile_Users\sencer.kiremitci\Desktop\turk_bayragi.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634" y="361387"/>
            <a:ext cx="1209830" cy="907373"/>
          </a:xfrm>
          <a:prstGeom prst="rect">
            <a:avLst/>
          </a:prstGeom>
          <a:noFill/>
          <a:extLst>
            <a:ext uri="{909E8E84-426E-40DD-AFC4-6F175D3DCCD1}">
              <a14:hiddenFill xmlns:a14="http://schemas.microsoft.com/office/drawing/2010/main">
                <a:solidFill>
                  <a:srgbClr val="FFFFFF"/>
                </a:solidFill>
              </a14:hiddenFill>
            </a:ext>
          </a:extLst>
        </p:spPr>
      </p:pic>
      <p:sp>
        <p:nvSpPr>
          <p:cNvPr id="14" name="Başlık 1"/>
          <p:cNvSpPr>
            <a:spLocks noGrp="1"/>
          </p:cNvSpPr>
          <p:nvPr>
            <p:ph type="title"/>
          </p:nvPr>
        </p:nvSpPr>
        <p:spPr>
          <a:xfrm>
            <a:off x="1187624" y="299047"/>
            <a:ext cx="6851104" cy="1032052"/>
          </a:xfrm>
        </p:spPr>
        <p:txBody>
          <a:bodyPr>
            <a:normAutofit/>
          </a:bodyPr>
          <a:lstStyle/>
          <a:p>
            <a:r>
              <a:rPr lang="tr-TR" sz="3000" b="1" dirty="0" smtClean="0"/>
              <a:t>TARGETING MECHANISMS</a:t>
            </a:r>
            <a:br>
              <a:rPr lang="tr-TR" sz="3000" b="1" dirty="0" smtClean="0"/>
            </a:br>
            <a:r>
              <a:rPr lang="tr-TR" sz="3000" b="1" dirty="0" smtClean="0"/>
              <a:t>USED IN TURKEY</a:t>
            </a:r>
            <a:endParaRPr lang="tr-TR" sz="3000" b="1" dirty="0"/>
          </a:p>
        </p:txBody>
      </p:sp>
      <p:pic>
        <p:nvPicPr>
          <p:cNvPr id="1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2295" y="4538748"/>
            <a:ext cx="970428" cy="1457265"/>
          </a:xfrm>
          <a:prstGeom prst="rect">
            <a:avLst/>
          </a:prstGeom>
        </p:spPr>
      </p:pic>
      <p:pic>
        <p:nvPicPr>
          <p:cNvPr id="1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1988841"/>
            <a:ext cx="648072" cy="764938"/>
          </a:xfrm>
          <a:prstGeom prst="rect">
            <a:avLst/>
          </a:prstGeom>
        </p:spPr>
      </p:pic>
      <p:cxnSp>
        <p:nvCxnSpPr>
          <p:cNvPr id="20" name="Straight Arrow Connector 9"/>
          <p:cNvCxnSpPr/>
          <p:nvPr/>
        </p:nvCxnSpPr>
        <p:spPr>
          <a:xfrm>
            <a:off x="1851670" y="2132856"/>
            <a:ext cx="1512168" cy="7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864" y="1901919"/>
            <a:ext cx="792088" cy="792088"/>
          </a:xfrm>
          <a:prstGeom prst="rect">
            <a:avLst/>
          </a:prstGeom>
        </p:spPr>
      </p:pic>
      <p:pic>
        <p:nvPicPr>
          <p:cNvPr id="24"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1670" y="2435365"/>
            <a:ext cx="1388740" cy="920040"/>
          </a:xfrm>
          <a:prstGeom prst="rect">
            <a:avLst/>
          </a:prstGeom>
        </p:spPr>
      </p:pic>
      <p:cxnSp>
        <p:nvCxnSpPr>
          <p:cNvPr id="25" name="Straight Arrow Connector 13"/>
          <p:cNvCxnSpPr/>
          <p:nvPr/>
        </p:nvCxnSpPr>
        <p:spPr>
          <a:xfrm flipH="1">
            <a:off x="1691680" y="3193777"/>
            <a:ext cx="504056"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6"/>
          <p:cNvCxnSpPr/>
          <p:nvPr/>
        </p:nvCxnSpPr>
        <p:spPr>
          <a:xfrm>
            <a:off x="2868504" y="3202905"/>
            <a:ext cx="551892" cy="655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18"/>
          <p:cNvSpPr txBox="1"/>
          <p:nvPr/>
        </p:nvSpPr>
        <p:spPr>
          <a:xfrm>
            <a:off x="3080420" y="1239576"/>
            <a:ext cx="1296144" cy="646331"/>
          </a:xfrm>
          <a:prstGeom prst="rect">
            <a:avLst/>
          </a:prstGeom>
          <a:noFill/>
        </p:spPr>
        <p:txBody>
          <a:bodyPr wrap="square" rtlCol="0">
            <a:spAutoFit/>
          </a:bodyPr>
          <a:lstStyle/>
          <a:p>
            <a:pPr algn="ctr"/>
            <a:r>
              <a:rPr lang="tr-TR" sz="1200" dirty="0" smtClean="0">
                <a:solidFill>
                  <a:srgbClr val="FF0000"/>
                </a:solidFill>
              </a:rPr>
              <a:t>Social Assistance and Solidarity Foundations</a:t>
            </a:r>
            <a:endParaRPr lang="tr-TR" sz="1200" dirty="0">
              <a:solidFill>
                <a:srgbClr val="FF0000"/>
              </a:solidFill>
            </a:endParaRPr>
          </a:p>
        </p:txBody>
      </p:sp>
      <p:sp>
        <p:nvSpPr>
          <p:cNvPr id="28" name="TextBox 21"/>
          <p:cNvSpPr txBox="1"/>
          <p:nvPr/>
        </p:nvSpPr>
        <p:spPr>
          <a:xfrm>
            <a:off x="35496" y="4149080"/>
            <a:ext cx="2376264" cy="2862322"/>
          </a:xfrm>
          <a:prstGeom prst="rect">
            <a:avLst/>
          </a:prstGeom>
          <a:noFill/>
        </p:spPr>
        <p:txBody>
          <a:bodyPr wrap="square" rtlCol="0">
            <a:spAutoFit/>
          </a:bodyPr>
          <a:lstStyle/>
          <a:p>
            <a:r>
              <a:rPr lang="tr-TR" sz="1200" b="1" dirty="0" err="1" smtClean="0"/>
              <a:t>Administrative</a:t>
            </a:r>
            <a:r>
              <a:rPr lang="tr-TR" sz="1200" b="1" dirty="0" smtClean="0"/>
              <a:t> records are obtained by database queries from other institutions in ISAS</a:t>
            </a:r>
          </a:p>
          <a:p>
            <a:pPr marL="171450" indent="-171450">
              <a:buFont typeface="Arial" panose="020B0604020202020204" pitchFamily="34" charset="0"/>
              <a:buChar char="•"/>
            </a:pPr>
            <a:r>
              <a:rPr lang="tr-TR" sz="1200" dirty="0" smtClean="0"/>
              <a:t>Population and adress information</a:t>
            </a:r>
          </a:p>
          <a:p>
            <a:pPr marL="171450" indent="-171450">
              <a:buFont typeface="Arial" panose="020B0604020202020204" pitchFamily="34" charset="0"/>
              <a:buChar char="•"/>
            </a:pPr>
            <a:r>
              <a:rPr lang="tr-TR" sz="1200" dirty="0" smtClean="0"/>
              <a:t>Employment Type and Status</a:t>
            </a:r>
          </a:p>
          <a:p>
            <a:pPr marL="171450" indent="-171450">
              <a:buFont typeface="Arial" panose="020B0604020202020204" pitchFamily="34" charset="0"/>
              <a:buChar char="•"/>
            </a:pPr>
            <a:r>
              <a:rPr lang="tr-TR" sz="1200" dirty="0" smtClean="0"/>
              <a:t>Income Status</a:t>
            </a:r>
          </a:p>
          <a:p>
            <a:pPr marL="171450" indent="-171450">
              <a:buFont typeface="Arial" panose="020B0604020202020204" pitchFamily="34" charset="0"/>
              <a:buChar char="•"/>
            </a:pPr>
            <a:r>
              <a:rPr lang="tr-TR" sz="1200" dirty="0" smtClean="0"/>
              <a:t>Property Status</a:t>
            </a:r>
          </a:p>
          <a:p>
            <a:pPr marL="171450" indent="-171450">
              <a:buFont typeface="Arial" panose="020B0604020202020204" pitchFamily="34" charset="0"/>
              <a:buChar char="•"/>
            </a:pPr>
            <a:r>
              <a:rPr lang="tr-TR" sz="1200" dirty="0" smtClean="0"/>
              <a:t>Tax liability</a:t>
            </a:r>
          </a:p>
          <a:p>
            <a:pPr marL="171450" indent="-171450">
              <a:buFont typeface="Arial" panose="020B0604020202020204" pitchFamily="34" charset="0"/>
              <a:buChar char="•"/>
            </a:pPr>
            <a:r>
              <a:rPr lang="tr-TR" sz="1200" dirty="0" smtClean="0"/>
              <a:t>Farmer Registration Status</a:t>
            </a:r>
          </a:p>
          <a:p>
            <a:pPr marL="171450" indent="-171450">
              <a:buFont typeface="Arial" panose="020B0604020202020204" pitchFamily="34" charset="0"/>
              <a:buChar char="•"/>
            </a:pPr>
            <a:r>
              <a:rPr lang="tr-TR" sz="1200" dirty="0" smtClean="0"/>
              <a:t>Assistances oher institutions</a:t>
            </a:r>
          </a:p>
          <a:p>
            <a:pPr marL="171450" indent="-171450">
              <a:buFont typeface="Arial" panose="020B0604020202020204" pitchFamily="34" charset="0"/>
              <a:buChar char="•"/>
            </a:pPr>
            <a:r>
              <a:rPr lang="tr-TR" sz="1200" dirty="0" err="1" smtClean="0"/>
              <a:t>Unemployment</a:t>
            </a:r>
            <a:r>
              <a:rPr lang="tr-TR" sz="1200" dirty="0" smtClean="0"/>
              <a:t> Benefits</a:t>
            </a:r>
          </a:p>
          <a:p>
            <a:pPr marL="171450" indent="-171450">
              <a:buFont typeface="Arial" panose="020B0604020202020204" pitchFamily="34" charset="0"/>
              <a:buChar char="•"/>
            </a:pPr>
            <a:r>
              <a:rPr lang="tr-TR" sz="1200" dirty="0" smtClean="0"/>
              <a:t>The presence of vehicles</a:t>
            </a:r>
          </a:p>
          <a:p>
            <a:r>
              <a:rPr lang="tr-TR" sz="1200" dirty="0" smtClean="0"/>
              <a:t>…</a:t>
            </a:r>
          </a:p>
          <a:p>
            <a:pPr marL="171450" indent="-171450">
              <a:buFont typeface="Arial" panose="020B0604020202020204" pitchFamily="34" charset="0"/>
              <a:buChar char="•"/>
            </a:pPr>
            <a:endParaRPr lang="tr-TR" sz="1200" dirty="0"/>
          </a:p>
        </p:txBody>
      </p:sp>
      <p:sp>
        <p:nvSpPr>
          <p:cNvPr id="29" name="TextBox 22"/>
          <p:cNvSpPr txBox="1"/>
          <p:nvPr/>
        </p:nvSpPr>
        <p:spPr>
          <a:xfrm>
            <a:off x="2296635" y="4149080"/>
            <a:ext cx="4067809" cy="3046988"/>
          </a:xfrm>
          <a:prstGeom prst="rect">
            <a:avLst/>
          </a:prstGeom>
          <a:noFill/>
        </p:spPr>
        <p:txBody>
          <a:bodyPr wrap="square" rtlCol="0">
            <a:spAutoFit/>
          </a:bodyPr>
          <a:lstStyle/>
          <a:p>
            <a:r>
              <a:rPr lang="tr-TR" sz="1200" b="1" dirty="0" smtClean="0"/>
              <a:t>Another informations </a:t>
            </a:r>
            <a:r>
              <a:rPr lang="tr-TR" sz="1200" b="1" dirty="0" err="1" smtClean="0"/>
              <a:t>about</a:t>
            </a:r>
            <a:r>
              <a:rPr lang="tr-TR" sz="1200" b="1" dirty="0" smtClean="0"/>
              <a:t> </a:t>
            </a:r>
            <a:r>
              <a:rPr lang="tr-TR" sz="1200" b="1" dirty="0" err="1" smtClean="0"/>
              <a:t>households</a:t>
            </a:r>
            <a:r>
              <a:rPr lang="tr-TR" sz="1200" b="1" dirty="0" smtClean="0"/>
              <a:t> are obtained by application form which is saved in ISAS</a:t>
            </a:r>
          </a:p>
          <a:p>
            <a:pPr marL="171450" indent="-171450">
              <a:buFont typeface="Arial" panose="020B0604020202020204" pitchFamily="34" charset="0"/>
              <a:buChar char="•"/>
            </a:pPr>
            <a:r>
              <a:rPr lang="tr-TR" sz="1200" dirty="0" smtClean="0"/>
              <a:t>Disability condition</a:t>
            </a:r>
          </a:p>
          <a:p>
            <a:pPr marL="171450" indent="-171450">
              <a:buFont typeface="Arial" panose="020B0604020202020204" pitchFamily="34" charset="0"/>
              <a:buChar char="•"/>
            </a:pPr>
            <a:r>
              <a:rPr lang="tr-TR" sz="1200" dirty="0" smtClean="0"/>
              <a:t>Health status</a:t>
            </a:r>
          </a:p>
          <a:p>
            <a:pPr marL="171450" indent="-171450">
              <a:buFont typeface="Arial" panose="020B0604020202020204" pitchFamily="34" charset="0"/>
              <a:buChar char="•"/>
            </a:pPr>
            <a:r>
              <a:rPr lang="tr-TR" sz="1200" dirty="0" smtClean="0"/>
              <a:t>Educational status</a:t>
            </a:r>
          </a:p>
          <a:p>
            <a:pPr marL="171450" indent="-171450">
              <a:buFont typeface="Arial" panose="020B0604020202020204" pitchFamily="34" charset="0"/>
              <a:buChar char="•"/>
            </a:pPr>
            <a:r>
              <a:rPr lang="tr-TR" sz="1200" dirty="0" err="1" smtClean="0"/>
              <a:t>Immigration</a:t>
            </a:r>
            <a:r>
              <a:rPr lang="tr-TR" sz="1200" dirty="0" smtClean="0"/>
              <a:t> status</a:t>
            </a:r>
          </a:p>
          <a:p>
            <a:pPr marL="171450" indent="-171450">
              <a:buFont typeface="Arial" panose="020B0604020202020204" pitchFamily="34" charset="0"/>
              <a:buChar char="•"/>
            </a:pPr>
            <a:r>
              <a:rPr lang="tr-TR" sz="1200" dirty="0" smtClean="0"/>
              <a:t>Workability status (as the state of be willing to work…)</a:t>
            </a:r>
          </a:p>
          <a:p>
            <a:pPr marL="171450" indent="-171450">
              <a:buFont typeface="Arial" panose="020B0604020202020204" pitchFamily="34" charset="0"/>
              <a:buChar char="•"/>
            </a:pPr>
            <a:r>
              <a:rPr lang="tr-TR" sz="1200" dirty="0" smtClean="0"/>
              <a:t>Other sources of income (as rental income)</a:t>
            </a:r>
          </a:p>
          <a:p>
            <a:pPr marL="171450" indent="-171450">
              <a:buFont typeface="Arial" panose="020B0604020202020204" pitchFamily="34" charset="0"/>
              <a:buChar char="•"/>
            </a:pPr>
            <a:r>
              <a:rPr lang="tr-TR" sz="1200" dirty="0" smtClean="0"/>
              <a:t>Debt situation</a:t>
            </a:r>
          </a:p>
          <a:p>
            <a:pPr marL="171450" indent="-171450">
              <a:buFont typeface="Arial" panose="020B0604020202020204" pitchFamily="34" charset="0"/>
              <a:buChar char="•"/>
            </a:pPr>
            <a:r>
              <a:rPr lang="tr-TR" sz="1200" dirty="0" smtClean="0"/>
              <a:t>Wealth status</a:t>
            </a:r>
          </a:p>
          <a:p>
            <a:pPr marL="171450" indent="-171450">
              <a:buFont typeface="Arial" panose="020B0604020202020204" pitchFamily="34" charset="0"/>
              <a:buChar char="•"/>
            </a:pPr>
            <a:r>
              <a:rPr lang="tr-TR" sz="1200" dirty="0" smtClean="0"/>
              <a:t>Type of house</a:t>
            </a:r>
          </a:p>
          <a:p>
            <a:pPr marL="171450" indent="-171450">
              <a:buFont typeface="Arial" panose="020B0604020202020204" pitchFamily="34" charset="0"/>
              <a:buChar char="•"/>
            </a:pPr>
            <a:r>
              <a:rPr lang="tr-TR" sz="1200" dirty="0" smtClean="0"/>
              <a:t>State spending</a:t>
            </a:r>
          </a:p>
          <a:p>
            <a:pPr marL="171450" indent="-171450">
              <a:buFont typeface="Arial" panose="020B0604020202020204" pitchFamily="34" charset="0"/>
              <a:buChar char="•"/>
            </a:pPr>
            <a:r>
              <a:rPr lang="tr-TR" sz="1200" dirty="0" err="1" smtClean="0"/>
              <a:t>Housing</a:t>
            </a:r>
            <a:r>
              <a:rPr lang="tr-TR" sz="1200" dirty="0" smtClean="0"/>
              <a:t> facilities </a:t>
            </a:r>
          </a:p>
          <a:p>
            <a:r>
              <a:rPr lang="tr-TR" sz="1200" dirty="0" smtClean="0"/>
              <a:t>…</a:t>
            </a:r>
          </a:p>
          <a:p>
            <a:pPr marL="171450" indent="-171450">
              <a:buFont typeface="Arial" panose="020B0604020202020204" pitchFamily="34" charset="0"/>
              <a:buChar char="•"/>
            </a:pPr>
            <a:endParaRPr lang="tr-TR" sz="1200" dirty="0" smtClean="0"/>
          </a:p>
          <a:p>
            <a:pPr marL="171450" indent="-171450">
              <a:buFont typeface="Arial" panose="020B0604020202020204" pitchFamily="34" charset="0"/>
              <a:buChar char="•"/>
            </a:pPr>
            <a:endParaRPr lang="tr-TR" sz="1200" dirty="0"/>
          </a:p>
        </p:txBody>
      </p:sp>
      <p:cxnSp>
        <p:nvCxnSpPr>
          <p:cNvPr id="30" name="Straight Arrow Connector 24"/>
          <p:cNvCxnSpPr/>
          <p:nvPr/>
        </p:nvCxnSpPr>
        <p:spPr>
          <a:xfrm flipV="1">
            <a:off x="4211960" y="2379259"/>
            <a:ext cx="936104" cy="27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25"/>
          <p:cNvSpPr txBox="1"/>
          <p:nvPr/>
        </p:nvSpPr>
        <p:spPr>
          <a:xfrm>
            <a:off x="5208532" y="1714700"/>
            <a:ext cx="1872208" cy="1384995"/>
          </a:xfrm>
          <a:prstGeom prst="rect">
            <a:avLst/>
          </a:prstGeom>
          <a:noFill/>
          <a:ln w="19050">
            <a:solidFill>
              <a:schemeClr val="accent1"/>
            </a:solidFill>
          </a:ln>
        </p:spPr>
        <p:txBody>
          <a:bodyPr wrap="square" rtlCol="0">
            <a:spAutoFit/>
          </a:bodyPr>
          <a:lstStyle/>
          <a:p>
            <a:pPr algn="ctr"/>
            <a:r>
              <a:rPr lang="tr-TR" sz="1200" b="1" dirty="0" smtClean="0"/>
              <a:t>DECISION SUPPORT SYSTEM (DSS)</a:t>
            </a:r>
            <a:endParaRPr lang="tr-TR" sz="1200" b="1" dirty="0"/>
          </a:p>
          <a:p>
            <a:pPr marL="171450" indent="-171450">
              <a:buFont typeface="Arial" panose="020B0604020202020204" pitchFamily="34" charset="0"/>
              <a:buChar char="•"/>
            </a:pPr>
            <a:r>
              <a:rPr lang="tr-TR" sz="1200" dirty="0" err="1" smtClean="0"/>
              <a:t>Adminisrative</a:t>
            </a:r>
            <a:r>
              <a:rPr lang="tr-TR" sz="1200" dirty="0" smtClean="0"/>
              <a:t> Records</a:t>
            </a:r>
          </a:p>
          <a:p>
            <a:pPr marL="171450" indent="-171450">
              <a:buFont typeface="Arial" panose="020B0604020202020204" pitchFamily="34" charset="0"/>
              <a:buChar char="•"/>
            </a:pPr>
            <a:r>
              <a:rPr lang="tr-TR" sz="1200" dirty="0" err="1" smtClean="0"/>
              <a:t>Household’s</a:t>
            </a:r>
            <a:r>
              <a:rPr lang="tr-TR" sz="1200" dirty="0" smtClean="0"/>
              <a:t> score (obtained scoring formulas)</a:t>
            </a:r>
          </a:p>
          <a:p>
            <a:pPr marL="171450" indent="-171450">
              <a:buFont typeface="Arial" panose="020B0604020202020204" pitchFamily="34" charset="0"/>
              <a:buChar char="•"/>
            </a:pPr>
            <a:r>
              <a:rPr lang="tr-TR" sz="1200" dirty="0" smtClean="0"/>
              <a:t>House visits</a:t>
            </a:r>
            <a:endParaRPr lang="tr-TR" sz="1200" dirty="0"/>
          </a:p>
        </p:txBody>
      </p:sp>
      <p:pic>
        <p:nvPicPr>
          <p:cNvPr id="32"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4122" y="3089460"/>
            <a:ext cx="866775" cy="866775"/>
          </a:xfrm>
          <a:prstGeom prst="rect">
            <a:avLst/>
          </a:prstGeom>
        </p:spPr>
      </p:pic>
      <p:cxnSp>
        <p:nvCxnSpPr>
          <p:cNvPr id="33" name="Curved Connector 29"/>
          <p:cNvCxnSpPr/>
          <p:nvPr/>
        </p:nvCxnSpPr>
        <p:spPr>
          <a:xfrm>
            <a:off x="7141208" y="2371310"/>
            <a:ext cx="717352" cy="625642"/>
          </a:xfrm>
          <a:prstGeom prst="curvedConnector3">
            <a:avLst>
              <a:gd name="adj1" fmla="val 9938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2"/>
          <p:cNvCxnSpPr>
            <a:stCxn id="32" idx="2"/>
            <a:endCxn id="16" idx="0"/>
          </p:cNvCxnSpPr>
          <p:nvPr/>
        </p:nvCxnSpPr>
        <p:spPr>
          <a:xfrm flipH="1">
            <a:off x="7767509" y="3956235"/>
            <a:ext cx="1" cy="582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9"/>
          <p:cNvCxnSpPr/>
          <p:nvPr/>
        </p:nvCxnSpPr>
        <p:spPr>
          <a:xfrm flipV="1">
            <a:off x="1835696" y="3107644"/>
            <a:ext cx="3785592" cy="1041436"/>
          </a:xfrm>
          <a:prstGeom prst="curvedConnector3">
            <a:avLst>
              <a:gd name="adj1" fmla="val 10353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42"/>
          <p:cNvCxnSpPr/>
          <p:nvPr/>
        </p:nvCxnSpPr>
        <p:spPr>
          <a:xfrm flipV="1">
            <a:off x="5329398" y="3112344"/>
            <a:ext cx="1303191" cy="1080942"/>
          </a:xfrm>
          <a:prstGeom prst="curvedConnector3">
            <a:avLst>
              <a:gd name="adj1" fmla="val 108156"/>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153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10155</TotalTime>
  <Words>599</Words>
  <Application>Microsoft Office PowerPoint</Application>
  <PresentationFormat>On-screen Show (4:3)</PresentationFormat>
  <Paragraphs>237</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Ofis Teması</vt:lpstr>
      <vt:lpstr>PowerPoint Presentation</vt:lpstr>
      <vt:lpstr>PowerPoint Presentation</vt:lpstr>
      <vt:lpstr>PowerPoint Presentation</vt:lpstr>
      <vt:lpstr>PowerPoint Presentation</vt:lpstr>
      <vt:lpstr>PowerPoint Presentation</vt:lpstr>
      <vt:lpstr>PowerPoint Presentation</vt:lpstr>
      <vt:lpstr>ORGANIZATIONAL STRUCTURE</vt:lpstr>
      <vt:lpstr>PowerPoint Presentation</vt:lpstr>
      <vt:lpstr>TARGETING MECHANISMS USED IN TURKEY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SYDGM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KAPAK SAYFASI</dc:title>
  <dc:creator>sydgm</dc:creator>
  <cp:lastModifiedBy>Mansur Boydas</cp:lastModifiedBy>
  <cp:revision>316</cp:revision>
  <cp:lastPrinted>2016-01-29T13:35:53Z</cp:lastPrinted>
  <dcterms:created xsi:type="dcterms:W3CDTF">2011-10-03T10:31:11Z</dcterms:created>
  <dcterms:modified xsi:type="dcterms:W3CDTF">2016-04-15T11:40:23Z</dcterms:modified>
</cp:coreProperties>
</file>