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727" r:id="rId1"/>
  </p:sldMasterIdLst>
  <p:notesMasterIdLst>
    <p:notesMasterId r:id="rId31"/>
  </p:notesMasterIdLst>
  <p:handoutMasterIdLst>
    <p:handoutMasterId r:id="rId32"/>
  </p:handoutMasterIdLst>
  <p:sldIdLst>
    <p:sldId id="486" r:id="rId2"/>
    <p:sldId id="508" r:id="rId3"/>
    <p:sldId id="509" r:id="rId4"/>
    <p:sldId id="514" r:id="rId5"/>
    <p:sldId id="507" r:id="rId6"/>
    <p:sldId id="511" r:id="rId7"/>
    <p:sldId id="515" r:id="rId8"/>
    <p:sldId id="516" r:id="rId9"/>
    <p:sldId id="517" r:id="rId10"/>
    <p:sldId id="518" r:id="rId11"/>
    <p:sldId id="510" r:id="rId12"/>
    <p:sldId id="497" r:id="rId13"/>
    <p:sldId id="499" r:id="rId14"/>
    <p:sldId id="493" r:id="rId15"/>
    <p:sldId id="432" r:id="rId16"/>
    <p:sldId id="454" r:id="rId17"/>
    <p:sldId id="433" r:id="rId18"/>
    <p:sldId id="434" r:id="rId19"/>
    <p:sldId id="437" r:id="rId20"/>
    <p:sldId id="490" r:id="rId21"/>
    <p:sldId id="494" r:id="rId22"/>
    <p:sldId id="488" r:id="rId23"/>
    <p:sldId id="491" r:id="rId24"/>
    <p:sldId id="506" r:id="rId25"/>
    <p:sldId id="492" r:id="rId26"/>
    <p:sldId id="496" r:id="rId27"/>
    <p:sldId id="512" r:id="rId28"/>
    <p:sldId id="513" r:id="rId29"/>
    <p:sldId id="487" r:id="rId30"/>
  </p:sldIdLst>
  <p:sldSz cx="9144000" cy="6858000" type="screen4x3"/>
  <p:notesSz cx="6797675" cy="9926638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00224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5" autoAdjust="0"/>
    <p:restoredTop sz="69682" autoAdjust="0"/>
  </p:normalViewPr>
  <p:slideViewPr>
    <p:cSldViewPr>
      <p:cViewPr>
        <p:scale>
          <a:sx n="119" d="100"/>
          <a:sy n="119" d="100"/>
        </p:scale>
        <p:origin x="-161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aner\KUVEYT-%202014%20APRIL\SUNUMLAR\&#304;statistikler\2003-2013%20&#350;NT%20YIL%20BAZLI%20&#304;statistikl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Aile_Users\caner.esenyel\My%20Documents\SYGM\SUNUMLAR-TOPLANTILAR%202011-2012-2013\&#350;NT%20BA&#350;ARI%20&#214;D&#220;L&#220;%20SUNUMU\Sunumun%20Verilerine%20Ait%20KAYNAK%20Raporlar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Caner\KUVEYT-%20POTANS&#304;YEL-2014%20MART\Final%20Presentation%20Documents\Schooling%20Dat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ile_Users\caner.esenyel\My%20Documents\SYGM\SUNUMLAR-TOPLANTILAR%202011-2012-2013\&#350;NT%20BA&#350;ARI%20&#214;D&#220;L&#220;%20SUNUMU\Sunumun%20Verilerine%20Ait%20KAYNAK%20Raporlar.xls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D:\Aile_Users\caner.esenyel\My%20Documents\SYGM\SUNUMLAR-TOPLANTILAR%202011-2012-2013\&#350;NT%20BA&#350;ARI%20&#214;D&#220;L&#220;%20SUNUMU\Sunumun%20Verilerine%20Ait%20KAYNAK%20Raporlar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215648795780251E-2"/>
          <c:y val="3.6461467369647581E-2"/>
          <c:w val="0.96050061915049378"/>
          <c:h val="0.802177106608974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'TOPLAM USD'!$A$12</c:f>
              <c:strCache>
                <c:ptCount val="1"/>
                <c:pt idx="0">
                  <c:v>EDUCATION</c:v>
                </c:pt>
              </c:strCache>
            </c:strRef>
          </c:tx>
          <c:invertIfNegative val="0"/>
          <c:cat>
            <c:numRef>
              <c:f>'TOPLAM USD'!$B$11:$L$11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'TOPLAM USD'!$B$12:$L$12</c:f>
              <c:numCache>
                <c:formatCode>#,##0</c:formatCode>
                <c:ptCount val="11"/>
                <c:pt idx="0">
                  <c:v>759337.61904761894</c:v>
                </c:pt>
                <c:pt idx="1">
                  <c:v>31794408.571428567</c:v>
                </c:pt>
                <c:pt idx="2">
                  <c:v>85777942.857142836</c:v>
                </c:pt>
                <c:pt idx="3">
                  <c:v>114414624.76190476</c:v>
                </c:pt>
                <c:pt idx="4">
                  <c:v>107306510</c:v>
                </c:pt>
                <c:pt idx="5">
                  <c:v>139801379.04761904</c:v>
                </c:pt>
                <c:pt idx="6">
                  <c:v>164309599.52380955</c:v>
                </c:pt>
                <c:pt idx="7">
                  <c:v>127196519.04761904</c:v>
                </c:pt>
                <c:pt idx="8">
                  <c:v>189279495.23809522</c:v>
                </c:pt>
                <c:pt idx="9">
                  <c:v>193971180.95238096</c:v>
                </c:pt>
                <c:pt idx="10">
                  <c:v>237956247.61904758</c:v>
                </c:pt>
              </c:numCache>
            </c:numRef>
          </c:val>
        </c:ser>
        <c:ser>
          <c:idx val="1"/>
          <c:order val="1"/>
          <c:tx>
            <c:strRef>
              <c:f>'TOPLAM USD'!$A$13</c:f>
              <c:strCache>
                <c:ptCount val="1"/>
                <c:pt idx="0">
                  <c:v>HEALTH</c:v>
                </c:pt>
              </c:strCache>
            </c:strRef>
          </c:tx>
          <c:invertIfNegative val="0"/>
          <c:cat>
            <c:numRef>
              <c:f>'TOPLAM USD'!$B$11:$L$11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'TOPLAM USD'!$B$13:$L$13</c:f>
              <c:numCache>
                <c:formatCode>#,##0</c:formatCode>
                <c:ptCount val="11"/>
                <c:pt idx="0">
                  <c:v>386098.09523809521</c:v>
                </c:pt>
                <c:pt idx="1">
                  <c:v>7942608.0952380942</c:v>
                </c:pt>
                <c:pt idx="2">
                  <c:v>29188631.904761903</c:v>
                </c:pt>
                <c:pt idx="3">
                  <c:v>49323340</c:v>
                </c:pt>
                <c:pt idx="4">
                  <c:v>45687574.285714291</c:v>
                </c:pt>
                <c:pt idx="5">
                  <c:v>56343921.904761896</c:v>
                </c:pt>
                <c:pt idx="6">
                  <c:v>65628203.809523806</c:v>
                </c:pt>
                <c:pt idx="7">
                  <c:v>34953008.095238112</c:v>
                </c:pt>
                <c:pt idx="8">
                  <c:v>67758276.190476209</c:v>
                </c:pt>
                <c:pt idx="9">
                  <c:v>61796571.428571433</c:v>
                </c:pt>
                <c:pt idx="10">
                  <c:v>110691728.57142858</c:v>
                </c:pt>
              </c:numCache>
            </c:numRef>
          </c:val>
        </c:ser>
        <c:ser>
          <c:idx val="2"/>
          <c:order val="2"/>
          <c:tx>
            <c:strRef>
              <c:f>'TOPLAM USD'!$A$14</c:f>
              <c:strCache>
                <c:ptCount val="1"/>
                <c:pt idx="0">
                  <c:v>PREGNANCY</c:v>
                </c:pt>
              </c:strCache>
            </c:strRef>
          </c:tx>
          <c:invertIfNegative val="0"/>
          <c:cat>
            <c:numRef>
              <c:f>'TOPLAM USD'!$B$11:$L$11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'TOPLAM USD'!$B$14:$L$14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373742.8571428571</c:v>
                </c:pt>
                <c:pt idx="3">
                  <c:v>346974.76190476189</c:v>
                </c:pt>
                <c:pt idx="4">
                  <c:v>316959.5238095239</c:v>
                </c:pt>
                <c:pt idx="5">
                  <c:v>250641.90476190473</c:v>
                </c:pt>
                <c:pt idx="6">
                  <c:v>457361.90476190479</c:v>
                </c:pt>
                <c:pt idx="7">
                  <c:v>157561.90476190473</c:v>
                </c:pt>
                <c:pt idx="8">
                  <c:v>481452.38095238089</c:v>
                </c:pt>
                <c:pt idx="9">
                  <c:v>878019.04761904757</c:v>
                </c:pt>
                <c:pt idx="10">
                  <c:v>4462171.4285714282</c:v>
                </c:pt>
              </c:numCache>
            </c:numRef>
          </c:val>
        </c:ser>
        <c:ser>
          <c:idx val="3"/>
          <c:order val="3"/>
          <c:tx>
            <c:strRef>
              <c:f>'TOPLAM USD'!$A$15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numRef>
              <c:f>'TOPLAM USD'!$B$11:$L$11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'TOPLAM USD'!$B$15:$L$15</c:f>
              <c:numCache>
                <c:formatCode>#,##0</c:formatCode>
                <c:ptCount val="11"/>
                <c:pt idx="0">
                  <c:v>1145435.7142857139</c:v>
                </c:pt>
                <c:pt idx="1">
                  <c:v>39737017.142857134</c:v>
                </c:pt>
                <c:pt idx="2">
                  <c:v>115340317.61904761</c:v>
                </c:pt>
                <c:pt idx="3">
                  <c:v>164084939.52380955</c:v>
                </c:pt>
                <c:pt idx="4">
                  <c:v>153311043.80952379</c:v>
                </c:pt>
                <c:pt idx="5">
                  <c:v>196395942.85714284</c:v>
                </c:pt>
                <c:pt idx="6">
                  <c:v>230395165.23809522</c:v>
                </c:pt>
                <c:pt idx="7">
                  <c:v>162307089.04761904</c:v>
                </c:pt>
                <c:pt idx="8">
                  <c:v>257519223.80952379</c:v>
                </c:pt>
                <c:pt idx="9">
                  <c:v>329867295.23809516</c:v>
                </c:pt>
                <c:pt idx="10">
                  <c:v>353110147.61904752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95424"/>
        <c:axId val="41367744"/>
        <c:axId val="0"/>
      </c:bar3DChart>
      <c:catAx>
        <c:axId val="11869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tr-TR"/>
          </a:p>
        </c:txPr>
        <c:crossAx val="41367744"/>
        <c:crosses val="autoZero"/>
        <c:auto val="1"/>
        <c:lblAlgn val="ctr"/>
        <c:lblOffset val="100"/>
        <c:noMultiLvlLbl val="0"/>
      </c:catAx>
      <c:valAx>
        <c:axId val="41367744"/>
        <c:scaling>
          <c:orientation val="minMax"/>
          <c:max val="3000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tr-TR"/>
          </a:p>
        </c:txPr>
        <c:crossAx val="1186954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"/>
              </c:manualLayout>
            </c:layout>
            <c:tx>
              <c:rich>
                <a:bodyPr rot="0" vert="horz"/>
                <a:lstStyle/>
                <a:p>
                  <a:pPr>
                    <a:defRPr sz="1200"/>
                  </a:pPr>
                  <a:r>
                    <a:rPr lang="tr-TR" sz="1200"/>
                    <a:t>Millions in USD</a:t>
                  </a:r>
                </a:p>
              </c:rich>
            </c:tx>
          </c:dispUnitsLbl>
        </c:dispUnits>
      </c:valAx>
    </c:plotArea>
    <c:legend>
      <c:legendPos val="b"/>
      <c:overlay val="0"/>
      <c:txPr>
        <a:bodyPr/>
        <a:lstStyle/>
        <a:p>
          <a:pPr>
            <a:defRPr sz="1100" b="1"/>
          </a:pPr>
          <a:endParaRPr lang="tr-T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2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130401623226018E-2"/>
          <c:y val="8.902562617634284E-2"/>
          <c:w val="0.97108699797096742"/>
          <c:h val="0.8196376864050962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Lbls>
            <c:dLbl>
              <c:idx val="0"/>
              <c:layout>
                <c:manualLayout>
                  <c:x val="-0.19446327394215693"/>
                  <c:y val="5.1117906077024329E-2"/>
                </c:manualLayout>
              </c:layout>
              <c:tx>
                <c:rich>
                  <a:bodyPr/>
                  <a:lstStyle/>
                  <a:p>
                    <a:r>
                      <a:rPr lang="tr-TR" sz="2800" b="1" dirty="0" smtClean="0"/>
                      <a:t>HEALTH</a:t>
                    </a:r>
                    <a:r>
                      <a:rPr lang="en-US" sz="2800" b="1" dirty="0"/>
                      <a:t>
33%</a:t>
                    </a:r>
                    <a:endParaRPr lang="en-US" sz="180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2800"/>
                </a:pPr>
                <a:endParaRPr lang="tr-T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(GENEL!$B$7,GENEL!$B$11)</c:f>
              <c:strCache>
                <c:ptCount val="2"/>
                <c:pt idx="0">
                  <c:v>ŞARTLI SAĞLIK ARA TOPLAM</c:v>
                </c:pt>
                <c:pt idx="1">
                  <c:v>ŞARTLI EĞİTİM ARA TOPLAM</c:v>
                </c:pt>
              </c:strCache>
            </c:strRef>
          </c:cat>
          <c:val>
            <c:numRef>
              <c:f>(GENEL!$D$7,GENEL!$D$11)</c:f>
              <c:numCache>
                <c:formatCode>#,##0</c:formatCode>
                <c:ptCount val="2"/>
                <c:pt idx="0">
                  <c:v>960462</c:v>
                </c:pt>
                <c:pt idx="1">
                  <c:v>1979449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tr-T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721820526316809E-2"/>
          <c:y val="8.2231920958554056E-2"/>
          <c:w val="0.94161304481651398"/>
          <c:h val="0.70157957132751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Male Preschool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Sheet1!$B$4:$B$13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39.17</c:v>
                </c:pt>
                <c:pt idx="6">
                  <c:v>43.7</c:v>
                </c:pt>
                <c:pt idx="7">
                  <c:v>44.56</c:v>
                </c:pt>
                <c:pt idx="8">
                  <c:v>26.939999999999987</c:v>
                </c:pt>
                <c:pt idx="9">
                  <c:v>28.23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Female Preschool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Sheet1!$C$4:$C$13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37.910000000000004</c:v>
                </c:pt>
                <c:pt idx="6">
                  <c:v>42.47</c:v>
                </c:pt>
                <c:pt idx="7">
                  <c:v>43.5</c:v>
                </c:pt>
                <c:pt idx="8">
                  <c:v>26.310000000000013</c:v>
                </c:pt>
                <c:pt idx="9">
                  <c:v>27.150000000000013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Male Primary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Sheet1!$D$4:$D$13</c:f>
              <c:numCache>
                <c:formatCode>0</c:formatCode>
                <c:ptCount val="10"/>
                <c:pt idx="0">
                  <c:v>92.58</c:v>
                </c:pt>
                <c:pt idx="1">
                  <c:v>92.292837029215065</c:v>
                </c:pt>
                <c:pt idx="2">
                  <c:v>92.249319371727765</c:v>
                </c:pt>
                <c:pt idx="3">
                  <c:v>98.53</c:v>
                </c:pt>
                <c:pt idx="4">
                  <c:v>96.988124308674287</c:v>
                </c:pt>
                <c:pt idx="5">
                  <c:v>98.47</c:v>
                </c:pt>
                <c:pt idx="6">
                  <c:v>98.59</c:v>
                </c:pt>
                <c:pt idx="7">
                  <c:v>98.77</c:v>
                </c:pt>
                <c:pt idx="8">
                  <c:v>98.81</c:v>
                </c:pt>
                <c:pt idx="9">
                  <c:v>99.53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Female Primary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Sheet1!$E$4:$E$13</c:f>
              <c:numCache>
                <c:formatCode>0</c:formatCode>
                <c:ptCount val="10"/>
                <c:pt idx="0">
                  <c:v>86.63</c:v>
                </c:pt>
                <c:pt idx="1">
                  <c:v>87.164879649890594</c:v>
                </c:pt>
                <c:pt idx="2">
                  <c:v>87.928594682582755</c:v>
                </c:pt>
                <c:pt idx="3">
                  <c:v>96.14</c:v>
                </c:pt>
                <c:pt idx="4">
                  <c:v>95.971801936271248</c:v>
                </c:pt>
                <c:pt idx="5">
                  <c:v>97.84</c:v>
                </c:pt>
                <c:pt idx="6">
                  <c:v>98.22</c:v>
                </c:pt>
                <c:pt idx="7">
                  <c:v>98.56</c:v>
                </c:pt>
                <c:pt idx="8">
                  <c:v>98.92</c:v>
                </c:pt>
                <c:pt idx="9">
                  <c:v>99.61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Male Secondary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Sheet1!$F$4:$F$13</c:f>
              <c:numCache>
                <c:formatCode>0</c:formatCode>
                <c:ptCount val="10"/>
                <c:pt idx="0">
                  <c:v>59.052968750000005</c:v>
                </c:pt>
                <c:pt idx="1">
                  <c:v>61.128022540983636</c:v>
                </c:pt>
                <c:pt idx="2">
                  <c:v>60.705923694779145</c:v>
                </c:pt>
                <c:pt idx="3">
                  <c:v>61.17</c:v>
                </c:pt>
                <c:pt idx="4">
                  <c:v>60.628380832197095</c:v>
                </c:pt>
                <c:pt idx="5">
                  <c:v>67.55</c:v>
                </c:pt>
                <c:pt idx="6">
                  <c:v>68.169999999999987</c:v>
                </c:pt>
                <c:pt idx="7">
                  <c:v>68.53</c:v>
                </c:pt>
                <c:pt idx="8">
                  <c:v>93.19</c:v>
                </c:pt>
                <c:pt idx="9">
                  <c:v>94.57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Female Secondary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Sheet1!$A$4:$A$13</c:f>
              <c:strCache>
                <c:ptCount val="10"/>
                <c:pt idx="0">
                  <c:v>2004-2005</c:v>
                </c:pt>
                <c:pt idx="1">
                  <c:v>2005-2006</c:v>
                </c:pt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</c:strCache>
            </c:strRef>
          </c:cat>
          <c:val>
            <c:numRef>
              <c:f>Sheet1!$G$4:$G$13</c:f>
              <c:numCache>
                <c:formatCode>0</c:formatCode>
                <c:ptCount val="10"/>
                <c:pt idx="0">
                  <c:v>50.50729450190525</c:v>
                </c:pt>
                <c:pt idx="1">
                  <c:v>51.951948745328345</c:v>
                </c:pt>
                <c:pt idx="2">
                  <c:v>52.15633802816906</c:v>
                </c:pt>
                <c:pt idx="3">
                  <c:v>55.81</c:v>
                </c:pt>
                <c:pt idx="4">
                  <c:v>56.302164054876272</c:v>
                </c:pt>
                <c:pt idx="5">
                  <c:v>62.21</c:v>
                </c:pt>
                <c:pt idx="6">
                  <c:v>63.86</c:v>
                </c:pt>
                <c:pt idx="7">
                  <c:v>66.14</c:v>
                </c:pt>
                <c:pt idx="8">
                  <c:v>92.98</c:v>
                </c:pt>
                <c:pt idx="9">
                  <c:v>94.47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437376"/>
        <c:axId val="34276480"/>
      </c:lineChart>
      <c:catAx>
        <c:axId val="118437376"/>
        <c:scaling>
          <c:orientation val="minMax"/>
        </c:scaling>
        <c:delete val="0"/>
        <c:axPos val="b"/>
        <c:majorGridlines/>
        <c:minorGridlines/>
        <c:majorTickMark val="out"/>
        <c:minorTickMark val="in"/>
        <c:tickLblPos val="nextTo"/>
        <c:txPr>
          <a:bodyPr rot="-2340000"/>
          <a:lstStyle/>
          <a:p>
            <a:pPr>
              <a:defRPr/>
            </a:pPr>
            <a:endParaRPr lang="tr-TR"/>
          </a:p>
        </c:txPr>
        <c:crossAx val="34276480"/>
        <c:crosses val="autoZero"/>
        <c:auto val="1"/>
        <c:lblAlgn val="ctr"/>
        <c:lblOffset val="100"/>
        <c:noMultiLvlLbl val="0"/>
      </c:catAx>
      <c:valAx>
        <c:axId val="34276480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tr-TR" sz="1400"/>
                  <a:t>%</a:t>
                </a:r>
              </a:p>
            </c:rich>
          </c:tx>
          <c:layout>
            <c:manualLayout>
              <c:xMode val="edge"/>
              <c:yMode val="edge"/>
              <c:x val="8.4054868220471198E-3"/>
              <c:y val="1.1488175012902949E-2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crossAx val="118437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0227543023452765E-2"/>
          <c:y val="0.89666056795377169"/>
          <c:w val="0.90799591128099533"/>
          <c:h val="0.10158484035649398"/>
        </c:manualLayout>
      </c:layout>
      <c:overlay val="0"/>
      <c:txPr>
        <a:bodyPr/>
        <a:lstStyle/>
        <a:p>
          <a:pPr>
            <a:defRPr sz="1100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200" b="1"/>
      </a:pPr>
      <a:endParaRPr lang="tr-T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'SAĞLIK-EĞİTİM BÖLGESEL'!$A$32:$E$32</c:f>
              <c:strCache>
                <c:ptCount val="1"/>
                <c:pt idx="0">
                  <c:v>TOPLAM-2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'SAĞLIK-EĞİTİM BÖLGESEL'!$F$31:$H$31</c:f>
              <c:strCache>
                <c:ptCount val="2"/>
                <c:pt idx="0">
                  <c:v>ERKEK</c:v>
                </c:pt>
                <c:pt idx="1">
                  <c:v>KIZ</c:v>
                </c:pt>
              </c:strCache>
            </c:strRef>
          </c:cat>
          <c:val>
            <c:numRef>
              <c:f>'SAĞLIK-EĞİTİM BÖLGESEL'!$F$32:$H$32</c:f>
              <c:numCache>
                <c:formatCode>#,##0</c:formatCode>
                <c:ptCount val="2"/>
                <c:pt idx="0">
                  <c:v>1012656</c:v>
                </c:pt>
                <c:pt idx="1">
                  <c:v>974647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431682776164107E-2"/>
          <c:y val="0.10544439541888086"/>
          <c:w val="0.93733252847829407"/>
          <c:h val="0.7478320089480459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multiLvlStrRef>
              <c:f>'SAĞLIK-EĞİTİM BÖLGESEL'!$F$3:$P$4</c:f>
              <c:multiLvlStrCache>
                <c:ptCount val="6"/>
                <c:lvl>
                  <c:pt idx="0">
                    <c:v>Erkek</c:v>
                  </c:pt>
                  <c:pt idx="1">
                    <c:v>Kız</c:v>
                  </c:pt>
                  <c:pt idx="2">
                    <c:v>Erkek</c:v>
                  </c:pt>
                  <c:pt idx="3">
                    <c:v>Kız</c:v>
                  </c:pt>
                  <c:pt idx="4">
                    <c:v>Erkek</c:v>
                  </c:pt>
                  <c:pt idx="5">
                    <c:v>Kız</c:v>
                  </c:pt>
                </c:lvl>
                <c:lvl>
                  <c:pt idx="0">
                    <c:v>İlkokul Şartlı Eğitim Yardımı</c:v>
                  </c:pt>
                  <c:pt idx="2">
                    <c:v>Ortaokul Şartlı Eğitim Yardımı</c:v>
                  </c:pt>
                  <c:pt idx="4">
                    <c:v>Lise Şartlı Eğitim Yardımı</c:v>
                  </c:pt>
                </c:lvl>
              </c:multiLvlStrCache>
            </c:multiLvlStrRef>
          </c:cat>
          <c:val>
            <c:numRef>
              <c:f>'SAĞLIK-EĞİTİM BÖLGESEL'!$F$13:$P$13</c:f>
              <c:numCache>
                <c:formatCode>#,##0</c:formatCode>
                <c:ptCount val="6"/>
                <c:pt idx="0">
                  <c:v>553743</c:v>
                </c:pt>
                <c:pt idx="1">
                  <c:v>534645</c:v>
                </c:pt>
                <c:pt idx="2">
                  <c:v>316832</c:v>
                </c:pt>
                <c:pt idx="3">
                  <c:v>305730</c:v>
                </c:pt>
                <c:pt idx="4">
                  <c:v>142081</c:v>
                </c:pt>
                <c:pt idx="5">
                  <c:v>134272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564864"/>
        <c:axId val="34280512"/>
      </c:barChart>
      <c:catAx>
        <c:axId val="11856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280512"/>
        <c:crosses val="autoZero"/>
        <c:auto val="1"/>
        <c:lblAlgn val="ctr"/>
        <c:lblOffset val="100"/>
        <c:noMultiLvlLbl val="0"/>
      </c:catAx>
      <c:valAx>
        <c:axId val="342805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2700000"/>
          <a:lstStyle/>
          <a:p>
            <a:pPr>
              <a:defRPr/>
            </a:pPr>
            <a:endParaRPr lang="tr-TR"/>
          </a:p>
        </c:txPr>
        <c:crossAx val="1185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="1"/>
      </a:pPr>
      <a:endParaRPr lang="tr-TR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0A6B8-781A-430E-898E-9B78F563D959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9B29FA07-4BEB-4CE4-ACC5-5568A4FF186D}">
      <dgm:prSet phldrT="[Metin]" custT="1"/>
      <dgm:spPr>
        <a:solidFill>
          <a:srgbClr val="900224"/>
        </a:solidFill>
      </dgm:spPr>
      <dgm:t>
        <a:bodyPr/>
        <a:lstStyle/>
        <a:p>
          <a:r>
            <a:rPr lang="tr-TR" sz="2400" b="1" u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REGULAR CASH TRANSFER PROGRAMS</a:t>
          </a:r>
          <a:endParaRPr lang="tr-TR" sz="2400" u="none" dirty="0">
            <a:solidFill>
              <a:schemeClr val="bg1"/>
            </a:solidFill>
          </a:endParaRPr>
        </a:p>
      </dgm:t>
    </dgm:pt>
    <dgm:pt modelId="{FB26A367-F397-4FB3-902C-78DDF0CC7F56}" type="parTrans" cxnId="{C6BB1E0E-6A12-47FD-837F-63BBF569EB4E}">
      <dgm:prSet/>
      <dgm:spPr/>
      <dgm:t>
        <a:bodyPr/>
        <a:lstStyle/>
        <a:p>
          <a:endParaRPr lang="tr-TR"/>
        </a:p>
      </dgm:t>
    </dgm:pt>
    <dgm:pt modelId="{A63E8A8F-5CDB-423D-8474-9B51B8BDD5CD}" type="sibTrans" cxnId="{C6BB1E0E-6A12-47FD-837F-63BBF569EB4E}">
      <dgm:prSet/>
      <dgm:spPr/>
      <dgm:t>
        <a:bodyPr/>
        <a:lstStyle/>
        <a:p>
          <a:endParaRPr lang="tr-TR"/>
        </a:p>
      </dgm:t>
    </dgm:pt>
    <dgm:pt modelId="{6A83BCD5-013E-4867-A360-A2AE09E447B3}">
      <dgm:prSet phldrT="[Metin]" custT="1"/>
      <dgm:spPr/>
      <dgm:t>
        <a:bodyPr/>
        <a:lstStyle/>
        <a:p>
          <a:r>
            <a:rPr lang="tr-T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CONDITIONAL CASH TRANSFER PROGRAMS</a:t>
          </a:r>
          <a:endParaRPr lang="tr-T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AE68B2-69BC-463F-BB5B-95F335C5C2C7}" type="parTrans" cxnId="{A66F2041-3F5E-49E9-8F5F-721D18326E2A}">
      <dgm:prSet/>
      <dgm:spPr/>
      <dgm:t>
        <a:bodyPr/>
        <a:lstStyle/>
        <a:p>
          <a:endParaRPr lang="tr-TR"/>
        </a:p>
      </dgm:t>
    </dgm:pt>
    <dgm:pt modelId="{B90AD61C-62C4-4682-B8AE-8F42F1E19A07}" type="sibTrans" cxnId="{A66F2041-3F5E-49E9-8F5F-721D18326E2A}">
      <dgm:prSet/>
      <dgm:spPr/>
      <dgm:t>
        <a:bodyPr/>
        <a:lstStyle/>
        <a:p>
          <a:endParaRPr lang="tr-TR"/>
        </a:p>
      </dgm:t>
    </dgm:pt>
    <dgm:pt modelId="{6429A502-CC5A-4665-842A-116663E1B24B}">
      <dgm:prSet phldrT="[Metin]" custT="1"/>
      <dgm:spPr>
        <a:solidFill>
          <a:srgbClr val="002060"/>
        </a:solidFill>
      </dgm:spPr>
      <dgm:t>
        <a:bodyPr/>
        <a:lstStyle/>
        <a:p>
          <a:r>
            <a:rPr lang="tr-T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UNCONDITIONAL CASH TRANSFER PROGRAMS</a:t>
          </a:r>
          <a:endParaRPr lang="tr-T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A6C03E-5EB5-4AF0-ABCC-2A0976B87D60}" type="parTrans" cxnId="{4F37753C-F0EF-4F9F-AD92-8984E24277E4}">
      <dgm:prSet/>
      <dgm:spPr/>
      <dgm:t>
        <a:bodyPr/>
        <a:lstStyle/>
        <a:p>
          <a:endParaRPr lang="tr-TR"/>
        </a:p>
      </dgm:t>
    </dgm:pt>
    <dgm:pt modelId="{46ABBE7F-C906-462B-A9F7-3985818F540D}" type="sibTrans" cxnId="{4F37753C-F0EF-4F9F-AD92-8984E24277E4}">
      <dgm:prSet/>
      <dgm:spPr/>
      <dgm:t>
        <a:bodyPr/>
        <a:lstStyle/>
        <a:p>
          <a:endParaRPr lang="tr-TR"/>
        </a:p>
      </dgm:t>
    </dgm:pt>
    <dgm:pt modelId="{9B0EE1A2-AC0B-49B5-9BCC-9E4796F9BD3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sz="1600" b="1" dirty="0" smtClean="0"/>
            <a:t>EDUCATION</a:t>
          </a:r>
          <a:endParaRPr lang="tr-TR" sz="1600" b="1" dirty="0"/>
        </a:p>
      </dgm:t>
    </dgm:pt>
    <dgm:pt modelId="{C628775B-CB0B-48E0-A651-CD90F2C2E219}" type="parTrans" cxnId="{34CE1F0E-9844-47C5-9AA7-F398BC6D65E9}">
      <dgm:prSet/>
      <dgm:spPr/>
      <dgm:t>
        <a:bodyPr/>
        <a:lstStyle/>
        <a:p>
          <a:endParaRPr lang="tr-TR"/>
        </a:p>
      </dgm:t>
    </dgm:pt>
    <dgm:pt modelId="{F6C1696D-D502-427D-832E-274624D2964A}" type="sibTrans" cxnId="{34CE1F0E-9844-47C5-9AA7-F398BC6D65E9}">
      <dgm:prSet/>
      <dgm:spPr/>
      <dgm:t>
        <a:bodyPr/>
        <a:lstStyle/>
        <a:p>
          <a:endParaRPr lang="tr-TR"/>
        </a:p>
      </dgm:t>
    </dgm:pt>
    <dgm:pt modelId="{3B817AC0-F6A5-47D2-92F7-AF0E77DBAE4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sz="1600" b="1" dirty="0" smtClean="0"/>
            <a:t>HEALTH</a:t>
          </a:r>
          <a:endParaRPr lang="tr-TR" sz="1600" b="1" dirty="0"/>
        </a:p>
      </dgm:t>
    </dgm:pt>
    <dgm:pt modelId="{84A01ADA-3388-44F2-8721-9184BFFD6C19}" type="parTrans" cxnId="{D91726C6-2822-40F9-9FC1-AC8E79A90FEA}">
      <dgm:prSet/>
      <dgm:spPr/>
      <dgm:t>
        <a:bodyPr/>
        <a:lstStyle/>
        <a:p>
          <a:endParaRPr lang="tr-TR"/>
        </a:p>
      </dgm:t>
    </dgm:pt>
    <dgm:pt modelId="{151E8EDA-ACDE-49CA-BBEE-F90BCA92A4BC}" type="sibTrans" cxnId="{D91726C6-2822-40F9-9FC1-AC8E79A90FEA}">
      <dgm:prSet/>
      <dgm:spPr/>
      <dgm:t>
        <a:bodyPr/>
        <a:lstStyle/>
        <a:p>
          <a:endParaRPr lang="tr-TR"/>
        </a:p>
      </dgm:t>
    </dgm:pt>
    <dgm:pt modelId="{DF013C35-C041-410F-AA74-C85A10B04674}" type="asst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For Widow Women whose Husbands are Dead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6DAE5DBE-BCA4-4211-8625-462C70D06406}" type="sibTrans" cxnId="{0FB8D0E6-933F-4E45-8937-9195C3B0A444}">
      <dgm:prSet/>
      <dgm:spPr/>
      <dgm:t>
        <a:bodyPr/>
        <a:lstStyle/>
        <a:p>
          <a:endParaRPr lang="tr-TR"/>
        </a:p>
      </dgm:t>
    </dgm:pt>
    <dgm:pt modelId="{32E089EC-B934-4A51-AE44-575AE0CF99A7}" type="parTrans" cxnId="{0FB8D0E6-933F-4E45-8937-9195C3B0A444}">
      <dgm:prSet/>
      <dgm:spPr/>
      <dgm:t>
        <a:bodyPr/>
        <a:lstStyle/>
        <a:p>
          <a:endParaRPr lang="tr-TR"/>
        </a:p>
      </dgm:t>
    </dgm:pt>
    <dgm:pt modelId="{ED6029A3-D4CA-473B-A8AA-D2F7E4B4F4E4}" type="asst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tr-TR" sz="1200" b="1" i="0" dirty="0" err="1" smtClean="0">
              <a:solidFill>
                <a:schemeClr val="tx1"/>
              </a:solidFill>
            </a:rPr>
            <a:t>For</a:t>
          </a:r>
          <a:r>
            <a:rPr lang="tr-TR" sz="1200" b="1" i="0" dirty="0" smtClean="0">
              <a:solidFill>
                <a:schemeClr val="tx1"/>
              </a:solidFill>
            </a:rPr>
            <a:t>  </a:t>
          </a:r>
          <a:r>
            <a:rPr lang="en-US" sz="1200" b="1" i="0" dirty="0" smtClean="0">
              <a:solidFill>
                <a:schemeClr val="tx1"/>
              </a:solidFill>
            </a:rPr>
            <a:t>Needy Families </a:t>
          </a:r>
          <a:r>
            <a:rPr lang="en-US" sz="1200" b="1" i="0" noProof="0" dirty="0" smtClean="0">
              <a:solidFill>
                <a:schemeClr val="tx1"/>
              </a:solidFill>
            </a:rPr>
            <a:t>whose boy</a:t>
          </a:r>
          <a:r>
            <a:rPr lang="tr-TR" sz="1200" b="1" i="0" noProof="0" dirty="0" smtClean="0">
              <a:solidFill>
                <a:schemeClr val="tx1"/>
              </a:solidFill>
            </a:rPr>
            <a:t>/boy</a:t>
          </a:r>
          <a:r>
            <a:rPr lang="en-US" sz="1200" b="1" i="0" noProof="0" dirty="0" smtClean="0">
              <a:solidFill>
                <a:schemeClr val="tx1"/>
              </a:solidFill>
            </a:rPr>
            <a:t>s are in compulsory military</a:t>
          </a:r>
          <a:r>
            <a:rPr lang="tr-TR" sz="1200" b="1" i="0" noProof="0" dirty="0" smtClean="0">
              <a:solidFill>
                <a:schemeClr val="tx1"/>
              </a:solidFill>
            </a:rPr>
            <a:t> </a:t>
          </a:r>
          <a:r>
            <a:rPr lang="tr-TR" sz="1200" b="1" i="0" dirty="0" smtClean="0">
              <a:solidFill>
                <a:schemeClr val="tx1"/>
              </a:solidFill>
            </a:rPr>
            <a:t>service</a:t>
          </a:r>
          <a:endParaRPr lang="tr-TR" sz="1200" b="1" dirty="0">
            <a:solidFill>
              <a:schemeClr val="tx1"/>
            </a:solidFill>
          </a:endParaRPr>
        </a:p>
      </dgm:t>
    </dgm:pt>
    <dgm:pt modelId="{0CCE7C7B-8A2D-4380-9795-15A00A21787F}" type="parTrans" cxnId="{0B9C4033-B8D9-4F8A-B44F-EB92D0EFB6D1}">
      <dgm:prSet/>
      <dgm:spPr/>
      <dgm:t>
        <a:bodyPr/>
        <a:lstStyle/>
        <a:p>
          <a:endParaRPr lang="tr-TR"/>
        </a:p>
      </dgm:t>
    </dgm:pt>
    <dgm:pt modelId="{D06309A6-6921-464F-AE63-2BE47F47BAB2}" type="sibTrans" cxnId="{0B9C4033-B8D9-4F8A-B44F-EB92D0EFB6D1}">
      <dgm:prSet/>
      <dgm:spPr/>
      <dgm:t>
        <a:bodyPr/>
        <a:lstStyle/>
        <a:p>
          <a:endParaRPr lang="tr-TR"/>
        </a:p>
      </dgm:t>
    </dgm:pt>
    <dgm:pt modelId="{947530B3-26C7-4D22-8847-4CF29E00A027}" type="asst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1" i="0" dirty="0" smtClean="0">
              <a:solidFill>
                <a:schemeClr val="tx1"/>
              </a:solidFill>
            </a:rPr>
            <a:t>Needy</a:t>
          </a:r>
          <a:r>
            <a:rPr lang="tr-TR" sz="1200" b="1" i="0" dirty="0" smtClean="0">
              <a:solidFill>
                <a:schemeClr val="tx1"/>
              </a:solidFill>
            </a:rPr>
            <a:t> </a:t>
          </a:r>
          <a:r>
            <a:rPr lang="en-US" sz="1200" b="1" i="0" dirty="0" smtClean="0">
              <a:solidFill>
                <a:schemeClr val="tx1"/>
              </a:solidFill>
            </a:rPr>
            <a:t> </a:t>
          </a:r>
          <a:r>
            <a:rPr lang="tr-TR" sz="1200" b="1" i="0" noProof="0" dirty="0" err="1" smtClean="0">
              <a:solidFill>
                <a:schemeClr val="tx1"/>
              </a:solidFill>
            </a:rPr>
            <a:t>Children</a:t>
          </a:r>
          <a:r>
            <a:rPr lang="tr-TR" sz="1200" b="1" i="0" noProof="0" dirty="0" smtClean="0">
              <a:solidFill>
                <a:schemeClr val="tx1"/>
              </a:solidFill>
            </a:rPr>
            <a:t> </a:t>
          </a:r>
          <a:r>
            <a:rPr lang="en-US" sz="1200" b="1" i="0" noProof="0" dirty="0" smtClean="0">
              <a:solidFill>
                <a:schemeClr val="tx1"/>
              </a:solidFill>
            </a:rPr>
            <a:t>whose fathers</a:t>
          </a:r>
          <a:r>
            <a:rPr lang="tr-TR" sz="1200" b="1" i="0" noProof="0" dirty="0" smtClean="0">
              <a:solidFill>
                <a:schemeClr val="tx1"/>
              </a:solidFill>
            </a:rPr>
            <a:t> </a:t>
          </a:r>
          <a:r>
            <a:rPr lang="en-US" sz="1200" b="1" i="0" noProof="0" dirty="0" smtClean="0">
              <a:solidFill>
                <a:schemeClr val="tx1"/>
              </a:solidFill>
            </a:rPr>
            <a:t>are in compulsory army </a:t>
          </a:r>
          <a:r>
            <a:rPr lang="tr-TR" sz="1200" b="1" i="0" dirty="0" smtClean="0">
              <a:solidFill>
                <a:schemeClr val="tx1"/>
              </a:solidFill>
            </a:rPr>
            <a:t>service</a:t>
          </a:r>
          <a:endParaRPr lang="tr-TR" sz="1200" b="1" dirty="0">
            <a:solidFill>
              <a:schemeClr val="tx1"/>
            </a:solidFill>
          </a:endParaRPr>
        </a:p>
      </dgm:t>
    </dgm:pt>
    <dgm:pt modelId="{F9D4A1AA-A0E4-4B42-A317-4BABE86B46A7}" type="parTrans" cxnId="{2B1D7C9E-6151-4020-B4CE-EE492EAA00AE}">
      <dgm:prSet/>
      <dgm:spPr/>
      <dgm:t>
        <a:bodyPr/>
        <a:lstStyle/>
        <a:p>
          <a:endParaRPr lang="tr-TR"/>
        </a:p>
      </dgm:t>
    </dgm:pt>
    <dgm:pt modelId="{D4462F66-1C30-4387-ADDC-5F157C52320F}" type="sibTrans" cxnId="{2B1D7C9E-6151-4020-B4CE-EE492EAA00AE}">
      <dgm:prSet/>
      <dgm:spPr/>
      <dgm:t>
        <a:bodyPr/>
        <a:lstStyle/>
        <a:p>
          <a:endParaRPr lang="tr-TR"/>
        </a:p>
      </dgm:t>
    </dgm:pt>
    <dgm:pt modelId="{3093FBCE-6C99-4BA6-B175-9D1FBA02C7EA}" type="asst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1" i="0" dirty="0" smtClean="0">
              <a:solidFill>
                <a:schemeClr val="tx1"/>
              </a:solidFill>
            </a:rPr>
            <a:t>Needy Families of the</a:t>
          </a:r>
          <a:r>
            <a:rPr lang="tr-TR" sz="1200" b="1" i="0" dirty="0" smtClean="0">
              <a:solidFill>
                <a:schemeClr val="tx1"/>
              </a:solidFill>
            </a:rPr>
            <a:t> </a:t>
          </a:r>
          <a:r>
            <a:rPr lang="en-US" sz="1200" b="1" i="0" dirty="0" smtClean="0">
              <a:solidFill>
                <a:schemeClr val="tx1"/>
              </a:solidFill>
            </a:rPr>
            <a:t> </a:t>
          </a:r>
          <a:r>
            <a:rPr lang="tr-TR" sz="1200" b="1" i="0" dirty="0" err="1" smtClean="0">
              <a:solidFill>
                <a:schemeClr val="tx1"/>
              </a:solidFill>
            </a:rPr>
            <a:t>Orphan</a:t>
          </a:r>
          <a:r>
            <a:rPr lang="tr-TR" sz="1200" b="1" i="0" dirty="0" smtClean="0">
              <a:solidFill>
                <a:schemeClr val="tx1"/>
              </a:solidFill>
            </a:rPr>
            <a:t> </a:t>
          </a:r>
          <a:r>
            <a:rPr lang="tr-TR" sz="1200" b="1" i="0" dirty="0" err="1" smtClean="0">
              <a:solidFill>
                <a:schemeClr val="tx1"/>
              </a:solidFill>
            </a:rPr>
            <a:t>Children</a:t>
          </a:r>
          <a:r>
            <a:rPr lang="tr-TR" sz="1200" b="1" i="0" dirty="0" smtClean="0">
              <a:solidFill>
                <a:schemeClr val="tx1"/>
              </a:solidFill>
            </a:rPr>
            <a:t> </a:t>
          </a:r>
          <a:endParaRPr lang="tr-TR" sz="1200" b="1" dirty="0">
            <a:solidFill>
              <a:schemeClr val="tx1"/>
            </a:solidFill>
          </a:endParaRPr>
        </a:p>
      </dgm:t>
    </dgm:pt>
    <dgm:pt modelId="{7F1599AA-22C1-4A7C-ABC5-4A562FD18A87}" type="parTrans" cxnId="{58044136-E72C-47F6-8F37-94B45437E3AB}">
      <dgm:prSet/>
      <dgm:spPr/>
      <dgm:t>
        <a:bodyPr/>
        <a:lstStyle/>
        <a:p>
          <a:endParaRPr lang="tr-TR"/>
        </a:p>
      </dgm:t>
    </dgm:pt>
    <dgm:pt modelId="{C250F013-E2BB-49F7-9098-78405E17F866}" type="sibTrans" cxnId="{58044136-E72C-47F6-8F37-94B45437E3AB}">
      <dgm:prSet/>
      <dgm:spPr/>
      <dgm:t>
        <a:bodyPr/>
        <a:lstStyle/>
        <a:p>
          <a:endParaRPr lang="tr-TR"/>
        </a:p>
      </dgm:t>
    </dgm:pt>
    <dgm:pt modelId="{EBE7E1CB-C483-4ABD-8FC7-7EE96B68DBF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sz="1600" b="1" dirty="0" smtClean="0"/>
            <a:t>PREGNANT WOMEN</a:t>
          </a:r>
          <a:endParaRPr lang="tr-TR" sz="1600" b="1" dirty="0"/>
        </a:p>
      </dgm:t>
    </dgm:pt>
    <dgm:pt modelId="{B38B2499-1607-44E5-A046-225B3B864517}" type="parTrans" cxnId="{38249624-98EF-4101-9FBF-7E7EDB3A5CFE}">
      <dgm:prSet/>
      <dgm:spPr/>
      <dgm:t>
        <a:bodyPr/>
        <a:lstStyle/>
        <a:p>
          <a:endParaRPr lang="en-US"/>
        </a:p>
      </dgm:t>
    </dgm:pt>
    <dgm:pt modelId="{81F3ECDE-D387-469C-A85D-8F91D6430696}" type="sibTrans" cxnId="{38249624-98EF-4101-9FBF-7E7EDB3A5CFE}">
      <dgm:prSet/>
      <dgm:spPr/>
      <dgm:t>
        <a:bodyPr/>
        <a:lstStyle/>
        <a:p>
          <a:endParaRPr lang="en-US"/>
        </a:p>
      </dgm:t>
    </dgm:pt>
    <dgm:pt modelId="{63C877AC-0019-47B5-AB9E-9C23168FEA73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sz="1600" b="1" dirty="0" smtClean="0"/>
            <a:t>LACTATING WOMEN</a:t>
          </a:r>
          <a:endParaRPr lang="tr-TR" sz="1600" b="1" dirty="0"/>
        </a:p>
      </dgm:t>
    </dgm:pt>
    <dgm:pt modelId="{8A33032F-EC1B-4E48-A3EF-0ECE6B12F298}" type="parTrans" cxnId="{5E7175B9-757F-4BB7-A2DF-F47B09BA2504}">
      <dgm:prSet/>
      <dgm:spPr/>
      <dgm:t>
        <a:bodyPr/>
        <a:lstStyle/>
        <a:p>
          <a:endParaRPr lang="en-US"/>
        </a:p>
      </dgm:t>
    </dgm:pt>
    <dgm:pt modelId="{2CC9F6B3-2675-4522-9C3B-E347C986773D}" type="sibTrans" cxnId="{5E7175B9-757F-4BB7-A2DF-F47B09BA2504}">
      <dgm:prSet/>
      <dgm:spPr/>
      <dgm:t>
        <a:bodyPr/>
        <a:lstStyle/>
        <a:p>
          <a:endParaRPr lang="en-US"/>
        </a:p>
      </dgm:t>
    </dgm:pt>
    <dgm:pt modelId="{1A23C68A-AD58-4645-ACEA-AC416710B5F9}" type="pres">
      <dgm:prSet presAssocID="{6B90A6B8-781A-430E-898E-9B78F563D9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1D600FB-80AA-456C-98E1-967F2EEDD46A}" type="pres">
      <dgm:prSet presAssocID="{9B29FA07-4BEB-4CE4-ACC5-5568A4FF186D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49B3B40-2239-40CF-ADAD-029ECA5AB5C2}" type="pres">
      <dgm:prSet presAssocID="{9B29FA07-4BEB-4CE4-ACC5-5568A4FF186D}" presName="rootComposite1" presStyleCnt="0"/>
      <dgm:spPr/>
      <dgm:t>
        <a:bodyPr/>
        <a:lstStyle/>
        <a:p>
          <a:endParaRPr lang="en-US"/>
        </a:p>
      </dgm:t>
    </dgm:pt>
    <dgm:pt modelId="{917A7A6F-8A7D-4330-BB92-3F079423936D}" type="pres">
      <dgm:prSet presAssocID="{9B29FA07-4BEB-4CE4-ACC5-5568A4FF186D}" presName="rootText1" presStyleLbl="node0" presStyleIdx="0" presStyleCnt="1" custScaleX="170541" custScaleY="82114" custLinFactNeighborX="12770" custLinFactNeighborY="1298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6C7EBFB-7B86-4922-B87C-D067E73A4B1F}" type="pres">
      <dgm:prSet presAssocID="{9B29FA07-4BEB-4CE4-ACC5-5568A4FF186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2D6DC51-EB76-4B7D-B961-3B3FE7728C4C}" type="pres">
      <dgm:prSet presAssocID="{9B29FA07-4BEB-4CE4-ACC5-5568A4FF186D}" presName="hierChild2" presStyleCnt="0"/>
      <dgm:spPr/>
      <dgm:t>
        <a:bodyPr/>
        <a:lstStyle/>
        <a:p>
          <a:endParaRPr lang="en-US"/>
        </a:p>
      </dgm:t>
    </dgm:pt>
    <dgm:pt modelId="{B3DABEA9-FB20-4747-8FEF-06A8F0DF44B6}" type="pres">
      <dgm:prSet presAssocID="{76AE68B2-69BC-463F-BB5B-95F335C5C2C7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42E911B-3BD6-467B-B676-59536CCC9F40}" type="pres">
      <dgm:prSet presAssocID="{6A83BCD5-013E-4867-A360-A2AE09E447B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449A1A9-DE6F-48F2-958C-7086037AC8AF}" type="pres">
      <dgm:prSet presAssocID="{6A83BCD5-013E-4867-A360-A2AE09E447B3}" presName="rootComposite" presStyleCnt="0"/>
      <dgm:spPr/>
      <dgm:t>
        <a:bodyPr/>
        <a:lstStyle/>
        <a:p>
          <a:endParaRPr lang="en-US"/>
        </a:p>
      </dgm:t>
    </dgm:pt>
    <dgm:pt modelId="{056B15AC-EB37-4074-9BD9-4CF27FE254CB}" type="pres">
      <dgm:prSet presAssocID="{6A83BCD5-013E-4867-A360-A2AE09E447B3}" presName="rootText" presStyleLbl="node2" presStyleIdx="0" presStyleCnt="2" custScaleX="116888" custScaleY="67537" custLinFactNeighborX="-15306" custLinFactNeighborY="1872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9281AC0-0FC7-4495-BBDA-B15883A7ECC5}" type="pres">
      <dgm:prSet presAssocID="{6A83BCD5-013E-4867-A360-A2AE09E447B3}" presName="rootConnector" presStyleLbl="node2" presStyleIdx="0" presStyleCnt="2"/>
      <dgm:spPr/>
      <dgm:t>
        <a:bodyPr/>
        <a:lstStyle/>
        <a:p>
          <a:endParaRPr lang="en-US"/>
        </a:p>
      </dgm:t>
    </dgm:pt>
    <dgm:pt modelId="{9E805ED9-50B4-4FD8-B369-D2A7CE455489}" type="pres">
      <dgm:prSet presAssocID="{6A83BCD5-013E-4867-A360-A2AE09E447B3}" presName="hierChild4" presStyleCnt="0"/>
      <dgm:spPr/>
      <dgm:t>
        <a:bodyPr/>
        <a:lstStyle/>
        <a:p>
          <a:endParaRPr lang="en-US"/>
        </a:p>
      </dgm:t>
    </dgm:pt>
    <dgm:pt modelId="{D77ADA80-121D-4002-9A6B-A39C4E2231B9}" type="pres">
      <dgm:prSet presAssocID="{C628775B-CB0B-48E0-A651-CD90F2C2E219}" presName="Name37" presStyleLbl="parChTrans1D3" presStyleIdx="0" presStyleCnt="8"/>
      <dgm:spPr/>
      <dgm:t>
        <a:bodyPr/>
        <a:lstStyle/>
        <a:p>
          <a:endParaRPr lang="en-US"/>
        </a:p>
      </dgm:t>
    </dgm:pt>
    <dgm:pt modelId="{C67EC3E6-AA68-457C-8549-614D32B0432D}" type="pres">
      <dgm:prSet presAssocID="{9B0EE1A2-AC0B-49B5-9BCC-9E4796F9BD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9CFF1A3-AEED-4EA6-9FB2-E959BA6D8EB9}" type="pres">
      <dgm:prSet presAssocID="{9B0EE1A2-AC0B-49B5-9BCC-9E4796F9BD30}" presName="rootComposite" presStyleCnt="0"/>
      <dgm:spPr/>
      <dgm:t>
        <a:bodyPr/>
        <a:lstStyle/>
        <a:p>
          <a:endParaRPr lang="en-US"/>
        </a:p>
      </dgm:t>
    </dgm:pt>
    <dgm:pt modelId="{FD69F7C4-4B21-4509-B317-8AEAD1CB7270}" type="pres">
      <dgm:prSet presAssocID="{9B0EE1A2-AC0B-49B5-9BCC-9E4796F9BD30}" presName="rootText" presStyleLbl="node3" presStyleIdx="0" presStyleCnt="4" custScaleX="82098" custScaleY="36531" custLinFactNeighborX="-18597" custLinFactNeighborY="-2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29B108B-9B45-4C3D-B1CD-AE85DD02A516}" type="pres">
      <dgm:prSet presAssocID="{9B0EE1A2-AC0B-49B5-9BCC-9E4796F9BD30}" presName="rootConnector" presStyleLbl="node3" presStyleIdx="0" presStyleCnt="4"/>
      <dgm:spPr/>
      <dgm:t>
        <a:bodyPr/>
        <a:lstStyle/>
        <a:p>
          <a:endParaRPr lang="en-US"/>
        </a:p>
      </dgm:t>
    </dgm:pt>
    <dgm:pt modelId="{61EEF6A2-2C6D-4195-A0AB-C96CA256CFE6}" type="pres">
      <dgm:prSet presAssocID="{9B0EE1A2-AC0B-49B5-9BCC-9E4796F9BD30}" presName="hierChild4" presStyleCnt="0"/>
      <dgm:spPr/>
      <dgm:t>
        <a:bodyPr/>
        <a:lstStyle/>
        <a:p>
          <a:endParaRPr lang="en-US"/>
        </a:p>
      </dgm:t>
    </dgm:pt>
    <dgm:pt modelId="{1CE71A9A-E190-46F2-8589-7E01A8F18718}" type="pres">
      <dgm:prSet presAssocID="{9B0EE1A2-AC0B-49B5-9BCC-9E4796F9BD30}" presName="hierChild5" presStyleCnt="0"/>
      <dgm:spPr/>
      <dgm:t>
        <a:bodyPr/>
        <a:lstStyle/>
        <a:p>
          <a:endParaRPr lang="en-US"/>
        </a:p>
      </dgm:t>
    </dgm:pt>
    <dgm:pt modelId="{BF241EA7-9B11-4757-BEE6-F94D21116EA3}" type="pres">
      <dgm:prSet presAssocID="{84A01ADA-3388-44F2-8721-9184BFFD6C19}" presName="Name37" presStyleLbl="parChTrans1D3" presStyleIdx="1" presStyleCnt="8"/>
      <dgm:spPr/>
      <dgm:t>
        <a:bodyPr/>
        <a:lstStyle/>
        <a:p>
          <a:endParaRPr lang="en-US"/>
        </a:p>
      </dgm:t>
    </dgm:pt>
    <dgm:pt modelId="{22C3FD51-AE92-4AFB-B193-B8FF222D3578}" type="pres">
      <dgm:prSet presAssocID="{3B817AC0-F6A5-47D2-92F7-AF0E77DBAE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D4755E8-9480-4E06-9343-08E6A53DBBAF}" type="pres">
      <dgm:prSet presAssocID="{3B817AC0-F6A5-47D2-92F7-AF0E77DBAE42}" presName="rootComposite" presStyleCnt="0"/>
      <dgm:spPr/>
      <dgm:t>
        <a:bodyPr/>
        <a:lstStyle/>
        <a:p>
          <a:endParaRPr lang="en-US"/>
        </a:p>
      </dgm:t>
    </dgm:pt>
    <dgm:pt modelId="{39A5A1AE-B9DB-4516-AF3D-B4F4BA2776BE}" type="pres">
      <dgm:prSet presAssocID="{3B817AC0-F6A5-47D2-92F7-AF0E77DBAE42}" presName="rootText" presStyleLbl="node3" presStyleIdx="1" presStyleCnt="4" custScaleX="82098" custScaleY="36213" custLinFactNeighborX="-18597" custLinFactNeighborY="-18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6B9C2D-E530-44F8-B66B-C2630161CF42}" type="pres">
      <dgm:prSet presAssocID="{3B817AC0-F6A5-47D2-92F7-AF0E77DBAE42}" presName="rootConnector" presStyleLbl="node3" presStyleIdx="1" presStyleCnt="4"/>
      <dgm:spPr/>
      <dgm:t>
        <a:bodyPr/>
        <a:lstStyle/>
        <a:p>
          <a:endParaRPr lang="en-US"/>
        </a:p>
      </dgm:t>
    </dgm:pt>
    <dgm:pt modelId="{23776FE0-AED8-4EE5-940F-4B7CDFC20D02}" type="pres">
      <dgm:prSet presAssocID="{3B817AC0-F6A5-47D2-92F7-AF0E77DBAE42}" presName="hierChild4" presStyleCnt="0"/>
      <dgm:spPr/>
      <dgm:t>
        <a:bodyPr/>
        <a:lstStyle/>
        <a:p>
          <a:endParaRPr lang="en-US"/>
        </a:p>
      </dgm:t>
    </dgm:pt>
    <dgm:pt modelId="{ACE639EF-0076-42AD-8787-189C1197DBA3}" type="pres">
      <dgm:prSet presAssocID="{3B817AC0-F6A5-47D2-92F7-AF0E77DBAE42}" presName="hierChild5" presStyleCnt="0"/>
      <dgm:spPr/>
      <dgm:t>
        <a:bodyPr/>
        <a:lstStyle/>
        <a:p>
          <a:endParaRPr lang="en-US"/>
        </a:p>
      </dgm:t>
    </dgm:pt>
    <dgm:pt modelId="{1C410AFB-00D1-460B-B8A9-17F2C0CE5552}" type="pres">
      <dgm:prSet presAssocID="{B38B2499-1607-44E5-A046-225B3B864517}" presName="Name37" presStyleLbl="parChTrans1D3" presStyleIdx="2" presStyleCnt="8"/>
      <dgm:spPr/>
      <dgm:t>
        <a:bodyPr/>
        <a:lstStyle/>
        <a:p>
          <a:endParaRPr lang="en-US"/>
        </a:p>
      </dgm:t>
    </dgm:pt>
    <dgm:pt modelId="{83919DDB-470D-4967-819D-5C57276802FB}" type="pres">
      <dgm:prSet presAssocID="{EBE7E1CB-C483-4ABD-8FC7-7EE96B68DBFA}" presName="hierRoot2" presStyleCnt="0">
        <dgm:presLayoutVars>
          <dgm:hierBranch val="init"/>
        </dgm:presLayoutVars>
      </dgm:prSet>
      <dgm:spPr/>
    </dgm:pt>
    <dgm:pt modelId="{EB6FD896-7F41-467C-9BFB-4CC7A52EFB12}" type="pres">
      <dgm:prSet presAssocID="{EBE7E1CB-C483-4ABD-8FC7-7EE96B68DBFA}" presName="rootComposite" presStyleCnt="0"/>
      <dgm:spPr/>
    </dgm:pt>
    <dgm:pt modelId="{364D6C4E-0637-47EA-9C2E-884C02FE0CE0}" type="pres">
      <dgm:prSet presAssocID="{EBE7E1CB-C483-4ABD-8FC7-7EE96B68DBFA}" presName="rootText" presStyleLbl="node3" presStyleIdx="2" presStyleCnt="4" custScaleX="82098" custScaleY="36213" custLinFactNeighborX="-20036" custLinFactNeighborY="-361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CF5478-AF8E-43B8-AA52-11A8B8EE2285}" type="pres">
      <dgm:prSet presAssocID="{EBE7E1CB-C483-4ABD-8FC7-7EE96B68DBFA}" presName="rootConnector" presStyleLbl="node3" presStyleIdx="2" presStyleCnt="4"/>
      <dgm:spPr/>
      <dgm:t>
        <a:bodyPr/>
        <a:lstStyle/>
        <a:p>
          <a:endParaRPr lang="en-US"/>
        </a:p>
      </dgm:t>
    </dgm:pt>
    <dgm:pt modelId="{82D9E36E-FF99-4C55-9CFC-CEB8DCF82892}" type="pres">
      <dgm:prSet presAssocID="{EBE7E1CB-C483-4ABD-8FC7-7EE96B68DBFA}" presName="hierChild4" presStyleCnt="0"/>
      <dgm:spPr/>
    </dgm:pt>
    <dgm:pt modelId="{493FB50A-96D5-4EF0-8453-0CE3EE7A4827}" type="pres">
      <dgm:prSet presAssocID="{EBE7E1CB-C483-4ABD-8FC7-7EE96B68DBFA}" presName="hierChild5" presStyleCnt="0"/>
      <dgm:spPr/>
    </dgm:pt>
    <dgm:pt modelId="{B11D0CA9-6C8C-48C8-B99E-2D006E51B3C4}" type="pres">
      <dgm:prSet presAssocID="{8A33032F-EC1B-4E48-A3EF-0ECE6B12F298}" presName="Name37" presStyleLbl="parChTrans1D3" presStyleIdx="3" presStyleCnt="8"/>
      <dgm:spPr/>
      <dgm:t>
        <a:bodyPr/>
        <a:lstStyle/>
        <a:p>
          <a:endParaRPr lang="en-US"/>
        </a:p>
      </dgm:t>
    </dgm:pt>
    <dgm:pt modelId="{1224BFCC-C45E-4060-8608-C1C0B433063B}" type="pres">
      <dgm:prSet presAssocID="{63C877AC-0019-47B5-AB9E-9C23168FEA73}" presName="hierRoot2" presStyleCnt="0">
        <dgm:presLayoutVars>
          <dgm:hierBranch val="init"/>
        </dgm:presLayoutVars>
      </dgm:prSet>
      <dgm:spPr/>
    </dgm:pt>
    <dgm:pt modelId="{DE33F745-D259-46F2-9450-29F223239AF5}" type="pres">
      <dgm:prSet presAssocID="{63C877AC-0019-47B5-AB9E-9C23168FEA73}" presName="rootComposite" presStyleCnt="0"/>
      <dgm:spPr/>
    </dgm:pt>
    <dgm:pt modelId="{C4FDBDD8-9AE7-4906-91FF-44BE2A6229DF}" type="pres">
      <dgm:prSet presAssocID="{63C877AC-0019-47B5-AB9E-9C23168FEA73}" presName="rootText" presStyleLbl="node3" presStyleIdx="3" presStyleCnt="4" custScaleX="82098" custScaleY="36213" custLinFactNeighborX="-18974" custLinFactNeighborY="-587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4A3FA8-B8B7-4EA8-ACF6-53A57C319B72}" type="pres">
      <dgm:prSet presAssocID="{63C877AC-0019-47B5-AB9E-9C23168FEA73}" presName="rootConnector" presStyleLbl="node3" presStyleIdx="3" presStyleCnt="4"/>
      <dgm:spPr/>
      <dgm:t>
        <a:bodyPr/>
        <a:lstStyle/>
        <a:p>
          <a:endParaRPr lang="en-US"/>
        </a:p>
      </dgm:t>
    </dgm:pt>
    <dgm:pt modelId="{71FF10EF-B0EB-4030-9ABB-69CAFA6A8A17}" type="pres">
      <dgm:prSet presAssocID="{63C877AC-0019-47B5-AB9E-9C23168FEA73}" presName="hierChild4" presStyleCnt="0"/>
      <dgm:spPr/>
    </dgm:pt>
    <dgm:pt modelId="{18877B64-3E24-46A9-B931-62D233CF7EDE}" type="pres">
      <dgm:prSet presAssocID="{63C877AC-0019-47B5-AB9E-9C23168FEA73}" presName="hierChild5" presStyleCnt="0"/>
      <dgm:spPr/>
    </dgm:pt>
    <dgm:pt modelId="{D4A3D15D-A34B-4D1B-A263-6C110AB9A605}" type="pres">
      <dgm:prSet presAssocID="{6A83BCD5-013E-4867-A360-A2AE09E447B3}" presName="hierChild5" presStyleCnt="0"/>
      <dgm:spPr/>
      <dgm:t>
        <a:bodyPr/>
        <a:lstStyle/>
        <a:p>
          <a:endParaRPr lang="en-US"/>
        </a:p>
      </dgm:t>
    </dgm:pt>
    <dgm:pt modelId="{443F7F84-5E26-46DA-8B2F-166776B56A40}" type="pres">
      <dgm:prSet presAssocID="{8CA6C03E-5EB5-4AF0-ABCC-2A0976B87D6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45BD6F1-06A2-4711-9523-87C335881F15}" type="pres">
      <dgm:prSet presAssocID="{6429A502-CC5A-4665-842A-116663E1B2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FEF4E7B-D10D-43FC-BD9A-EC8131828766}" type="pres">
      <dgm:prSet presAssocID="{6429A502-CC5A-4665-842A-116663E1B24B}" presName="rootComposite" presStyleCnt="0"/>
      <dgm:spPr/>
      <dgm:t>
        <a:bodyPr/>
        <a:lstStyle/>
        <a:p>
          <a:endParaRPr lang="en-US"/>
        </a:p>
      </dgm:t>
    </dgm:pt>
    <dgm:pt modelId="{B6F497CB-6F13-4773-B36C-9AB0E4E38C72}" type="pres">
      <dgm:prSet presAssocID="{6429A502-CC5A-4665-842A-116663E1B24B}" presName="rootText" presStyleLbl="node2" presStyleIdx="1" presStyleCnt="2" custScaleX="122172" custScaleY="68192" custLinFactNeighborX="58653" custLinFactNeighborY="187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B04C59-7547-4DD8-AEA3-C10CF349B306}" type="pres">
      <dgm:prSet presAssocID="{6429A502-CC5A-4665-842A-116663E1B24B}" presName="rootConnector" presStyleLbl="node2" presStyleIdx="1" presStyleCnt="2"/>
      <dgm:spPr/>
      <dgm:t>
        <a:bodyPr/>
        <a:lstStyle/>
        <a:p>
          <a:endParaRPr lang="en-US"/>
        </a:p>
      </dgm:t>
    </dgm:pt>
    <dgm:pt modelId="{AC583807-2CDF-43CE-8F48-5EE503CF8145}" type="pres">
      <dgm:prSet presAssocID="{6429A502-CC5A-4665-842A-116663E1B24B}" presName="hierChild4" presStyleCnt="0"/>
      <dgm:spPr/>
      <dgm:t>
        <a:bodyPr/>
        <a:lstStyle/>
        <a:p>
          <a:endParaRPr lang="en-US"/>
        </a:p>
      </dgm:t>
    </dgm:pt>
    <dgm:pt modelId="{41F7E2AF-2D8E-4B22-A2C6-D8A136714C96}" type="pres">
      <dgm:prSet presAssocID="{6429A502-CC5A-4665-842A-116663E1B24B}" presName="hierChild5" presStyleCnt="0"/>
      <dgm:spPr/>
      <dgm:t>
        <a:bodyPr/>
        <a:lstStyle/>
        <a:p>
          <a:endParaRPr lang="en-US"/>
        </a:p>
      </dgm:t>
    </dgm:pt>
    <dgm:pt modelId="{3D18C4A2-B801-42C1-96F1-98407CD658EA}" type="pres">
      <dgm:prSet presAssocID="{32E089EC-B934-4A51-AE44-575AE0CF99A7}" presName="Name111" presStyleLbl="parChTrans1D3" presStyleIdx="4" presStyleCnt="8"/>
      <dgm:spPr/>
      <dgm:t>
        <a:bodyPr/>
        <a:lstStyle/>
        <a:p>
          <a:endParaRPr lang="en-US"/>
        </a:p>
      </dgm:t>
    </dgm:pt>
    <dgm:pt modelId="{18BFCD53-4E0B-4112-BFE0-325868F10756}" type="pres">
      <dgm:prSet presAssocID="{DF013C35-C041-410F-AA74-C85A10B0467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1E5A2FB-B041-42F3-95C5-D63BDC08D273}" type="pres">
      <dgm:prSet presAssocID="{DF013C35-C041-410F-AA74-C85A10B04674}" presName="rootComposite3" presStyleCnt="0"/>
      <dgm:spPr/>
      <dgm:t>
        <a:bodyPr/>
        <a:lstStyle/>
        <a:p>
          <a:endParaRPr lang="en-US"/>
        </a:p>
      </dgm:t>
    </dgm:pt>
    <dgm:pt modelId="{1114D508-937F-45DF-A721-2EFE7A7C3E26}" type="pres">
      <dgm:prSet presAssocID="{DF013C35-C041-410F-AA74-C85A10B04674}" presName="rootText3" presStyleLbl="asst2" presStyleIdx="0" presStyleCnt="4" custScaleX="70576" custScaleY="50167" custLinFactNeighborX="63581" custLinFactNeighborY="-297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65C7D1F-2522-443C-B28C-96C6E4EBDBB5}" type="pres">
      <dgm:prSet presAssocID="{DF013C35-C041-410F-AA74-C85A10B04674}" presName="rootConnector3" presStyleLbl="asst2" presStyleIdx="0" presStyleCnt="4"/>
      <dgm:spPr/>
      <dgm:t>
        <a:bodyPr/>
        <a:lstStyle/>
        <a:p>
          <a:endParaRPr lang="en-US"/>
        </a:p>
      </dgm:t>
    </dgm:pt>
    <dgm:pt modelId="{CE6D1A9B-A8CA-42FC-9775-F1BFDFDB2ED1}" type="pres">
      <dgm:prSet presAssocID="{DF013C35-C041-410F-AA74-C85A10B04674}" presName="hierChild6" presStyleCnt="0"/>
      <dgm:spPr/>
      <dgm:t>
        <a:bodyPr/>
        <a:lstStyle/>
        <a:p>
          <a:endParaRPr lang="en-US"/>
        </a:p>
      </dgm:t>
    </dgm:pt>
    <dgm:pt modelId="{49B614EA-F952-4A81-BC0C-A8C7109BE11C}" type="pres">
      <dgm:prSet presAssocID="{DF013C35-C041-410F-AA74-C85A10B04674}" presName="hierChild7" presStyleCnt="0"/>
      <dgm:spPr/>
      <dgm:t>
        <a:bodyPr/>
        <a:lstStyle/>
        <a:p>
          <a:endParaRPr lang="en-US"/>
        </a:p>
      </dgm:t>
    </dgm:pt>
    <dgm:pt modelId="{4FA2964F-CCA0-4A9A-9C18-A89DA269328C}" type="pres">
      <dgm:prSet presAssocID="{0CCE7C7B-8A2D-4380-9795-15A00A21787F}" presName="Name111" presStyleLbl="parChTrans1D3" presStyleIdx="5" presStyleCnt="8"/>
      <dgm:spPr/>
      <dgm:t>
        <a:bodyPr/>
        <a:lstStyle/>
        <a:p>
          <a:endParaRPr lang="en-US"/>
        </a:p>
      </dgm:t>
    </dgm:pt>
    <dgm:pt modelId="{28D5ABC8-7782-4DC8-9A8C-8CBAC863159A}" type="pres">
      <dgm:prSet presAssocID="{ED6029A3-D4CA-473B-A8AA-D2F7E4B4F4E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E98ADD7-7202-4EBC-AFED-4A31A73737CB}" type="pres">
      <dgm:prSet presAssocID="{ED6029A3-D4CA-473B-A8AA-D2F7E4B4F4E4}" presName="rootComposite3" presStyleCnt="0"/>
      <dgm:spPr/>
      <dgm:t>
        <a:bodyPr/>
        <a:lstStyle/>
        <a:p>
          <a:endParaRPr lang="en-US"/>
        </a:p>
      </dgm:t>
    </dgm:pt>
    <dgm:pt modelId="{879BBC11-C202-4294-A18B-088A71353000}" type="pres">
      <dgm:prSet presAssocID="{ED6029A3-D4CA-473B-A8AA-D2F7E4B4F4E4}" presName="rootText3" presStyleLbl="asst2" presStyleIdx="1" presStyleCnt="4" custScaleX="70576" custScaleY="66735" custLinFactNeighborX="-42707" custLinFactNeighborY="428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6C7197-F5D8-41D4-AAD8-EFF3B902D7B0}" type="pres">
      <dgm:prSet presAssocID="{ED6029A3-D4CA-473B-A8AA-D2F7E4B4F4E4}" presName="rootConnector3" presStyleLbl="asst2" presStyleIdx="1" presStyleCnt="4"/>
      <dgm:spPr/>
      <dgm:t>
        <a:bodyPr/>
        <a:lstStyle/>
        <a:p>
          <a:endParaRPr lang="en-US"/>
        </a:p>
      </dgm:t>
    </dgm:pt>
    <dgm:pt modelId="{00A160B7-510C-4B03-8816-5EBE6194F5B2}" type="pres">
      <dgm:prSet presAssocID="{ED6029A3-D4CA-473B-A8AA-D2F7E4B4F4E4}" presName="hierChild6" presStyleCnt="0"/>
      <dgm:spPr/>
      <dgm:t>
        <a:bodyPr/>
        <a:lstStyle/>
        <a:p>
          <a:endParaRPr lang="en-US"/>
        </a:p>
      </dgm:t>
    </dgm:pt>
    <dgm:pt modelId="{4EBC5C6D-4E9D-4ECE-801F-842EFFB2D83D}" type="pres">
      <dgm:prSet presAssocID="{ED6029A3-D4CA-473B-A8AA-D2F7E4B4F4E4}" presName="hierChild7" presStyleCnt="0"/>
      <dgm:spPr/>
      <dgm:t>
        <a:bodyPr/>
        <a:lstStyle/>
        <a:p>
          <a:endParaRPr lang="en-US"/>
        </a:p>
      </dgm:t>
    </dgm:pt>
    <dgm:pt modelId="{DE4E75B5-4E18-4093-826F-675F805A2ABF}" type="pres">
      <dgm:prSet presAssocID="{F9D4A1AA-A0E4-4B42-A317-4BABE86B46A7}" presName="Name111" presStyleLbl="parChTrans1D3" presStyleIdx="6" presStyleCnt="8"/>
      <dgm:spPr/>
      <dgm:t>
        <a:bodyPr/>
        <a:lstStyle/>
        <a:p>
          <a:endParaRPr lang="en-US"/>
        </a:p>
      </dgm:t>
    </dgm:pt>
    <dgm:pt modelId="{699C163A-3981-40CA-9867-EFFD4EF3FC98}" type="pres">
      <dgm:prSet presAssocID="{947530B3-26C7-4D22-8847-4CF29E00A027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53B7BD7-74DB-4D38-B522-51F15B69B741}" type="pres">
      <dgm:prSet presAssocID="{947530B3-26C7-4D22-8847-4CF29E00A027}" presName="rootComposite3" presStyleCnt="0"/>
      <dgm:spPr/>
      <dgm:t>
        <a:bodyPr/>
        <a:lstStyle/>
        <a:p>
          <a:endParaRPr lang="en-US"/>
        </a:p>
      </dgm:t>
    </dgm:pt>
    <dgm:pt modelId="{9264DED8-BD67-458E-9C0C-60D1BA0660AC}" type="pres">
      <dgm:prSet presAssocID="{947530B3-26C7-4D22-8847-4CF29E00A027}" presName="rootText3" presStyleLbl="asst2" presStyleIdx="2" presStyleCnt="4" custScaleX="70576" custScaleY="50167" custLinFactNeighborX="63581" custLinFactNeighborY="-23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25CF5E-A576-4DA4-9539-5E03531CFB25}" type="pres">
      <dgm:prSet presAssocID="{947530B3-26C7-4D22-8847-4CF29E00A027}" presName="rootConnector3" presStyleLbl="asst2" presStyleIdx="2" presStyleCnt="4"/>
      <dgm:spPr/>
      <dgm:t>
        <a:bodyPr/>
        <a:lstStyle/>
        <a:p>
          <a:endParaRPr lang="en-US"/>
        </a:p>
      </dgm:t>
    </dgm:pt>
    <dgm:pt modelId="{31A90D23-EC33-4508-B438-CD007519A608}" type="pres">
      <dgm:prSet presAssocID="{947530B3-26C7-4D22-8847-4CF29E00A027}" presName="hierChild6" presStyleCnt="0"/>
      <dgm:spPr/>
      <dgm:t>
        <a:bodyPr/>
        <a:lstStyle/>
        <a:p>
          <a:endParaRPr lang="en-US"/>
        </a:p>
      </dgm:t>
    </dgm:pt>
    <dgm:pt modelId="{1BC63004-06F7-4585-9A64-C92160A7B6B0}" type="pres">
      <dgm:prSet presAssocID="{947530B3-26C7-4D22-8847-4CF29E00A027}" presName="hierChild7" presStyleCnt="0"/>
      <dgm:spPr/>
      <dgm:t>
        <a:bodyPr/>
        <a:lstStyle/>
        <a:p>
          <a:endParaRPr lang="en-US"/>
        </a:p>
      </dgm:t>
    </dgm:pt>
    <dgm:pt modelId="{971AC299-AD92-482C-98B0-6335F076B8D0}" type="pres">
      <dgm:prSet presAssocID="{7F1599AA-22C1-4A7C-ABC5-4A562FD18A87}" presName="Name111" presStyleLbl="parChTrans1D3" presStyleIdx="7" presStyleCnt="8"/>
      <dgm:spPr/>
      <dgm:t>
        <a:bodyPr/>
        <a:lstStyle/>
        <a:p>
          <a:endParaRPr lang="en-US"/>
        </a:p>
      </dgm:t>
    </dgm:pt>
    <dgm:pt modelId="{83314EBC-0F78-492B-B728-C560A4682077}" type="pres">
      <dgm:prSet presAssocID="{3093FBCE-6C99-4BA6-B175-9D1FBA02C7E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80C1E38-759D-4EB3-9BEC-033B9D96218E}" type="pres">
      <dgm:prSet presAssocID="{3093FBCE-6C99-4BA6-B175-9D1FBA02C7EA}" presName="rootComposite3" presStyleCnt="0"/>
      <dgm:spPr/>
      <dgm:t>
        <a:bodyPr/>
        <a:lstStyle/>
        <a:p>
          <a:endParaRPr lang="en-US"/>
        </a:p>
      </dgm:t>
    </dgm:pt>
    <dgm:pt modelId="{7EF48739-D7FC-4B10-91F3-1AE270C1B404}" type="pres">
      <dgm:prSet presAssocID="{3093FBCE-6C99-4BA6-B175-9D1FBA02C7EA}" presName="rootText3" presStyleLbl="asst2" presStyleIdx="3" presStyleCnt="4" custScaleX="70576" custScaleY="50167" custLinFactNeighborX="-42707" custLinFactNeighborY="363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DA10C9-9C8B-411F-AC18-AB99BF8BE413}" type="pres">
      <dgm:prSet presAssocID="{3093FBCE-6C99-4BA6-B175-9D1FBA02C7EA}" presName="rootConnector3" presStyleLbl="asst2" presStyleIdx="3" presStyleCnt="4"/>
      <dgm:spPr/>
      <dgm:t>
        <a:bodyPr/>
        <a:lstStyle/>
        <a:p>
          <a:endParaRPr lang="en-US"/>
        </a:p>
      </dgm:t>
    </dgm:pt>
    <dgm:pt modelId="{2CE04609-81E4-4837-9234-F7F0EBF73F09}" type="pres">
      <dgm:prSet presAssocID="{3093FBCE-6C99-4BA6-B175-9D1FBA02C7EA}" presName="hierChild6" presStyleCnt="0"/>
      <dgm:spPr/>
      <dgm:t>
        <a:bodyPr/>
        <a:lstStyle/>
        <a:p>
          <a:endParaRPr lang="en-US"/>
        </a:p>
      </dgm:t>
    </dgm:pt>
    <dgm:pt modelId="{8C85307B-F6FA-4F1F-9930-7F087CB388A6}" type="pres">
      <dgm:prSet presAssocID="{3093FBCE-6C99-4BA6-B175-9D1FBA02C7EA}" presName="hierChild7" presStyleCnt="0"/>
      <dgm:spPr/>
      <dgm:t>
        <a:bodyPr/>
        <a:lstStyle/>
        <a:p>
          <a:endParaRPr lang="en-US"/>
        </a:p>
      </dgm:t>
    </dgm:pt>
    <dgm:pt modelId="{1CAAA6B9-B21C-4F74-98D3-5A644C85AC1D}" type="pres">
      <dgm:prSet presAssocID="{9B29FA07-4BEB-4CE4-ACC5-5568A4FF186D}" presName="hierChild3" presStyleCnt="0"/>
      <dgm:spPr/>
      <dgm:t>
        <a:bodyPr/>
        <a:lstStyle/>
        <a:p>
          <a:endParaRPr lang="en-US"/>
        </a:p>
      </dgm:t>
    </dgm:pt>
  </dgm:ptLst>
  <dgm:cxnLst>
    <dgm:cxn modelId="{3CAD353F-2919-4917-AC8E-520F7A47D0B5}" type="presOf" srcId="{6429A502-CC5A-4665-842A-116663E1B24B}" destId="{39B04C59-7547-4DD8-AEA3-C10CF349B306}" srcOrd="1" destOrd="0" presId="urn:microsoft.com/office/officeart/2005/8/layout/orgChart1"/>
    <dgm:cxn modelId="{A66F2041-3F5E-49E9-8F5F-721D18326E2A}" srcId="{9B29FA07-4BEB-4CE4-ACC5-5568A4FF186D}" destId="{6A83BCD5-013E-4867-A360-A2AE09E447B3}" srcOrd="0" destOrd="0" parTransId="{76AE68B2-69BC-463F-BB5B-95F335C5C2C7}" sibTransId="{B90AD61C-62C4-4682-B8AE-8F42F1E19A07}"/>
    <dgm:cxn modelId="{62D6F38C-D7FE-4D8F-A9A2-D0B362B4650B}" type="presOf" srcId="{6429A502-CC5A-4665-842A-116663E1B24B}" destId="{B6F497CB-6F13-4773-B36C-9AB0E4E38C72}" srcOrd="0" destOrd="0" presId="urn:microsoft.com/office/officeart/2005/8/layout/orgChart1"/>
    <dgm:cxn modelId="{E169F6FD-C5AC-4D1D-9779-2430B524072A}" type="presOf" srcId="{63C877AC-0019-47B5-AB9E-9C23168FEA73}" destId="{AF4A3FA8-B8B7-4EA8-ACF6-53A57C319B72}" srcOrd="1" destOrd="0" presId="urn:microsoft.com/office/officeart/2005/8/layout/orgChart1"/>
    <dgm:cxn modelId="{4D8F207B-4EAB-4C13-AE82-CE6BD9862302}" type="presOf" srcId="{9B0EE1A2-AC0B-49B5-9BCC-9E4796F9BD30}" destId="{FD69F7C4-4B21-4509-B317-8AEAD1CB7270}" srcOrd="0" destOrd="0" presId="urn:microsoft.com/office/officeart/2005/8/layout/orgChart1"/>
    <dgm:cxn modelId="{13F3243D-9967-4217-94DB-08958719861C}" type="presOf" srcId="{3B817AC0-F6A5-47D2-92F7-AF0E77DBAE42}" destId="{0D6B9C2D-E530-44F8-B66B-C2630161CF42}" srcOrd="1" destOrd="0" presId="urn:microsoft.com/office/officeart/2005/8/layout/orgChart1"/>
    <dgm:cxn modelId="{F553449A-69C1-42B4-A6B0-4A6BBB683B9F}" type="presOf" srcId="{6A83BCD5-013E-4867-A360-A2AE09E447B3}" destId="{F9281AC0-0FC7-4495-BBDA-B15883A7ECC5}" srcOrd="1" destOrd="0" presId="urn:microsoft.com/office/officeart/2005/8/layout/orgChart1"/>
    <dgm:cxn modelId="{2AABF34B-E0BA-4D38-9542-17704C51EB5E}" type="presOf" srcId="{8CA6C03E-5EB5-4AF0-ABCC-2A0976B87D60}" destId="{443F7F84-5E26-46DA-8B2F-166776B56A40}" srcOrd="0" destOrd="0" presId="urn:microsoft.com/office/officeart/2005/8/layout/orgChart1"/>
    <dgm:cxn modelId="{A971A457-84F8-4CA5-BB0C-4B3D5C171756}" type="presOf" srcId="{7F1599AA-22C1-4A7C-ABC5-4A562FD18A87}" destId="{971AC299-AD92-482C-98B0-6335F076B8D0}" srcOrd="0" destOrd="0" presId="urn:microsoft.com/office/officeart/2005/8/layout/orgChart1"/>
    <dgm:cxn modelId="{010AC983-5833-4140-9746-45D23984C45F}" type="presOf" srcId="{ED6029A3-D4CA-473B-A8AA-D2F7E4B4F4E4}" destId="{879BBC11-C202-4294-A18B-088A71353000}" srcOrd="0" destOrd="0" presId="urn:microsoft.com/office/officeart/2005/8/layout/orgChart1"/>
    <dgm:cxn modelId="{A33F0A68-586B-4092-B9B8-84329779715F}" type="presOf" srcId="{3B817AC0-F6A5-47D2-92F7-AF0E77DBAE42}" destId="{39A5A1AE-B9DB-4516-AF3D-B4F4BA2776BE}" srcOrd="0" destOrd="0" presId="urn:microsoft.com/office/officeart/2005/8/layout/orgChart1"/>
    <dgm:cxn modelId="{CC45E9E9-D862-472C-A618-D9AC994AD989}" type="presOf" srcId="{6A83BCD5-013E-4867-A360-A2AE09E447B3}" destId="{056B15AC-EB37-4074-9BD9-4CF27FE254CB}" srcOrd="0" destOrd="0" presId="urn:microsoft.com/office/officeart/2005/8/layout/orgChart1"/>
    <dgm:cxn modelId="{0B9C4033-B8D9-4F8A-B44F-EB92D0EFB6D1}" srcId="{6429A502-CC5A-4665-842A-116663E1B24B}" destId="{ED6029A3-D4CA-473B-A8AA-D2F7E4B4F4E4}" srcOrd="1" destOrd="0" parTransId="{0CCE7C7B-8A2D-4380-9795-15A00A21787F}" sibTransId="{D06309A6-6921-464F-AE63-2BE47F47BAB2}"/>
    <dgm:cxn modelId="{5D5462F7-0936-4032-80A5-830E7191BA22}" type="presOf" srcId="{0CCE7C7B-8A2D-4380-9795-15A00A21787F}" destId="{4FA2964F-CCA0-4A9A-9C18-A89DA269328C}" srcOrd="0" destOrd="0" presId="urn:microsoft.com/office/officeart/2005/8/layout/orgChart1"/>
    <dgm:cxn modelId="{836CD845-7FDE-4A48-95D3-CA45730E6571}" type="presOf" srcId="{EBE7E1CB-C483-4ABD-8FC7-7EE96B68DBFA}" destId="{67CF5478-AF8E-43B8-AA52-11A8B8EE2285}" srcOrd="1" destOrd="0" presId="urn:microsoft.com/office/officeart/2005/8/layout/orgChart1"/>
    <dgm:cxn modelId="{110A4A0F-3DAB-4410-AF64-1BF4D159F029}" type="presOf" srcId="{C628775B-CB0B-48E0-A651-CD90F2C2E219}" destId="{D77ADA80-121D-4002-9A6B-A39C4E2231B9}" srcOrd="0" destOrd="0" presId="urn:microsoft.com/office/officeart/2005/8/layout/orgChart1"/>
    <dgm:cxn modelId="{4F37753C-F0EF-4F9F-AD92-8984E24277E4}" srcId="{9B29FA07-4BEB-4CE4-ACC5-5568A4FF186D}" destId="{6429A502-CC5A-4665-842A-116663E1B24B}" srcOrd="1" destOrd="0" parTransId="{8CA6C03E-5EB5-4AF0-ABCC-2A0976B87D60}" sibTransId="{46ABBE7F-C906-462B-A9F7-3985818F540D}"/>
    <dgm:cxn modelId="{13FE6C4B-3216-4C1A-8CDD-BB1F00406AC3}" type="presOf" srcId="{947530B3-26C7-4D22-8847-4CF29E00A027}" destId="{BD25CF5E-A576-4DA4-9539-5E03531CFB25}" srcOrd="1" destOrd="0" presId="urn:microsoft.com/office/officeart/2005/8/layout/orgChart1"/>
    <dgm:cxn modelId="{E2E82CD6-7DB3-42F5-9A31-8022F5FFAEB3}" type="presOf" srcId="{63C877AC-0019-47B5-AB9E-9C23168FEA73}" destId="{C4FDBDD8-9AE7-4906-91FF-44BE2A6229DF}" srcOrd="0" destOrd="0" presId="urn:microsoft.com/office/officeart/2005/8/layout/orgChart1"/>
    <dgm:cxn modelId="{BE099F49-BA8F-424F-ABA6-47F43765EB24}" type="presOf" srcId="{32E089EC-B934-4A51-AE44-575AE0CF99A7}" destId="{3D18C4A2-B801-42C1-96F1-98407CD658EA}" srcOrd="0" destOrd="0" presId="urn:microsoft.com/office/officeart/2005/8/layout/orgChart1"/>
    <dgm:cxn modelId="{0FB8D0E6-933F-4E45-8937-9195C3B0A444}" srcId="{6429A502-CC5A-4665-842A-116663E1B24B}" destId="{DF013C35-C041-410F-AA74-C85A10B04674}" srcOrd="0" destOrd="0" parTransId="{32E089EC-B934-4A51-AE44-575AE0CF99A7}" sibTransId="{6DAE5DBE-BCA4-4211-8625-462C70D06406}"/>
    <dgm:cxn modelId="{2B1D7C9E-6151-4020-B4CE-EE492EAA00AE}" srcId="{6429A502-CC5A-4665-842A-116663E1B24B}" destId="{947530B3-26C7-4D22-8847-4CF29E00A027}" srcOrd="2" destOrd="0" parTransId="{F9D4A1AA-A0E4-4B42-A317-4BABE86B46A7}" sibTransId="{D4462F66-1C30-4387-ADDC-5F157C52320F}"/>
    <dgm:cxn modelId="{2EDB5D8D-9616-45AD-8A2A-BECE066D245E}" type="presOf" srcId="{DF013C35-C041-410F-AA74-C85A10B04674}" destId="{565C7D1F-2522-443C-B28C-96C6E4EBDBB5}" srcOrd="1" destOrd="0" presId="urn:microsoft.com/office/officeart/2005/8/layout/orgChart1"/>
    <dgm:cxn modelId="{C045C683-F9E5-4581-B244-CE13D76E6487}" type="presOf" srcId="{9B0EE1A2-AC0B-49B5-9BCC-9E4796F9BD30}" destId="{F29B108B-9B45-4C3D-B1CD-AE85DD02A516}" srcOrd="1" destOrd="0" presId="urn:microsoft.com/office/officeart/2005/8/layout/orgChart1"/>
    <dgm:cxn modelId="{4F6769BE-F1AF-4A3A-A6D9-BD7299ABF181}" type="presOf" srcId="{ED6029A3-D4CA-473B-A8AA-D2F7E4B4F4E4}" destId="{FF6C7197-F5D8-41D4-AAD8-EFF3B902D7B0}" srcOrd="1" destOrd="0" presId="urn:microsoft.com/office/officeart/2005/8/layout/orgChart1"/>
    <dgm:cxn modelId="{D27389FF-A025-4982-8CDC-D01BF194C689}" type="presOf" srcId="{947530B3-26C7-4D22-8847-4CF29E00A027}" destId="{9264DED8-BD67-458E-9C0C-60D1BA0660AC}" srcOrd="0" destOrd="0" presId="urn:microsoft.com/office/officeart/2005/8/layout/orgChart1"/>
    <dgm:cxn modelId="{AAF93045-2F73-4D95-A406-4F21CE3D6D26}" type="presOf" srcId="{9B29FA07-4BEB-4CE4-ACC5-5568A4FF186D}" destId="{76C7EBFB-7B86-4922-B87C-D067E73A4B1F}" srcOrd="1" destOrd="0" presId="urn:microsoft.com/office/officeart/2005/8/layout/orgChart1"/>
    <dgm:cxn modelId="{CBE6646C-C1D4-4175-83CD-DC0EC63D9AFA}" type="presOf" srcId="{3093FBCE-6C99-4BA6-B175-9D1FBA02C7EA}" destId="{2FDA10C9-9C8B-411F-AC18-AB99BF8BE413}" srcOrd="1" destOrd="0" presId="urn:microsoft.com/office/officeart/2005/8/layout/orgChart1"/>
    <dgm:cxn modelId="{D6397204-CDFC-4BED-B7D2-B656EB99B83E}" type="presOf" srcId="{9B29FA07-4BEB-4CE4-ACC5-5568A4FF186D}" destId="{917A7A6F-8A7D-4330-BB92-3F079423936D}" srcOrd="0" destOrd="0" presId="urn:microsoft.com/office/officeart/2005/8/layout/orgChart1"/>
    <dgm:cxn modelId="{34CE1F0E-9844-47C5-9AA7-F398BC6D65E9}" srcId="{6A83BCD5-013E-4867-A360-A2AE09E447B3}" destId="{9B0EE1A2-AC0B-49B5-9BCC-9E4796F9BD30}" srcOrd="0" destOrd="0" parTransId="{C628775B-CB0B-48E0-A651-CD90F2C2E219}" sibTransId="{F6C1696D-D502-427D-832E-274624D2964A}"/>
    <dgm:cxn modelId="{79147EEC-48F5-413F-8BEA-DEDE846B8327}" type="presOf" srcId="{76AE68B2-69BC-463F-BB5B-95F335C5C2C7}" destId="{B3DABEA9-FB20-4747-8FEF-06A8F0DF44B6}" srcOrd="0" destOrd="0" presId="urn:microsoft.com/office/officeart/2005/8/layout/orgChart1"/>
    <dgm:cxn modelId="{F48BE829-F1B1-4AB8-9FF2-F4F8D51D8C20}" type="presOf" srcId="{B38B2499-1607-44E5-A046-225B3B864517}" destId="{1C410AFB-00D1-460B-B8A9-17F2C0CE5552}" srcOrd="0" destOrd="0" presId="urn:microsoft.com/office/officeart/2005/8/layout/orgChart1"/>
    <dgm:cxn modelId="{13ED07CE-4489-42E3-8A58-B2CBB9DB3D7F}" type="presOf" srcId="{EBE7E1CB-C483-4ABD-8FC7-7EE96B68DBFA}" destId="{364D6C4E-0637-47EA-9C2E-884C02FE0CE0}" srcOrd="0" destOrd="0" presId="urn:microsoft.com/office/officeart/2005/8/layout/orgChart1"/>
    <dgm:cxn modelId="{C6BB1E0E-6A12-47FD-837F-63BBF569EB4E}" srcId="{6B90A6B8-781A-430E-898E-9B78F563D959}" destId="{9B29FA07-4BEB-4CE4-ACC5-5568A4FF186D}" srcOrd="0" destOrd="0" parTransId="{FB26A367-F397-4FB3-902C-78DDF0CC7F56}" sibTransId="{A63E8A8F-5CDB-423D-8474-9B51B8BDD5CD}"/>
    <dgm:cxn modelId="{5E7175B9-757F-4BB7-A2DF-F47B09BA2504}" srcId="{6A83BCD5-013E-4867-A360-A2AE09E447B3}" destId="{63C877AC-0019-47B5-AB9E-9C23168FEA73}" srcOrd="3" destOrd="0" parTransId="{8A33032F-EC1B-4E48-A3EF-0ECE6B12F298}" sibTransId="{2CC9F6B3-2675-4522-9C3B-E347C986773D}"/>
    <dgm:cxn modelId="{D91726C6-2822-40F9-9FC1-AC8E79A90FEA}" srcId="{6A83BCD5-013E-4867-A360-A2AE09E447B3}" destId="{3B817AC0-F6A5-47D2-92F7-AF0E77DBAE42}" srcOrd="1" destOrd="0" parTransId="{84A01ADA-3388-44F2-8721-9184BFFD6C19}" sibTransId="{151E8EDA-ACDE-49CA-BBEE-F90BCA92A4BC}"/>
    <dgm:cxn modelId="{992F5661-B189-4348-8E7B-F3743DDF5FC4}" type="presOf" srcId="{84A01ADA-3388-44F2-8721-9184BFFD6C19}" destId="{BF241EA7-9B11-4757-BEE6-F94D21116EA3}" srcOrd="0" destOrd="0" presId="urn:microsoft.com/office/officeart/2005/8/layout/orgChart1"/>
    <dgm:cxn modelId="{1A3D5F7C-4145-4F52-85F4-426997E650F8}" type="presOf" srcId="{3093FBCE-6C99-4BA6-B175-9D1FBA02C7EA}" destId="{7EF48739-D7FC-4B10-91F3-1AE270C1B404}" srcOrd="0" destOrd="0" presId="urn:microsoft.com/office/officeart/2005/8/layout/orgChart1"/>
    <dgm:cxn modelId="{56746096-F28E-44F0-9341-6CBE1A7E5C39}" type="presOf" srcId="{F9D4A1AA-A0E4-4B42-A317-4BABE86B46A7}" destId="{DE4E75B5-4E18-4093-826F-675F805A2ABF}" srcOrd="0" destOrd="0" presId="urn:microsoft.com/office/officeart/2005/8/layout/orgChart1"/>
    <dgm:cxn modelId="{1391DC56-0333-4492-AFFB-7FF8C1B8BB3F}" type="presOf" srcId="{DF013C35-C041-410F-AA74-C85A10B04674}" destId="{1114D508-937F-45DF-A721-2EFE7A7C3E26}" srcOrd="0" destOrd="0" presId="urn:microsoft.com/office/officeart/2005/8/layout/orgChart1"/>
    <dgm:cxn modelId="{59E208ED-88BA-425E-98DD-F94DD7772985}" type="presOf" srcId="{8A33032F-EC1B-4E48-A3EF-0ECE6B12F298}" destId="{B11D0CA9-6C8C-48C8-B99E-2D006E51B3C4}" srcOrd="0" destOrd="0" presId="urn:microsoft.com/office/officeart/2005/8/layout/orgChart1"/>
    <dgm:cxn modelId="{38249624-98EF-4101-9FBF-7E7EDB3A5CFE}" srcId="{6A83BCD5-013E-4867-A360-A2AE09E447B3}" destId="{EBE7E1CB-C483-4ABD-8FC7-7EE96B68DBFA}" srcOrd="2" destOrd="0" parTransId="{B38B2499-1607-44E5-A046-225B3B864517}" sibTransId="{81F3ECDE-D387-469C-A85D-8F91D6430696}"/>
    <dgm:cxn modelId="{080E357D-6FC6-47C3-9E82-8E1326624BA8}" type="presOf" srcId="{6B90A6B8-781A-430E-898E-9B78F563D959}" destId="{1A23C68A-AD58-4645-ACEA-AC416710B5F9}" srcOrd="0" destOrd="0" presId="urn:microsoft.com/office/officeart/2005/8/layout/orgChart1"/>
    <dgm:cxn modelId="{58044136-E72C-47F6-8F37-94B45437E3AB}" srcId="{6429A502-CC5A-4665-842A-116663E1B24B}" destId="{3093FBCE-6C99-4BA6-B175-9D1FBA02C7EA}" srcOrd="3" destOrd="0" parTransId="{7F1599AA-22C1-4A7C-ABC5-4A562FD18A87}" sibTransId="{C250F013-E2BB-49F7-9098-78405E17F866}"/>
    <dgm:cxn modelId="{B1770363-8911-4440-ACC9-9CAA11A08639}" type="presParOf" srcId="{1A23C68A-AD58-4645-ACEA-AC416710B5F9}" destId="{A1D600FB-80AA-456C-98E1-967F2EEDD46A}" srcOrd="0" destOrd="0" presId="urn:microsoft.com/office/officeart/2005/8/layout/orgChart1"/>
    <dgm:cxn modelId="{3D84587E-D631-4141-A721-023E392FA84B}" type="presParOf" srcId="{A1D600FB-80AA-456C-98E1-967F2EEDD46A}" destId="{A49B3B40-2239-40CF-ADAD-029ECA5AB5C2}" srcOrd="0" destOrd="0" presId="urn:microsoft.com/office/officeart/2005/8/layout/orgChart1"/>
    <dgm:cxn modelId="{F27C66A2-7F18-46ED-A24C-673560827575}" type="presParOf" srcId="{A49B3B40-2239-40CF-ADAD-029ECA5AB5C2}" destId="{917A7A6F-8A7D-4330-BB92-3F079423936D}" srcOrd="0" destOrd="0" presId="urn:microsoft.com/office/officeart/2005/8/layout/orgChart1"/>
    <dgm:cxn modelId="{F606704B-40AB-48FE-A8ED-4FE69B1BF2DF}" type="presParOf" srcId="{A49B3B40-2239-40CF-ADAD-029ECA5AB5C2}" destId="{76C7EBFB-7B86-4922-B87C-D067E73A4B1F}" srcOrd="1" destOrd="0" presId="urn:microsoft.com/office/officeart/2005/8/layout/orgChart1"/>
    <dgm:cxn modelId="{0CFEB401-2E10-46A4-8E5C-1C770C44B164}" type="presParOf" srcId="{A1D600FB-80AA-456C-98E1-967F2EEDD46A}" destId="{C2D6DC51-EB76-4B7D-B961-3B3FE7728C4C}" srcOrd="1" destOrd="0" presId="urn:microsoft.com/office/officeart/2005/8/layout/orgChart1"/>
    <dgm:cxn modelId="{C678200C-B52C-4179-B8E0-D21E776A25C2}" type="presParOf" srcId="{C2D6DC51-EB76-4B7D-B961-3B3FE7728C4C}" destId="{B3DABEA9-FB20-4747-8FEF-06A8F0DF44B6}" srcOrd="0" destOrd="0" presId="urn:microsoft.com/office/officeart/2005/8/layout/orgChart1"/>
    <dgm:cxn modelId="{8C58CC8B-4B55-4A3C-9C8E-86878AD8EADD}" type="presParOf" srcId="{C2D6DC51-EB76-4B7D-B961-3B3FE7728C4C}" destId="{B42E911B-3BD6-467B-B676-59536CCC9F40}" srcOrd="1" destOrd="0" presId="urn:microsoft.com/office/officeart/2005/8/layout/orgChart1"/>
    <dgm:cxn modelId="{A728665B-3671-41BC-96EA-3D41429E872E}" type="presParOf" srcId="{B42E911B-3BD6-467B-B676-59536CCC9F40}" destId="{B449A1A9-DE6F-48F2-958C-7086037AC8AF}" srcOrd="0" destOrd="0" presId="urn:microsoft.com/office/officeart/2005/8/layout/orgChart1"/>
    <dgm:cxn modelId="{54833948-00F0-4178-AE5C-9A9792AD47FE}" type="presParOf" srcId="{B449A1A9-DE6F-48F2-958C-7086037AC8AF}" destId="{056B15AC-EB37-4074-9BD9-4CF27FE254CB}" srcOrd="0" destOrd="0" presId="urn:microsoft.com/office/officeart/2005/8/layout/orgChart1"/>
    <dgm:cxn modelId="{54C1CBBF-8852-443D-92B5-FD86162C60AC}" type="presParOf" srcId="{B449A1A9-DE6F-48F2-958C-7086037AC8AF}" destId="{F9281AC0-0FC7-4495-BBDA-B15883A7ECC5}" srcOrd="1" destOrd="0" presId="urn:microsoft.com/office/officeart/2005/8/layout/orgChart1"/>
    <dgm:cxn modelId="{B35A294D-F762-40D3-BDC7-FD0182B53019}" type="presParOf" srcId="{B42E911B-3BD6-467B-B676-59536CCC9F40}" destId="{9E805ED9-50B4-4FD8-B369-D2A7CE455489}" srcOrd="1" destOrd="0" presId="urn:microsoft.com/office/officeart/2005/8/layout/orgChart1"/>
    <dgm:cxn modelId="{3B0FD9E7-8049-4C34-91A7-F38DFEA2BAAF}" type="presParOf" srcId="{9E805ED9-50B4-4FD8-B369-D2A7CE455489}" destId="{D77ADA80-121D-4002-9A6B-A39C4E2231B9}" srcOrd="0" destOrd="0" presId="urn:microsoft.com/office/officeart/2005/8/layout/orgChart1"/>
    <dgm:cxn modelId="{A88D8566-92CA-4770-AA1E-4801EEEA4E0D}" type="presParOf" srcId="{9E805ED9-50B4-4FD8-B369-D2A7CE455489}" destId="{C67EC3E6-AA68-457C-8549-614D32B0432D}" srcOrd="1" destOrd="0" presId="urn:microsoft.com/office/officeart/2005/8/layout/orgChart1"/>
    <dgm:cxn modelId="{55A2654E-2D20-46A4-A2D8-B2F57AFFD139}" type="presParOf" srcId="{C67EC3E6-AA68-457C-8549-614D32B0432D}" destId="{A9CFF1A3-AEED-4EA6-9FB2-E959BA6D8EB9}" srcOrd="0" destOrd="0" presId="urn:microsoft.com/office/officeart/2005/8/layout/orgChart1"/>
    <dgm:cxn modelId="{7FC27160-5877-44F4-A283-1E05C12E23A5}" type="presParOf" srcId="{A9CFF1A3-AEED-4EA6-9FB2-E959BA6D8EB9}" destId="{FD69F7C4-4B21-4509-B317-8AEAD1CB7270}" srcOrd="0" destOrd="0" presId="urn:microsoft.com/office/officeart/2005/8/layout/orgChart1"/>
    <dgm:cxn modelId="{849CCCEB-A8BF-4BCB-8BCE-98AAC0E33F06}" type="presParOf" srcId="{A9CFF1A3-AEED-4EA6-9FB2-E959BA6D8EB9}" destId="{F29B108B-9B45-4C3D-B1CD-AE85DD02A516}" srcOrd="1" destOrd="0" presId="urn:microsoft.com/office/officeart/2005/8/layout/orgChart1"/>
    <dgm:cxn modelId="{014E48CF-6724-4987-918B-E677E3268375}" type="presParOf" srcId="{C67EC3E6-AA68-457C-8549-614D32B0432D}" destId="{61EEF6A2-2C6D-4195-A0AB-C96CA256CFE6}" srcOrd="1" destOrd="0" presId="urn:microsoft.com/office/officeart/2005/8/layout/orgChart1"/>
    <dgm:cxn modelId="{AB2219FE-B0FC-4DF6-B118-CA363B782B9C}" type="presParOf" srcId="{C67EC3E6-AA68-457C-8549-614D32B0432D}" destId="{1CE71A9A-E190-46F2-8589-7E01A8F18718}" srcOrd="2" destOrd="0" presId="urn:microsoft.com/office/officeart/2005/8/layout/orgChart1"/>
    <dgm:cxn modelId="{F31C5A69-AEB6-442F-B676-A0819D5D6907}" type="presParOf" srcId="{9E805ED9-50B4-4FD8-B369-D2A7CE455489}" destId="{BF241EA7-9B11-4757-BEE6-F94D21116EA3}" srcOrd="2" destOrd="0" presId="urn:microsoft.com/office/officeart/2005/8/layout/orgChart1"/>
    <dgm:cxn modelId="{16AF4A11-98AB-4991-B84F-ED3446471E8A}" type="presParOf" srcId="{9E805ED9-50B4-4FD8-B369-D2A7CE455489}" destId="{22C3FD51-AE92-4AFB-B193-B8FF222D3578}" srcOrd="3" destOrd="0" presId="urn:microsoft.com/office/officeart/2005/8/layout/orgChart1"/>
    <dgm:cxn modelId="{EEC3AE16-A658-400B-A24D-FFBB6BD69176}" type="presParOf" srcId="{22C3FD51-AE92-4AFB-B193-B8FF222D3578}" destId="{4D4755E8-9480-4E06-9343-08E6A53DBBAF}" srcOrd="0" destOrd="0" presId="urn:microsoft.com/office/officeart/2005/8/layout/orgChart1"/>
    <dgm:cxn modelId="{0C398B20-E9A2-40B6-BCEA-0E48E7F43CE3}" type="presParOf" srcId="{4D4755E8-9480-4E06-9343-08E6A53DBBAF}" destId="{39A5A1AE-B9DB-4516-AF3D-B4F4BA2776BE}" srcOrd="0" destOrd="0" presId="urn:microsoft.com/office/officeart/2005/8/layout/orgChart1"/>
    <dgm:cxn modelId="{7710C076-D546-4969-8DD3-CCD210AA3FC6}" type="presParOf" srcId="{4D4755E8-9480-4E06-9343-08E6A53DBBAF}" destId="{0D6B9C2D-E530-44F8-B66B-C2630161CF42}" srcOrd="1" destOrd="0" presId="urn:microsoft.com/office/officeart/2005/8/layout/orgChart1"/>
    <dgm:cxn modelId="{4302AE9C-7788-49CF-B79C-A446A1E23CCF}" type="presParOf" srcId="{22C3FD51-AE92-4AFB-B193-B8FF222D3578}" destId="{23776FE0-AED8-4EE5-940F-4B7CDFC20D02}" srcOrd="1" destOrd="0" presId="urn:microsoft.com/office/officeart/2005/8/layout/orgChart1"/>
    <dgm:cxn modelId="{1B13DE62-CEBE-4713-8FDD-E940EB137F3A}" type="presParOf" srcId="{22C3FD51-AE92-4AFB-B193-B8FF222D3578}" destId="{ACE639EF-0076-42AD-8787-189C1197DBA3}" srcOrd="2" destOrd="0" presId="urn:microsoft.com/office/officeart/2005/8/layout/orgChart1"/>
    <dgm:cxn modelId="{5A04020E-633A-499F-A65A-FA5BBC97CC76}" type="presParOf" srcId="{9E805ED9-50B4-4FD8-B369-D2A7CE455489}" destId="{1C410AFB-00D1-460B-B8A9-17F2C0CE5552}" srcOrd="4" destOrd="0" presId="urn:microsoft.com/office/officeart/2005/8/layout/orgChart1"/>
    <dgm:cxn modelId="{FE3480A4-F6D2-4C71-9ADB-ABD01639C154}" type="presParOf" srcId="{9E805ED9-50B4-4FD8-B369-D2A7CE455489}" destId="{83919DDB-470D-4967-819D-5C57276802FB}" srcOrd="5" destOrd="0" presId="urn:microsoft.com/office/officeart/2005/8/layout/orgChart1"/>
    <dgm:cxn modelId="{CE79C35F-6FC8-42FB-9838-D099BEFF2B64}" type="presParOf" srcId="{83919DDB-470D-4967-819D-5C57276802FB}" destId="{EB6FD896-7F41-467C-9BFB-4CC7A52EFB12}" srcOrd="0" destOrd="0" presId="urn:microsoft.com/office/officeart/2005/8/layout/orgChart1"/>
    <dgm:cxn modelId="{01423A26-AC39-4BFB-9B6F-D52FF6DE8227}" type="presParOf" srcId="{EB6FD896-7F41-467C-9BFB-4CC7A52EFB12}" destId="{364D6C4E-0637-47EA-9C2E-884C02FE0CE0}" srcOrd="0" destOrd="0" presId="urn:microsoft.com/office/officeart/2005/8/layout/orgChart1"/>
    <dgm:cxn modelId="{27CFC9C2-AB17-4967-9426-3985FAFC6FA2}" type="presParOf" srcId="{EB6FD896-7F41-467C-9BFB-4CC7A52EFB12}" destId="{67CF5478-AF8E-43B8-AA52-11A8B8EE2285}" srcOrd="1" destOrd="0" presId="urn:microsoft.com/office/officeart/2005/8/layout/orgChart1"/>
    <dgm:cxn modelId="{15B4E7EA-7D68-48E4-AAE5-2ADA32EEABBB}" type="presParOf" srcId="{83919DDB-470D-4967-819D-5C57276802FB}" destId="{82D9E36E-FF99-4C55-9CFC-CEB8DCF82892}" srcOrd="1" destOrd="0" presId="urn:microsoft.com/office/officeart/2005/8/layout/orgChart1"/>
    <dgm:cxn modelId="{FF96142F-CA0C-43BC-B5A8-F5BF23F00FC3}" type="presParOf" srcId="{83919DDB-470D-4967-819D-5C57276802FB}" destId="{493FB50A-96D5-4EF0-8453-0CE3EE7A4827}" srcOrd="2" destOrd="0" presId="urn:microsoft.com/office/officeart/2005/8/layout/orgChart1"/>
    <dgm:cxn modelId="{58F518DC-A463-46C7-8375-02F8E3639BED}" type="presParOf" srcId="{9E805ED9-50B4-4FD8-B369-D2A7CE455489}" destId="{B11D0CA9-6C8C-48C8-B99E-2D006E51B3C4}" srcOrd="6" destOrd="0" presId="urn:microsoft.com/office/officeart/2005/8/layout/orgChart1"/>
    <dgm:cxn modelId="{94CB15E6-7444-47DC-B03E-9EA4E5D16479}" type="presParOf" srcId="{9E805ED9-50B4-4FD8-B369-D2A7CE455489}" destId="{1224BFCC-C45E-4060-8608-C1C0B433063B}" srcOrd="7" destOrd="0" presId="urn:microsoft.com/office/officeart/2005/8/layout/orgChart1"/>
    <dgm:cxn modelId="{B813BCA0-4385-4602-A1FA-9940C88E8E7D}" type="presParOf" srcId="{1224BFCC-C45E-4060-8608-C1C0B433063B}" destId="{DE33F745-D259-46F2-9450-29F223239AF5}" srcOrd="0" destOrd="0" presId="urn:microsoft.com/office/officeart/2005/8/layout/orgChart1"/>
    <dgm:cxn modelId="{DCB0C3C1-06ED-4C8B-B718-5057D4A8E35D}" type="presParOf" srcId="{DE33F745-D259-46F2-9450-29F223239AF5}" destId="{C4FDBDD8-9AE7-4906-91FF-44BE2A6229DF}" srcOrd="0" destOrd="0" presId="urn:microsoft.com/office/officeart/2005/8/layout/orgChart1"/>
    <dgm:cxn modelId="{7D81AA78-7D8E-4F32-9A96-02C56FFC83DF}" type="presParOf" srcId="{DE33F745-D259-46F2-9450-29F223239AF5}" destId="{AF4A3FA8-B8B7-4EA8-ACF6-53A57C319B72}" srcOrd="1" destOrd="0" presId="urn:microsoft.com/office/officeart/2005/8/layout/orgChart1"/>
    <dgm:cxn modelId="{E0B16600-BF19-47CE-A1E5-13EF9DC37352}" type="presParOf" srcId="{1224BFCC-C45E-4060-8608-C1C0B433063B}" destId="{71FF10EF-B0EB-4030-9ABB-69CAFA6A8A17}" srcOrd="1" destOrd="0" presId="urn:microsoft.com/office/officeart/2005/8/layout/orgChart1"/>
    <dgm:cxn modelId="{3A8C60E1-E519-41B0-A800-DB93D8A2B0E1}" type="presParOf" srcId="{1224BFCC-C45E-4060-8608-C1C0B433063B}" destId="{18877B64-3E24-46A9-B931-62D233CF7EDE}" srcOrd="2" destOrd="0" presId="urn:microsoft.com/office/officeart/2005/8/layout/orgChart1"/>
    <dgm:cxn modelId="{15EF3359-F973-4706-B8BA-685D241B336C}" type="presParOf" srcId="{B42E911B-3BD6-467B-B676-59536CCC9F40}" destId="{D4A3D15D-A34B-4D1B-A263-6C110AB9A605}" srcOrd="2" destOrd="0" presId="urn:microsoft.com/office/officeart/2005/8/layout/orgChart1"/>
    <dgm:cxn modelId="{018764A3-1E24-4069-BC6F-4E978B3A39E6}" type="presParOf" srcId="{C2D6DC51-EB76-4B7D-B961-3B3FE7728C4C}" destId="{443F7F84-5E26-46DA-8B2F-166776B56A40}" srcOrd="2" destOrd="0" presId="urn:microsoft.com/office/officeart/2005/8/layout/orgChart1"/>
    <dgm:cxn modelId="{7B43F649-0C97-4001-8138-B331CE761C62}" type="presParOf" srcId="{C2D6DC51-EB76-4B7D-B961-3B3FE7728C4C}" destId="{445BD6F1-06A2-4711-9523-87C335881F15}" srcOrd="3" destOrd="0" presId="urn:microsoft.com/office/officeart/2005/8/layout/orgChart1"/>
    <dgm:cxn modelId="{4B81F6D7-FB54-4818-B825-F72D9E240C03}" type="presParOf" srcId="{445BD6F1-06A2-4711-9523-87C335881F15}" destId="{1FEF4E7B-D10D-43FC-BD9A-EC8131828766}" srcOrd="0" destOrd="0" presId="urn:microsoft.com/office/officeart/2005/8/layout/orgChart1"/>
    <dgm:cxn modelId="{72B37E97-02A6-4564-AED2-C4239C419810}" type="presParOf" srcId="{1FEF4E7B-D10D-43FC-BD9A-EC8131828766}" destId="{B6F497CB-6F13-4773-B36C-9AB0E4E38C72}" srcOrd="0" destOrd="0" presId="urn:microsoft.com/office/officeart/2005/8/layout/orgChart1"/>
    <dgm:cxn modelId="{CA034785-CB23-4291-A8DD-13D4CD95F73E}" type="presParOf" srcId="{1FEF4E7B-D10D-43FC-BD9A-EC8131828766}" destId="{39B04C59-7547-4DD8-AEA3-C10CF349B306}" srcOrd="1" destOrd="0" presId="urn:microsoft.com/office/officeart/2005/8/layout/orgChart1"/>
    <dgm:cxn modelId="{AD91755E-CD76-4616-BF73-F8DD56757293}" type="presParOf" srcId="{445BD6F1-06A2-4711-9523-87C335881F15}" destId="{AC583807-2CDF-43CE-8F48-5EE503CF8145}" srcOrd="1" destOrd="0" presId="urn:microsoft.com/office/officeart/2005/8/layout/orgChart1"/>
    <dgm:cxn modelId="{2438F991-939E-444D-974D-6E3F3A510F43}" type="presParOf" srcId="{445BD6F1-06A2-4711-9523-87C335881F15}" destId="{41F7E2AF-2D8E-4B22-A2C6-D8A136714C96}" srcOrd="2" destOrd="0" presId="urn:microsoft.com/office/officeart/2005/8/layout/orgChart1"/>
    <dgm:cxn modelId="{53B48E63-500C-444A-9C16-A744E46A970B}" type="presParOf" srcId="{41F7E2AF-2D8E-4B22-A2C6-D8A136714C96}" destId="{3D18C4A2-B801-42C1-96F1-98407CD658EA}" srcOrd="0" destOrd="0" presId="urn:microsoft.com/office/officeart/2005/8/layout/orgChart1"/>
    <dgm:cxn modelId="{C4B3C879-8131-4D7E-98D6-DB66BC7D3FF7}" type="presParOf" srcId="{41F7E2AF-2D8E-4B22-A2C6-D8A136714C96}" destId="{18BFCD53-4E0B-4112-BFE0-325868F10756}" srcOrd="1" destOrd="0" presId="urn:microsoft.com/office/officeart/2005/8/layout/orgChart1"/>
    <dgm:cxn modelId="{E651BE8F-73DA-4D66-8EBE-8E9C0BB0EFDA}" type="presParOf" srcId="{18BFCD53-4E0B-4112-BFE0-325868F10756}" destId="{51E5A2FB-B041-42F3-95C5-D63BDC08D273}" srcOrd="0" destOrd="0" presId="urn:microsoft.com/office/officeart/2005/8/layout/orgChart1"/>
    <dgm:cxn modelId="{BAB6AB89-D372-4465-BE58-92EFA58C8212}" type="presParOf" srcId="{51E5A2FB-B041-42F3-95C5-D63BDC08D273}" destId="{1114D508-937F-45DF-A721-2EFE7A7C3E26}" srcOrd="0" destOrd="0" presId="urn:microsoft.com/office/officeart/2005/8/layout/orgChart1"/>
    <dgm:cxn modelId="{E0A5ACF8-8513-4FE1-A4D6-120E9B5DBED5}" type="presParOf" srcId="{51E5A2FB-B041-42F3-95C5-D63BDC08D273}" destId="{565C7D1F-2522-443C-B28C-96C6E4EBDBB5}" srcOrd="1" destOrd="0" presId="urn:microsoft.com/office/officeart/2005/8/layout/orgChart1"/>
    <dgm:cxn modelId="{E4579EA3-1A7C-40D1-8763-ACF9B557CAA2}" type="presParOf" srcId="{18BFCD53-4E0B-4112-BFE0-325868F10756}" destId="{CE6D1A9B-A8CA-42FC-9775-F1BFDFDB2ED1}" srcOrd="1" destOrd="0" presId="urn:microsoft.com/office/officeart/2005/8/layout/orgChart1"/>
    <dgm:cxn modelId="{16C138D8-D30F-46C1-9832-C84D8C7B1E7E}" type="presParOf" srcId="{18BFCD53-4E0B-4112-BFE0-325868F10756}" destId="{49B614EA-F952-4A81-BC0C-A8C7109BE11C}" srcOrd="2" destOrd="0" presId="urn:microsoft.com/office/officeart/2005/8/layout/orgChart1"/>
    <dgm:cxn modelId="{FC8D101F-B2AD-4D96-82F6-B574F010FF29}" type="presParOf" srcId="{41F7E2AF-2D8E-4B22-A2C6-D8A136714C96}" destId="{4FA2964F-CCA0-4A9A-9C18-A89DA269328C}" srcOrd="2" destOrd="0" presId="urn:microsoft.com/office/officeart/2005/8/layout/orgChart1"/>
    <dgm:cxn modelId="{ABBFDA07-CD5F-49CA-8B4B-E32279842A82}" type="presParOf" srcId="{41F7E2AF-2D8E-4B22-A2C6-D8A136714C96}" destId="{28D5ABC8-7782-4DC8-9A8C-8CBAC863159A}" srcOrd="3" destOrd="0" presId="urn:microsoft.com/office/officeart/2005/8/layout/orgChart1"/>
    <dgm:cxn modelId="{AF2DCCE6-FC66-45DA-BF1F-EA68B4269A12}" type="presParOf" srcId="{28D5ABC8-7782-4DC8-9A8C-8CBAC863159A}" destId="{5E98ADD7-7202-4EBC-AFED-4A31A73737CB}" srcOrd="0" destOrd="0" presId="urn:microsoft.com/office/officeart/2005/8/layout/orgChart1"/>
    <dgm:cxn modelId="{0A74AEE1-547D-488E-B116-49891893C5D9}" type="presParOf" srcId="{5E98ADD7-7202-4EBC-AFED-4A31A73737CB}" destId="{879BBC11-C202-4294-A18B-088A71353000}" srcOrd="0" destOrd="0" presId="urn:microsoft.com/office/officeart/2005/8/layout/orgChart1"/>
    <dgm:cxn modelId="{1A1475AC-4EB6-4617-9409-42363B04A199}" type="presParOf" srcId="{5E98ADD7-7202-4EBC-AFED-4A31A73737CB}" destId="{FF6C7197-F5D8-41D4-AAD8-EFF3B902D7B0}" srcOrd="1" destOrd="0" presId="urn:microsoft.com/office/officeart/2005/8/layout/orgChart1"/>
    <dgm:cxn modelId="{5C488D84-053C-4837-8B7D-AF79949E007E}" type="presParOf" srcId="{28D5ABC8-7782-4DC8-9A8C-8CBAC863159A}" destId="{00A160B7-510C-4B03-8816-5EBE6194F5B2}" srcOrd="1" destOrd="0" presId="urn:microsoft.com/office/officeart/2005/8/layout/orgChart1"/>
    <dgm:cxn modelId="{CE5D8DE7-8A1D-47BF-BAA4-61E69A171058}" type="presParOf" srcId="{28D5ABC8-7782-4DC8-9A8C-8CBAC863159A}" destId="{4EBC5C6D-4E9D-4ECE-801F-842EFFB2D83D}" srcOrd="2" destOrd="0" presId="urn:microsoft.com/office/officeart/2005/8/layout/orgChart1"/>
    <dgm:cxn modelId="{71C4EACD-5A4C-483C-A620-3B30B2BD3091}" type="presParOf" srcId="{41F7E2AF-2D8E-4B22-A2C6-D8A136714C96}" destId="{DE4E75B5-4E18-4093-826F-675F805A2ABF}" srcOrd="4" destOrd="0" presId="urn:microsoft.com/office/officeart/2005/8/layout/orgChart1"/>
    <dgm:cxn modelId="{C3925567-A86E-499B-93D1-C70A0A27C1F5}" type="presParOf" srcId="{41F7E2AF-2D8E-4B22-A2C6-D8A136714C96}" destId="{699C163A-3981-40CA-9867-EFFD4EF3FC98}" srcOrd="5" destOrd="0" presId="urn:microsoft.com/office/officeart/2005/8/layout/orgChart1"/>
    <dgm:cxn modelId="{D5C1B08B-75B0-4A9B-81BB-71E8B35BA4EC}" type="presParOf" srcId="{699C163A-3981-40CA-9867-EFFD4EF3FC98}" destId="{D53B7BD7-74DB-4D38-B522-51F15B69B741}" srcOrd="0" destOrd="0" presId="urn:microsoft.com/office/officeart/2005/8/layout/orgChart1"/>
    <dgm:cxn modelId="{D53122D0-3682-4AEF-9D18-D318CE89566E}" type="presParOf" srcId="{D53B7BD7-74DB-4D38-B522-51F15B69B741}" destId="{9264DED8-BD67-458E-9C0C-60D1BA0660AC}" srcOrd="0" destOrd="0" presId="urn:microsoft.com/office/officeart/2005/8/layout/orgChart1"/>
    <dgm:cxn modelId="{633F20E6-0368-4983-BC62-FCE47CC7372B}" type="presParOf" srcId="{D53B7BD7-74DB-4D38-B522-51F15B69B741}" destId="{BD25CF5E-A576-4DA4-9539-5E03531CFB25}" srcOrd="1" destOrd="0" presId="urn:microsoft.com/office/officeart/2005/8/layout/orgChart1"/>
    <dgm:cxn modelId="{370C1ACE-2C6A-461F-87F4-058FE7186617}" type="presParOf" srcId="{699C163A-3981-40CA-9867-EFFD4EF3FC98}" destId="{31A90D23-EC33-4508-B438-CD007519A608}" srcOrd="1" destOrd="0" presId="urn:microsoft.com/office/officeart/2005/8/layout/orgChart1"/>
    <dgm:cxn modelId="{7FC3030E-506E-44B0-92E7-8403FAA12021}" type="presParOf" srcId="{699C163A-3981-40CA-9867-EFFD4EF3FC98}" destId="{1BC63004-06F7-4585-9A64-C92160A7B6B0}" srcOrd="2" destOrd="0" presId="urn:microsoft.com/office/officeart/2005/8/layout/orgChart1"/>
    <dgm:cxn modelId="{C1F1AED4-9162-402F-9EF4-DC1AC48E2046}" type="presParOf" srcId="{41F7E2AF-2D8E-4B22-A2C6-D8A136714C96}" destId="{971AC299-AD92-482C-98B0-6335F076B8D0}" srcOrd="6" destOrd="0" presId="urn:microsoft.com/office/officeart/2005/8/layout/orgChart1"/>
    <dgm:cxn modelId="{83DCF5B0-2F3A-4833-AE98-88203CBF8322}" type="presParOf" srcId="{41F7E2AF-2D8E-4B22-A2C6-D8A136714C96}" destId="{83314EBC-0F78-492B-B728-C560A4682077}" srcOrd="7" destOrd="0" presId="urn:microsoft.com/office/officeart/2005/8/layout/orgChart1"/>
    <dgm:cxn modelId="{9F5C5925-888F-49C3-B287-EBD6ACBDBF4B}" type="presParOf" srcId="{83314EBC-0F78-492B-B728-C560A4682077}" destId="{380C1E38-759D-4EB3-9BEC-033B9D96218E}" srcOrd="0" destOrd="0" presId="urn:microsoft.com/office/officeart/2005/8/layout/orgChart1"/>
    <dgm:cxn modelId="{DD71FEA4-BADB-4FB6-8E4D-5FA33FECA557}" type="presParOf" srcId="{380C1E38-759D-4EB3-9BEC-033B9D96218E}" destId="{7EF48739-D7FC-4B10-91F3-1AE270C1B404}" srcOrd="0" destOrd="0" presId="urn:microsoft.com/office/officeart/2005/8/layout/orgChart1"/>
    <dgm:cxn modelId="{6608818B-12C5-44BD-9CCB-B22D5665DE19}" type="presParOf" srcId="{380C1E38-759D-4EB3-9BEC-033B9D96218E}" destId="{2FDA10C9-9C8B-411F-AC18-AB99BF8BE413}" srcOrd="1" destOrd="0" presId="urn:microsoft.com/office/officeart/2005/8/layout/orgChart1"/>
    <dgm:cxn modelId="{A9AE4591-0D77-4E01-8A14-84EAA58BC995}" type="presParOf" srcId="{83314EBC-0F78-492B-B728-C560A4682077}" destId="{2CE04609-81E4-4837-9234-F7F0EBF73F09}" srcOrd="1" destOrd="0" presId="urn:microsoft.com/office/officeart/2005/8/layout/orgChart1"/>
    <dgm:cxn modelId="{46518E31-C4BB-47C1-97BE-916BAE095D13}" type="presParOf" srcId="{83314EBC-0F78-492B-B728-C560A4682077}" destId="{8C85307B-F6FA-4F1F-9930-7F087CB388A6}" srcOrd="2" destOrd="0" presId="urn:microsoft.com/office/officeart/2005/8/layout/orgChart1"/>
    <dgm:cxn modelId="{5F788BB1-B46F-40DB-A9D8-2D39A58CE025}" type="presParOf" srcId="{A1D600FB-80AA-456C-98E1-967F2EEDD46A}" destId="{1CAAA6B9-B21C-4F74-98D3-5A644C85AC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298824-981B-4EC8-A1ED-934A2AD81978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63335D-2AA0-4E3A-BACB-6049C037AD9A}">
      <dgm:prSet phldrT="[Metin]" custT="1"/>
      <dgm:spPr/>
      <dgm:t>
        <a:bodyPr/>
        <a:lstStyle/>
        <a:p>
          <a:r>
            <a:rPr lang="en-US" sz="1400" b="1" noProof="0" dirty="0" smtClean="0"/>
            <a:t>CCT beneficiary goes to School</a:t>
          </a:r>
          <a:endParaRPr lang="en-US" sz="1400" b="1" noProof="0" dirty="0"/>
        </a:p>
      </dgm:t>
    </dgm:pt>
    <dgm:pt modelId="{6B366CE8-1965-4733-BF11-4522B421E59E}" type="parTrans" cxnId="{BAEF2558-86F7-4C0C-B1F6-0260284684CF}">
      <dgm:prSet/>
      <dgm:spPr/>
      <dgm:t>
        <a:bodyPr/>
        <a:lstStyle/>
        <a:p>
          <a:endParaRPr lang="en-US" sz="1400"/>
        </a:p>
      </dgm:t>
    </dgm:pt>
    <dgm:pt modelId="{575B415E-F990-46F9-B806-DAF9111CD87B}" type="sibTrans" cxnId="{BAEF2558-86F7-4C0C-B1F6-0260284684CF}">
      <dgm:prSet/>
      <dgm:spPr/>
      <dgm:t>
        <a:bodyPr/>
        <a:lstStyle/>
        <a:p>
          <a:endParaRPr lang="en-US" sz="1400"/>
        </a:p>
      </dgm:t>
    </dgm:pt>
    <dgm:pt modelId="{D02E8374-0EC5-4393-BC8A-7DC03970CF7C}">
      <dgm:prSet phldrT="[Metin]" custT="1"/>
      <dgm:spPr/>
      <dgm:t>
        <a:bodyPr/>
        <a:lstStyle/>
        <a:p>
          <a:r>
            <a:rPr lang="en-US" sz="1400" b="1" noProof="0" dirty="0" smtClean="0"/>
            <a:t>Teacher enters</a:t>
          </a:r>
          <a:r>
            <a:rPr lang="tr-TR" sz="1400" b="1" noProof="0" dirty="0" smtClean="0"/>
            <a:t> </a:t>
          </a:r>
          <a:r>
            <a:rPr lang="en-US" sz="1400" b="1" noProof="0" dirty="0" smtClean="0"/>
            <a:t>absenteeism data to</a:t>
          </a:r>
          <a:r>
            <a:rPr lang="en-US" sz="1600" b="1" noProof="0" dirty="0" smtClean="0"/>
            <a:t> e-school </a:t>
          </a:r>
          <a:r>
            <a:rPr lang="en-US" sz="1400" b="1" noProof="0" dirty="0" smtClean="0"/>
            <a:t>database</a:t>
          </a:r>
          <a:endParaRPr lang="en-US" sz="1400" b="1" noProof="0" dirty="0"/>
        </a:p>
      </dgm:t>
    </dgm:pt>
    <dgm:pt modelId="{2B96DAB0-37D9-4B0B-9A83-7658FC840C2E}" type="parTrans" cxnId="{7C9A65CC-3A2F-425C-936D-6F351667EDD6}">
      <dgm:prSet/>
      <dgm:spPr/>
      <dgm:t>
        <a:bodyPr/>
        <a:lstStyle/>
        <a:p>
          <a:endParaRPr lang="en-US" sz="1400"/>
        </a:p>
      </dgm:t>
    </dgm:pt>
    <dgm:pt modelId="{A9704B37-AF0E-4A71-9B01-AE1CE654EAB0}" type="sibTrans" cxnId="{7C9A65CC-3A2F-425C-936D-6F351667EDD6}">
      <dgm:prSet/>
      <dgm:spPr/>
      <dgm:t>
        <a:bodyPr/>
        <a:lstStyle/>
        <a:p>
          <a:endParaRPr lang="en-US" sz="1400"/>
        </a:p>
      </dgm:t>
    </dgm:pt>
    <dgm:pt modelId="{866C46B8-1CAE-49A3-962B-FCBADA89400E}">
      <dgm:prSet phldrT="[Metin]" custT="1"/>
      <dgm:spPr/>
      <dgm:t>
        <a:bodyPr/>
        <a:lstStyle/>
        <a:p>
          <a:r>
            <a:rPr lang="en-US" sz="1400" b="1" noProof="0" dirty="0" smtClean="0"/>
            <a:t>ISASIS imports absenteeism data </a:t>
          </a:r>
          <a:r>
            <a:rPr lang="tr-TR" sz="1400" b="1" noProof="0" dirty="0" err="1" smtClean="0"/>
            <a:t>for</a:t>
          </a:r>
          <a:r>
            <a:rPr lang="en-US" sz="1400" b="1" noProof="0" dirty="0" smtClean="0"/>
            <a:t> CCT beneficiaries</a:t>
          </a:r>
          <a:endParaRPr lang="en-US" sz="1400" b="1" noProof="0" dirty="0"/>
        </a:p>
      </dgm:t>
    </dgm:pt>
    <dgm:pt modelId="{A3F2905B-062D-4E46-9F3E-47D3886B811A}" type="parTrans" cxnId="{04F4B09E-0A0B-485B-8A3B-5DDE5CCD710E}">
      <dgm:prSet/>
      <dgm:spPr/>
      <dgm:t>
        <a:bodyPr/>
        <a:lstStyle/>
        <a:p>
          <a:endParaRPr lang="en-US" sz="1400"/>
        </a:p>
      </dgm:t>
    </dgm:pt>
    <dgm:pt modelId="{1C5A0A21-911F-4B68-94A6-6C74E52B66FE}" type="sibTrans" cxnId="{04F4B09E-0A0B-485B-8A3B-5DDE5CCD710E}">
      <dgm:prSet/>
      <dgm:spPr/>
      <dgm:t>
        <a:bodyPr/>
        <a:lstStyle/>
        <a:p>
          <a:endParaRPr lang="en-US" sz="1400"/>
        </a:p>
      </dgm:t>
    </dgm:pt>
    <dgm:pt modelId="{7DA83328-D33D-4416-A253-F448F354AA66}">
      <dgm:prSet custT="1"/>
      <dgm:spPr/>
      <dgm:t>
        <a:bodyPr/>
        <a:lstStyle/>
        <a:p>
          <a:r>
            <a:rPr lang="en-US" sz="1400" b="1" noProof="0" dirty="0" smtClean="0"/>
            <a:t>%80&gt; </a:t>
          </a:r>
          <a:r>
            <a:rPr lang="en-US" sz="1400" noProof="0" dirty="0" smtClean="0"/>
            <a:t>attended months are </a:t>
          </a:r>
          <a:r>
            <a:rPr lang="tr-TR" sz="1400" noProof="0" dirty="0" err="1" smtClean="0"/>
            <a:t>detected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and</a:t>
          </a:r>
          <a:r>
            <a:rPr lang="tr-TR" sz="1400" noProof="0" dirty="0" smtClean="0"/>
            <a:t> </a:t>
          </a:r>
          <a:r>
            <a:rPr lang="en-US" sz="1400" noProof="0" dirty="0" smtClean="0"/>
            <a:t>exported</a:t>
          </a:r>
          <a:r>
            <a:rPr lang="tr-TR" sz="1400" noProof="0" dirty="0" smtClean="0"/>
            <a:t> </a:t>
          </a:r>
          <a:r>
            <a:rPr lang="en-US" sz="1400" noProof="0" dirty="0" smtClean="0"/>
            <a:t>to</a:t>
          </a:r>
          <a:r>
            <a:rPr lang="tr-TR" sz="1400" noProof="0" dirty="0" smtClean="0"/>
            <a:t> </a:t>
          </a:r>
          <a:r>
            <a:rPr lang="en-US" sz="1400" noProof="0" dirty="0" smtClean="0"/>
            <a:t>payment</a:t>
          </a:r>
          <a:r>
            <a:rPr lang="tr-TR" sz="1400" noProof="0" dirty="0" smtClean="0"/>
            <a:t> file</a:t>
          </a:r>
          <a:r>
            <a:rPr lang="en-US" sz="1400" noProof="0" dirty="0" smtClean="0"/>
            <a:t> </a:t>
          </a:r>
          <a:endParaRPr lang="en-US" sz="1400" noProof="0" dirty="0"/>
        </a:p>
      </dgm:t>
    </dgm:pt>
    <dgm:pt modelId="{0BF0030A-9111-45F3-8546-7FB27A262991}" type="parTrans" cxnId="{EA863A93-86F3-4314-9D9D-EF3A66F31171}">
      <dgm:prSet/>
      <dgm:spPr/>
      <dgm:t>
        <a:bodyPr/>
        <a:lstStyle/>
        <a:p>
          <a:endParaRPr lang="en-US" sz="1400"/>
        </a:p>
      </dgm:t>
    </dgm:pt>
    <dgm:pt modelId="{96B45DCB-9AC1-4028-BEEE-CE860A4999F8}" type="sibTrans" cxnId="{EA863A93-86F3-4314-9D9D-EF3A66F31171}">
      <dgm:prSet/>
      <dgm:spPr/>
      <dgm:t>
        <a:bodyPr/>
        <a:lstStyle/>
        <a:p>
          <a:endParaRPr lang="en-US" sz="1400"/>
        </a:p>
      </dgm:t>
    </dgm:pt>
    <dgm:pt modelId="{26EB5F10-AD9C-48E0-9253-4E122F9A7848}" type="pres">
      <dgm:prSet presAssocID="{8C298824-981B-4EC8-A1ED-934A2AD8197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D15C5-541C-4F25-911E-24854627F565}" type="pres">
      <dgm:prSet presAssocID="{8C298824-981B-4EC8-A1ED-934A2AD81978}" presName="arrow" presStyleLbl="bgShp" presStyleIdx="0" presStyleCnt="1"/>
      <dgm:spPr/>
    </dgm:pt>
    <dgm:pt modelId="{FF11F3E9-D353-424F-9E9A-C5FD8075E9ED}" type="pres">
      <dgm:prSet presAssocID="{8C298824-981B-4EC8-A1ED-934A2AD81978}" presName="linearProcess" presStyleCnt="0"/>
      <dgm:spPr/>
    </dgm:pt>
    <dgm:pt modelId="{51D8ECF0-4F16-445E-84C6-9C0463496304}" type="pres">
      <dgm:prSet presAssocID="{D863335D-2AA0-4E3A-BACB-6049C037AD9A}" presName="textNode" presStyleLbl="node1" presStyleIdx="0" presStyleCnt="4" custScaleX="112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702526-25DA-4D75-86D2-C376340C830E}" type="pres">
      <dgm:prSet presAssocID="{575B415E-F990-46F9-B806-DAF9111CD87B}" presName="sibTrans" presStyleCnt="0"/>
      <dgm:spPr/>
    </dgm:pt>
    <dgm:pt modelId="{07D3AC71-629C-4B8C-9844-F087534327B2}" type="pres">
      <dgm:prSet presAssocID="{D02E8374-0EC5-4393-BC8A-7DC03970CF7C}" presName="textNode" presStyleLbl="node1" presStyleIdx="1" presStyleCnt="4" custScaleX="149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674B3-392F-40B2-AB01-47807200E3A7}" type="pres">
      <dgm:prSet presAssocID="{A9704B37-AF0E-4A71-9B01-AE1CE654EAB0}" presName="sibTrans" presStyleCnt="0"/>
      <dgm:spPr/>
    </dgm:pt>
    <dgm:pt modelId="{D9A61562-9B0E-4310-BF1C-CD004EC0EBE6}" type="pres">
      <dgm:prSet presAssocID="{866C46B8-1CAE-49A3-962B-FCBADA89400E}" presName="textNode" presStyleLbl="node1" presStyleIdx="2" presStyleCnt="4" custScaleX="124334" custScaleY="11111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BCED92B-5768-4FFB-95C0-E9A8CE2B09D0}" type="pres">
      <dgm:prSet presAssocID="{1C5A0A21-911F-4B68-94A6-6C74E52B66FE}" presName="sibTrans" presStyleCnt="0"/>
      <dgm:spPr/>
    </dgm:pt>
    <dgm:pt modelId="{6EE43DD9-5CD5-4F72-BA0E-565771A03A0F}" type="pres">
      <dgm:prSet presAssocID="{7DA83328-D33D-4416-A253-F448F354AA66}" presName="textNode" presStyleLbl="node1" presStyleIdx="3" presStyleCnt="4" custScaleX="123108" custScaleY="12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0BFE23-5F96-4C14-BA39-904DD6ACE005}" type="presOf" srcId="{7DA83328-D33D-4416-A253-F448F354AA66}" destId="{6EE43DD9-5CD5-4F72-BA0E-565771A03A0F}" srcOrd="0" destOrd="0" presId="urn:microsoft.com/office/officeart/2005/8/layout/hProcess9"/>
    <dgm:cxn modelId="{7C9A65CC-3A2F-425C-936D-6F351667EDD6}" srcId="{8C298824-981B-4EC8-A1ED-934A2AD81978}" destId="{D02E8374-0EC5-4393-BC8A-7DC03970CF7C}" srcOrd="1" destOrd="0" parTransId="{2B96DAB0-37D9-4B0B-9A83-7658FC840C2E}" sibTransId="{A9704B37-AF0E-4A71-9B01-AE1CE654EAB0}"/>
    <dgm:cxn modelId="{04F4B09E-0A0B-485B-8A3B-5DDE5CCD710E}" srcId="{8C298824-981B-4EC8-A1ED-934A2AD81978}" destId="{866C46B8-1CAE-49A3-962B-FCBADA89400E}" srcOrd="2" destOrd="0" parTransId="{A3F2905B-062D-4E46-9F3E-47D3886B811A}" sibTransId="{1C5A0A21-911F-4B68-94A6-6C74E52B66FE}"/>
    <dgm:cxn modelId="{03E53EA3-BC5C-4CD7-99DB-D6A8C0D89FB1}" type="presOf" srcId="{8C298824-981B-4EC8-A1ED-934A2AD81978}" destId="{26EB5F10-AD9C-48E0-9253-4E122F9A7848}" srcOrd="0" destOrd="0" presId="urn:microsoft.com/office/officeart/2005/8/layout/hProcess9"/>
    <dgm:cxn modelId="{EA863A93-86F3-4314-9D9D-EF3A66F31171}" srcId="{8C298824-981B-4EC8-A1ED-934A2AD81978}" destId="{7DA83328-D33D-4416-A253-F448F354AA66}" srcOrd="3" destOrd="0" parTransId="{0BF0030A-9111-45F3-8546-7FB27A262991}" sibTransId="{96B45DCB-9AC1-4028-BEEE-CE860A4999F8}"/>
    <dgm:cxn modelId="{84468526-46D6-4D1A-BBAB-6D9C0773FA0A}" type="presOf" srcId="{D863335D-2AA0-4E3A-BACB-6049C037AD9A}" destId="{51D8ECF0-4F16-445E-84C6-9C0463496304}" srcOrd="0" destOrd="0" presId="urn:microsoft.com/office/officeart/2005/8/layout/hProcess9"/>
    <dgm:cxn modelId="{20E9B9F0-DF14-4EA6-AF2C-6E33B756642F}" type="presOf" srcId="{866C46B8-1CAE-49A3-962B-FCBADA89400E}" destId="{D9A61562-9B0E-4310-BF1C-CD004EC0EBE6}" srcOrd="0" destOrd="0" presId="urn:microsoft.com/office/officeart/2005/8/layout/hProcess9"/>
    <dgm:cxn modelId="{605A3D5A-5943-40A9-9328-997776F7EBFD}" type="presOf" srcId="{D02E8374-0EC5-4393-BC8A-7DC03970CF7C}" destId="{07D3AC71-629C-4B8C-9844-F087534327B2}" srcOrd="0" destOrd="0" presId="urn:microsoft.com/office/officeart/2005/8/layout/hProcess9"/>
    <dgm:cxn modelId="{BAEF2558-86F7-4C0C-B1F6-0260284684CF}" srcId="{8C298824-981B-4EC8-A1ED-934A2AD81978}" destId="{D863335D-2AA0-4E3A-BACB-6049C037AD9A}" srcOrd="0" destOrd="0" parTransId="{6B366CE8-1965-4733-BF11-4522B421E59E}" sibTransId="{575B415E-F990-46F9-B806-DAF9111CD87B}"/>
    <dgm:cxn modelId="{5376F163-E173-4EA0-B354-3259BCA5F217}" type="presParOf" srcId="{26EB5F10-AD9C-48E0-9253-4E122F9A7848}" destId="{ABCD15C5-541C-4F25-911E-24854627F565}" srcOrd="0" destOrd="0" presId="urn:microsoft.com/office/officeart/2005/8/layout/hProcess9"/>
    <dgm:cxn modelId="{7F0F290A-D3B7-4C14-BF61-87F630335B49}" type="presParOf" srcId="{26EB5F10-AD9C-48E0-9253-4E122F9A7848}" destId="{FF11F3E9-D353-424F-9E9A-C5FD8075E9ED}" srcOrd="1" destOrd="0" presId="urn:microsoft.com/office/officeart/2005/8/layout/hProcess9"/>
    <dgm:cxn modelId="{753FD243-1BDD-4981-95E6-E43BD6613291}" type="presParOf" srcId="{FF11F3E9-D353-424F-9E9A-C5FD8075E9ED}" destId="{51D8ECF0-4F16-445E-84C6-9C0463496304}" srcOrd="0" destOrd="0" presId="urn:microsoft.com/office/officeart/2005/8/layout/hProcess9"/>
    <dgm:cxn modelId="{0DCEBF62-4C20-4DCE-AA35-AB95419B81BA}" type="presParOf" srcId="{FF11F3E9-D353-424F-9E9A-C5FD8075E9ED}" destId="{CE702526-25DA-4D75-86D2-C376340C830E}" srcOrd="1" destOrd="0" presId="urn:microsoft.com/office/officeart/2005/8/layout/hProcess9"/>
    <dgm:cxn modelId="{5BB99878-F081-4A30-9E98-18BECE711E22}" type="presParOf" srcId="{FF11F3E9-D353-424F-9E9A-C5FD8075E9ED}" destId="{07D3AC71-629C-4B8C-9844-F087534327B2}" srcOrd="2" destOrd="0" presId="urn:microsoft.com/office/officeart/2005/8/layout/hProcess9"/>
    <dgm:cxn modelId="{AF1B412A-8B03-4929-8522-CB660867F228}" type="presParOf" srcId="{FF11F3E9-D353-424F-9E9A-C5FD8075E9ED}" destId="{859674B3-392F-40B2-AB01-47807200E3A7}" srcOrd="3" destOrd="0" presId="urn:microsoft.com/office/officeart/2005/8/layout/hProcess9"/>
    <dgm:cxn modelId="{3A031BB2-9077-48BC-A288-968C28A911C0}" type="presParOf" srcId="{FF11F3E9-D353-424F-9E9A-C5FD8075E9ED}" destId="{D9A61562-9B0E-4310-BF1C-CD004EC0EBE6}" srcOrd="4" destOrd="0" presId="urn:microsoft.com/office/officeart/2005/8/layout/hProcess9"/>
    <dgm:cxn modelId="{31892B8F-C422-496F-A322-BCA4AA27ADD6}" type="presParOf" srcId="{FF11F3E9-D353-424F-9E9A-C5FD8075E9ED}" destId="{9BCED92B-5768-4FFB-95C0-E9A8CE2B09D0}" srcOrd="5" destOrd="0" presId="urn:microsoft.com/office/officeart/2005/8/layout/hProcess9"/>
    <dgm:cxn modelId="{60A399FB-3792-4B35-AF5A-9CC401E2D0AC}" type="presParOf" srcId="{FF11F3E9-D353-424F-9E9A-C5FD8075E9ED}" destId="{6EE43DD9-5CD5-4F72-BA0E-565771A03A0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298824-981B-4EC8-A1ED-934A2AD81978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63335D-2AA0-4E3A-BACB-6049C037AD9A}">
      <dgm:prSet phldrT="[Metin]" custT="1"/>
      <dgm:spPr/>
      <dgm:t>
        <a:bodyPr/>
        <a:lstStyle/>
        <a:p>
          <a:r>
            <a:rPr lang="en-US" sz="1400" b="1" noProof="0" dirty="0" smtClean="0"/>
            <a:t>Automatic Inquiry is run by ISASIS from 28 different databases</a:t>
          </a:r>
          <a:endParaRPr lang="en-US" sz="1400" b="1" noProof="0" dirty="0"/>
        </a:p>
      </dgm:t>
    </dgm:pt>
    <dgm:pt modelId="{6B366CE8-1965-4733-BF11-4522B421E59E}" type="parTrans" cxnId="{BAEF2558-86F7-4C0C-B1F6-0260284684CF}">
      <dgm:prSet/>
      <dgm:spPr/>
      <dgm:t>
        <a:bodyPr/>
        <a:lstStyle/>
        <a:p>
          <a:endParaRPr lang="en-US" sz="1400"/>
        </a:p>
      </dgm:t>
    </dgm:pt>
    <dgm:pt modelId="{575B415E-F990-46F9-B806-DAF9111CD87B}" type="sibTrans" cxnId="{BAEF2558-86F7-4C0C-B1F6-0260284684CF}">
      <dgm:prSet/>
      <dgm:spPr/>
      <dgm:t>
        <a:bodyPr/>
        <a:lstStyle/>
        <a:p>
          <a:endParaRPr lang="en-US" sz="1400"/>
        </a:p>
      </dgm:t>
    </dgm:pt>
    <dgm:pt modelId="{D02E8374-0EC5-4393-BC8A-7DC03970CF7C}">
      <dgm:prSet phldrT="[Metin]" custT="1"/>
      <dgm:spPr/>
      <dgm:t>
        <a:bodyPr/>
        <a:lstStyle/>
        <a:p>
          <a:r>
            <a:rPr lang="en-US" sz="1400" b="1" noProof="0" dirty="0" err="1" smtClean="0"/>
            <a:t>Eligibilty</a:t>
          </a:r>
          <a:r>
            <a:rPr lang="en-US" sz="1400" b="1" noProof="0" dirty="0" smtClean="0"/>
            <a:t> criteria of all CCT beneficiaries are </a:t>
          </a:r>
          <a:r>
            <a:rPr lang="en-US" sz="1400" b="1" noProof="0" dirty="0" err="1" smtClean="0"/>
            <a:t>quered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from</a:t>
          </a:r>
          <a:r>
            <a:rPr lang="tr-TR" sz="1400" b="1" noProof="0" dirty="0" smtClean="0"/>
            <a:t> 28 </a:t>
          </a:r>
          <a:r>
            <a:rPr lang="tr-TR" sz="1400" b="1" noProof="0" dirty="0" err="1" smtClean="0"/>
            <a:t>different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databases</a:t>
          </a:r>
          <a:endParaRPr lang="en-US" sz="1400" b="1" noProof="0" dirty="0"/>
        </a:p>
      </dgm:t>
    </dgm:pt>
    <dgm:pt modelId="{2B96DAB0-37D9-4B0B-9A83-7658FC840C2E}" type="parTrans" cxnId="{7C9A65CC-3A2F-425C-936D-6F351667EDD6}">
      <dgm:prSet/>
      <dgm:spPr/>
      <dgm:t>
        <a:bodyPr/>
        <a:lstStyle/>
        <a:p>
          <a:endParaRPr lang="en-US" sz="1400"/>
        </a:p>
      </dgm:t>
    </dgm:pt>
    <dgm:pt modelId="{A9704B37-AF0E-4A71-9B01-AE1CE654EAB0}" type="sibTrans" cxnId="{7C9A65CC-3A2F-425C-936D-6F351667EDD6}">
      <dgm:prSet/>
      <dgm:spPr/>
      <dgm:t>
        <a:bodyPr/>
        <a:lstStyle/>
        <a:p>
          <a:endParaRPr lang="en-US" sz="1400"/>
        </a:p>
      </dgm:t>
    </dgm:pt>
    <dgm:pt modelId="{866C46B8-1CAE-49A3-962B-FCBADA89400E}">
      <dgm:prSet phldrT="[Metin]" custT="1"/>
      <dgm:spPr/>
      <dgm:t>
        <a:bodyPr/>
        <a:lstStyle/>
        <a:p>
          <a:r>
            <a:rPr lang="tr-TR" sz="1400" b="1" noProof="0" dirty="0" smtClean="0"/>
            <a:t>Data of </a:t>
          </a:r>
          <a:r>
            <a:rPr lang="tr-TR" sz="1400" b="1" noProof="0" dirty="0" err="1" smtClean="0"/>
            <a:t>Eligible</a:t>
          </a:r>
          <a:r>
            <a:rPr lang="tr-TR" sz="1400" b="1" noProof="0" dirty="0" smtClean="0"/>
            <a:t> CCT </a:t>
          </a:r>
          <a:r>
            <a:rPr lang="tr-TR" sz="1400" b="1" noProof="0" dirty="0" err="1" smtClean="0"/>
            <a:t>beneficiaries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are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exported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to</a:t>
          </a:r>
          <a:r>
            <a:rPr lang="tr-TR" sz="1400" b="1" noProof="0" dirty="0" smtClean="0"/>
            <a:t> </a:t>
          </a:r>
          <a:r>
            <a:rPr lang="tr-TR" sz="1400" b="1" noProof="0" dirty="0" err="1" smtClean="0"/>
            <a:t>payment</a:t>
          </a:r>
          <a:r>
            <a:rPr lang="tr-TR" sz="1400" b="1" noProof="0" dirty="0" smtClean="0"/>
            <a:t> file </a:t>
          </a:r>
          <a:endParaRPr lang="en-US" sz="1400" b="1" noProof="0" dirty="0"/>
        </a:p>
      </dgm:t>
    </dgm:pt>
    <dgm:pt modelId="{A3F2905B-062D-4E46-9F3E-47D3886B811A}" type="parTrans" cxnId="{04F4B09E-0A0B-485B-8A3B-5DDE5CCD710E}">
      <dgm:prSet/>
      <dgm:spPr/>
      <dgm:t>
        <a:bodyPr/>
        <a:lstStyle/>
        <a:p>
          <a:endParaRPr lang="en-US" sz="1400"/>
        </a:p>
      </dgm:t>
    </dgm:pt>
    <dgm:pt modelId="{1C5A0A21-911F-4B68-94A6-6C74E52B66FE}" type="sibTrans" cxnId="{04F4B09E-0A0B-485B-8A3B-5DDE5CCD710E}">
      <dgm:prSet/>
      <dgm:spPr/>
      <dgm:t>
        <a:bodyPr/>
        <a:lstStyle/>
        <a:p>
          <a:endParaRPr lang="en-US" sz="1400"/>
        </a:p>
      </dgm:t>
    </dgm:pt>
    <dgm:pt modelId="{26EB5F10-AD9C-48E0-9253-4E122F9A7848}" type="pres">
      <dgm:prSet presAssocID="{8C298824-981B-4EC8-A1ED-934A2AD8197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D15C5-541C-4F25-911E-24854627F565}" type="pres">
      <dgm:prSet presAssocID="{8C298824-981B-4EC8-A1ED-934A2AD81978}" presName="arrow" presStyleLbl="bgShp" presStyleIdx="0" presStyleCnt="1" custLinFactNeighborY="-2778"/>
      <dgm:spPr/>
    </dgm:pt>
    <dgm:pt modelId="{FF11F3E9-D353-424F-9E9A-C5FD8075E9ED}" type="pres">
      <dgm:prSet presAssocID="{8C298824-981B-4EC8-A1ED-934A2AD81978}" presName="linearProcess" presStyleCnt="0"/>
      <dgm:spPr/>
    </dgm:pt>
    <dgm:pt modelId="{51D8ECF0-4F16-445E-84C6-9C0463496304}" type="pres">
      <dgm:prSet presAssocID="{D863335D-2AA0-4E3A-BACB-6049C037AD9A}" presName="textNode" presStyleLbl="node1" presStyleIdx="0" presStyleCnt="3" custScaleX="112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702526-25DA-4D75-86D2-C376340C830E}" type="pres">
      <dgm:prSet presAssocID="{575B415E-F990-46F9-B806-DAF9111CD87B}" presName="sibTrans" presStyleCnt="0"/>
      <dgm:spPr/>
    </dgm:pt>
    <dgm:pt modelId="{07D3AC71-629C-4B8C-9844-F087534327B2}" type="pres">
      <dgm:prSet presAssocID="{D02E8374-0EC5-4393-BC8A-7DC03970CF7C}" presName="textNode" presStyleLbl="node1" presStyleIdx="1" presStyleCnt="3" custScaleX="149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674B3-392F-40B2-AB01-47807200E3A7}" type="pres">
      <dgm:prSet presAssocID="{A9704B37-AF0E-4A71-9B01-AE1CE654EAB0}" presName="sibTrans" presStyleCnt="0"/>
      <dgm:spPr/>
    </dgm:pt>
    <dgm:pt modelId="{D9A61562-9B0E-4310-BF1C-CD004EC0EBE6}" type="pres">
      <dgm:prSet presAssocID="{866C46B8-1CAE-49A3-962B-FCBADA89400E}" presName="textNode" presStyleLbl="node1" presStyleIdx="2" presStyleCnt="3" custScaleX="124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EFF9E3-A565-4857-9006-F9EA1009CBA7}" type="presOf" srcId="{8C298824-981B-4EC8-A1ED-934A2AD81978}" destId="{26EB5F10-AD9C-48E0-9253-4E122F9A7848}" srcOrd="0" destOrd="0" presId="urn:microsoft.com/office/officeart/2005/8/layout/hProcess9"/>
    <dgm:cxn modelId="{04F4B09E-0A0B-485B-8A3B-5DDE5CCD710E}" srcId="{8C298824-981B-4EC8-A1ED-934A2AD81978}" destId="{866C46B8-1CAE-49A3-962B-FCBADA89400E}" srcOrd="2" destOrd="0" parTransId="{A3F2905B-062D-4E46-9F3E-47D3886B811A}" sibTransId="{1C5A0A21-911F-4B68-94A6-6C74E52B66FE}"/>
    <dgm:cxn modelId="{4B850F4C-A2D9-49B4-A1DF-BBD702C2A65B}" type="presOf" srcId="{D863335D-2AA0-4E3A-BACB-6049C037AD9A}" destId="{51D8ECF0-4F16-445E-84C6-9C0463496304}" srcOrd="0" destOrd="0" presId="urn:microsoft.com/office/officeart/2005/8/layout/hProcess9"/>
    <dgm:cxn modelId="{C50308F2-0D5E-4C6A-9423-7CA601698756}" type="presOf" srcId="{866C46B8-1CAE-49A3-962B-FCBADA89400E}" destId="{D9A61562-9B0E-4310-BF1C-CD004EC0EBE6}" srcOrd="0" destOrd="0" presId="urn:microsoft.com/office/officeart/2005/8/layout/hProcess9"/>
    <dgm:cxn modelId="{D0D5E107-92B9-435F-B522-1A0FE0C12B9D}" type="presOf" srcId="{D02E8374-0EC5-4393-BC8A-7DC03970CF7C}" destId="{07D3AC71-629C-4B8C-9844-F087534327B2}" srcOrd="0" destOrd="0" presId="urn:microsoft.com/office/officeart/2005/8/layout/hProcess9"/>
    <dgm:cxn modelId="{7C9A65CC-3A2F-425C-936D-6F351667EDD6}" srcId="{8C298824-981B-4EC8-A1ED-934A2AD81978}" destId="{D02E8374-0EC5-4393-BC8A-7DC03970CF7C}" srcOrd="1" destOrd="0" parTransId="{2B96DAB0-37D9-4B0B-9A83-7658FC840C2E}" sibTransId="{A9704B37-AF0E-4A71-9B01-AE1CE654EAB0}"/>
    <dgm:cxn modelId="{BAEF2558-86F7-4C0C-B1F6-0260284684CF}" srcId="{8C298824-981B-4EC8-A1ED-934A2AD81978}" destId="{D863335D-2AA0-4E3A-BACB-6049C037AD9A}" srcOrd="0" destOrd="0" parTransId="{6B366CE8-1965-4733-BF11-4522B421E59E}" sibTransId="{575B415E-F990-46F9-B806-DAF9111CD87B}"/>
    <dgm:cxn modelId="{D7E5370E-029E-426C-85A2-26B59BC6AF5F}" type="presParOf" srcId="{26EB5F10-AD9C-48E0-9253-4E122F9A7848}" destId="{ABCD15C5-541C-4F25-911E-24854627F565}" srcOrd="0" destOrd="0" presId="urn:microsoft.com/office/officeart/2005/8/layout/hProcess9"/>
    <dgm:cxn modelId="{B86A3045-7762-4AA5-BDB1-079A0F6D8B88}" type="presParOf" srcId="{26EB5F10-AD9C-48E0-9253-4E122F9A7848}" destId="{FF11F3E9-D353-424F-9E9A-C5FD8075E9ED}" srcOrd="1" destOrd="0" presId="urn:microsoft.com/office/officeart/2005/8/layout/hProcess9"/>
    <dgm:cxn modelId="{16780EEF-146E-4AED-8611-796D319A1043}" type="presParOf" srcId="{FF11F3E9-D353-424F-9E9A-C5FD8075E9ED}" destId="{51D8ECF0-4F16-445E-84C6-9C0463496304}" srcOrd="0" destOrd="0" presId="urn:microsoft.com/office/officeart/2005/8/layout/hProcess9"/>
    <dgm:cxn modelId="{4B0D0592-8BAA-4D4F-9B38-1F84BBEB21A5}" type="presParOf" srcId="{FF11F3E9-D353-424F-9E9A-C5FD8075E9ED}" destId="{CE702526-25DA-4D75-86D2-C376340C830E}" srcOrd="1" destOrd="0" presId="urn:microsoft.com/office/officeart/2005/8/layout/hProcess9"/>
    <dgm:cxn modelId="{0CBE3868-FD8D-4B4A-ACD5-A9EF253A6858}" type="presParOf" srcId="{FF11F3E9-D353-424F-9E9A-C5FD8075E9ED}" destId="{07D3AC71-629C-4B8C-9844-F087534327B2}" srcOrd="2" destOrd="0" presId="urn:microsoft.com/office/officeart/2005/8/layout/hProcess9"/>
    <dgm:cxn modelId="{D5D16B60-5A4E-4607-AED3-0E35404DEB76}" type="presParOf" srcId="{FF11F3E9-D353-424F-9E9A-C5FD8075E9ED}" destId="{859674B3-392F-40B2-AB01-47807200E3A7}" srcOrd="3" destOrd="0" presId="urn:microsoft.com/office/officeart/2005/8/layout/hProcess9"/>
    <dgm:cxn modelId="{7056B9D5-7B3B-419A-B0E4-4AFE12438FC7}" type="presParOf" srcId="{FF11F3E9-D353-424F-9E9A-C5FD8075E9ED}" destId="{D9A61562-9B0E-4310-BF1C-CD004EC0EBE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E9FCBE0-690C-47A3-940A-5D862095C29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6765F2-DC42-41B7-9FE6-4135BCC0A7D3}">
      <dgm:prSet phldrT="[Metin]" custT="1"/>
      <dgm:spPr/>
      <dgm:t>
        <a:bodyPr/>
        <a:lstStyle/>
        <a:p>
          <a:endParaRPr lang="tr-TR" sz="1500" b="1" noProof="0" dirty="0" smtClean="0"/>
        </a:p>
        <a:p>
          <a:endParaRPr lang="tr-TR" sz="1500" b="1" noProof="0" dirty="0" smtClean="0"/>
        </a:p>
        <a:p>
          <a:r>
            <a:rPr lang="en-US" sz="1500" b="1" noProof="0" dirty="0" smtClean="0"/>
            <a:t>. CCT Payments are calculated on the basis </a:t>
          </a:r>
          <a:r>
            <a:rPr lang="tr-TR" sz="1500" b="1" noProof="0" dirty="0" smtClean="0"/>
            <a:t>of </a:t>
          </a:r>
          <a:r>
            <a:rPr lang="en-US" sz="1500" b="1" noProof="0" dirty="0" smtClean="0"/>
            <a:t>eligibility</a:t>
          </a:r>
          <a:r>
            <a:rPr lang="tr-TR" sz="1500" b="1" noProof="0" dirty="0" smtClean="0"/>
            <a:t> </a:t>
          </a:r>
          <a:r>
            <a:rPr lang="en-US" sz="1500" b="1" noProof="0" dirty="0" smtClean="0"/>
            <a:t>and conditionality data</a:t>
          </a:r>
        </a:p>
        <a:p>
          <a:r>
            <a:rPr lang="en-US" sz="1500" b="1" noProof="0" dirty="0" smtClean="0"/>
            <a:t>. Calculated</a:t>
          </a:r>
          <a:r>
            <a:rPr lang="tr-TR" sz="1500" b="1" noProof="0" dirty="0" smtClean="0"/>
            <a:t> </a:t>
          </a:r>
          <a:r>
            <a:rPr lang="en-US" sz="1500" b="1" noProof="0" dirty="0" smtClean="0"/>
            <a:t>payments are sent to PTT accounts </a:t>
          </a:r>
          <a:endParaRPr lang="tr-TR" sz="1500" b="1" noProof="0" dirty="0" smtClean="0"/>
        </a:p>
        <a:p>
          <a:r>
            <a:rPr lang="tr-TR" sz="1500" b="1" noProof="0" dirty="0" smtClean="0"/>
            <a:t>. A</a:t>
          </a:r>
          <a:r>
            <a:rPr lang="en-US" sz="1500" b="1" noProof="0" dirty="0" smtClean="0"/>
            <a:t>n informative SMS is sent to every beneficiaries</a:t>
          </a:r>
          <a:r>
            <a:rPr lang="tr-TR" sz="1500" b="1" noProof="0" dirty="0" smtClean="0"/>
            <a:t>.</a:t>
          </a:r>
          <a:endParaRPr lang="en-US" sz="1500" b="1" noProof="0" dirty="0" smtClean="0"/>
        </a:p>
        <a:p>
          <a:r>
            <a:rPr lang="en-US" sz="1500" b="1" noProof="0" dirty="0" smtClean="0"/>
            <a:t>. Place, time and amount of individual withdrawals are imported from PTT database to ISASIS</a:t>
          </a:r>
        </a:p>
        <a:p>
          <a:endParaRPr lang="tr-TR" sz="1500" dirty="0" smtClean="0"/>
        </a:p>
        <a:p>
          <a:endParaRPr lang="en-US" sz="1500" dirty="0"/>
        </a:p>
      </dgm:t>
    </dgm:pt>
    <dgm:pt modelId="{AE1B6596-9FA0-4445-B5ED-A69AD63782B1}" type="parTrans" cxnId="{F417576C-15FA-41E7-9195-C99D52FB4628}">
      <dgm:prSet/>
      <dgm:spPr/>
      <dgm:t>
        <a:bodyPr/>
        <a:lstStyle/>
        <a:p>
          <a:endParaRPr lang="en-US" sz="1500"/>
        </a:p>
      </dgm:t>
    </dgm:pt>
    <dgm:pt modelId="{AD38C842-5784-41DB-AA7B-44010C8C8B1E}" type="sibTrans" cxnId="{F417576C-15FA-41E7-9195-C99D52FB4628}">
      <dgm:prSet/>
      <dgm:spPr/>
      <dgm:t>
        <a:bodyPr/>
        <a:lstStyle/>
        <a:p>
          <a:endParaRPr lang="en-US" sz="1500"/>
        </a:p>
      </dgm:t>
    </dgm:pt>
    <dgm:pt modelId="{CDF8A841-79B8-4E73-B47C-0C74C3337B29}" type="pres">
      <dgm:prSet presAssocID="{CE9FCBE0-690C-47A3-940A-5D862095C2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FBAEFE-EC4E-4F85-9899-38296FF3AB82}" type="pres">
      <dgm:prSet presAssocID="{1E6765F2-DC42-41B7-9FE6-4135BCC0A7D3}" presName="node" presStyleLbl="node1" presStyleIdx="0" presStyleCnt="1" custLinFactX="26836" custLinFactNeighborX="100000" custLinFactNeighborY="-10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20C0B6-EC8C-4DFA-B6BD-DAFB5332BC59}" type="presOf" srcId="{1E6765F2-DC42-41B7-9FE6-4135BCC0A7D3}" destId="{D8FBAEFE-EC4E-4F85-9899-38296FF3AB82}" srcOrd="0" destOrd="0" presId="urn:microsoft.com/office/officeart/2005/8/layout/hList6"/>
    <dgm:cxn modelId="{AD0E3F8F-1905-4EF9-B9B1-7CABF16E5A8C}" type="presOf" srcId="{CE9FCBE0-690C-47A3-940A-5D862095C29A}" destId="{CDF8A841-79B8-4E73-B47C-0C74C3337B29}" srcOrd="0" destOrd="0" presId="urn:microsoft.com/office/officeart/2005/8/layout/hList6"/>
    <dgm:cxn modelId="{F417576C-15FA-41E7-9195-C99D52FB4628}" srcId="{CE9FCBE0-690C-47A3-940A-5D862095C29A}" destId="{1E6765F2-DC42-41B7-9FE6-4135BCC0A7D3}" srcOrd="0" destOrd="0" parTransId="{AE1B6596-9FA0-4445-B5ED-A69AD63782B1}" sibTransId="{AD38C842-5784-41DB-AA7B-44010C8C8B1E}"/>
    <dgm:cxn modelId="{B7A14E66-52B7-4819-A63A-06D6827C150E}" type="presParOf" srcId="{CDF8A841-79B8-4E73-B47C-0C74C3337B29}" destId="{D8FBAEFE-EC4E-4F85-9899-38296FF3AB82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A36E2B-07C1-4349-BBB4-9554A53AA539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652E99B1-E618-45C7-86B2-42075F9E1633}">
      <dgm:prSet phldrT="[Metin]" custT="1"/>
      <dgm:spPr/>
      <dgm:t>
        <a:bodyPr/>
        <a:lstStyle/>
        <a:p>
          <a:r>
            <a:rPr lang="tr-TR" sz="1600" b="1" dirty="0" smtClean="0"/>
            <a:t>WHO CAN APPLY?</a:t>
          </a:r>
          <a:endParaRPr lang="tr-TR" sz="1600" b="1" dirty="0"/>
        </a:p>
      </dgm:t>
    </dgm:pt>
    <dgm:pt modelId="{BF8927FF-5C94-4631-909D-FD42D2FE9D7B}" type="parTrans" cxnId="{A3D303AE-9982-423F-BA52-C7AF2ED2149C}">
      <dgm:prSet/>
      <dgm:spPr/>
      <dgm:t>
        <a:bodyPr/>
        <a:lstStyle/>
        <a:p>
          <a:endParaRPr lang="tr-TR"/>
        </a:p>
      </dgm:t>
    </dgm:pt>
    <dgm:pt modelId="{3DE41EC8-81DB-4642-8722-2EE018B8CC62}" type="sibTrans" cxnId="{A3D303AE-9982-423F-BA52-C7AF2ED2149C}">
      <dgm:prSet/>
      <dgm:spPr/>
      <dgm:t>
        <a:bodyPr/>
        <a:lstStyle/>
        <a:p>
          <a:endParaRPr lang="tr-TR"/>
        </a:p>
      </dgm:t>
    </dgm:pt>
    <dgm:pt modelId="{5909BCCF-EB19-43D7-BA62-C1E6A89FEAAB}">
      <dgm:prSet phldrT="[Metin]" custT="1"/>
      <dgm:spPr/>
      <dgm:t>
        <a:bodyPr/>
        <a:lstStyle/>
        <a:p>
          <a:r>
            <a:rPr lang="tr-TR" sz="1600" b="1" dirty="0" smtClean="0"/>
            <a:t>WHO CAN BENEFIT?</a:t>
          </a:r>
          <a:endParaRPr lang="tr-TR" sz="1600" b="1" dirty="0"/>
        </a:p>
      </dgm:t>
    </dgm:pt>
    <dgm:pt modelId="{E32979C7-78CA-40CE-9C0F-A6C1E406CEDA}" type="parTrans" cxnId="{75228C0E-F35D-4CC0-ABEC-229F74CA9558}">
      <dgm:prSet/>
      <dgm:spPr/>
      <dgm:t>
        <a:bodyPr/>
        <a:lstStyle/>
        <a:p>
          <a:endParaRPr lang="tr-TR"/>
        </a:p>
      </dgm:t>
    </dgm:pt>
    <dgm:pt modelId="{97392E1A-F078-4BB2-9467-5B01EB56CB57}" type="sibTrans" cxnId="{75228C0E-F35D-4CC0-ABEC-229F74CA9558}">
      <dgm:prSet/>
      <dgm:spPr/>
      <dgm:t>
        <a:bodyPr/>
        <a:lstStyle/>
        <a:p>
          <a:endParaRPr lang="tr-TR"/>
        </a:p>
      </dgm:t>
    </dgm:pt>
    <dgm:pt modelId="{E49FB018-AB21-4B85-AC02-409C62DE2C4B}">
      <dgm:prSet phldrT="[Metin]" custT="1"/>
      <dgm:spPr/>
      <dgm:t>
        <a:bodyPr/>
        <a:lstStyle/>
        <a:p>
          <a:r>
            <a:rPr lang="tr-TR" sz="1600" b="1" dirty="0" smtClean="0"/>
            <a:t>DOCUMENT REQUIRED</a:t>
          </a:r>
          <a:endParaRPr lang="tr-TR" sz="1600" b="1" dirty="0"/>
        </a:p>
      </dgm:t>
    </dgm:pt>
    <dgm:pt modelId="{ABBDFAD2-8E0A-43F0-9940-281DD9EDA714}" type="parTrans" cxnId="{3CDEC52E-800C-49E9-8616-26C3D1FE944A}">
      <dgm:prSet/>
      <dgm:spPr/>
      <dgm:t>
        <a:bodyPr/>
        <a:lstStyle/>
        <a:p>
          <a:endParaRPr lang="tr-TR"/>
        </a:p>
      </dgm:t>
    </dgm:pt>
    <dgm:pt modelId="{9598493F-2120-4104-9C9F-14F7675E4BAC}" type="sibTrans" cxnId="{3CDEC52E-800C-49E9-8616-26C3D1FE944A}">
      <dgm:prSet/>
      <dgm:spPr/>
      <dgm:t>
        <a:bodyPr/>
        <a:lstStyle/>
        <a:p>
          <a:endParaRPr lang="tr-TR"/>
        </a:p>
      </dgm:t>
    </dgm:pt>
    <dgm:pt modelId="{DF440D8B-2BD9-48F2-9EFC-C6425E44F282}">
      <dgm:prSet phldrT="[Metin]" custT="1"/>
      <dgm:spPr/>
      <dgm:t>
        <a:bodyPr/>
        <a:lstStyle/>
        <a:p>
          <a:r>
            <a:rPr lang="tr-TR" sz="1600" b="1" dirty="0" smtClean="0"/>
            <a:t>AMOUNTS</a:t>
          </a:r>
          <a:endParaRPr lang="tr-TR" sz="1600" b="1" dirty="0"/>
        </a:p>
      </dgm:t>
    </dgm:pt>
    <dgm:pt modelId="{B1F822B4-5753-4FDD-AF91-760609CDE3AD}" type="parTrans" cxnId="{281ABDB3-A8BA-4CDD-8D1B-A8A6E04BAF9C}">
      <dgm:prSet/>
      <dgm:spPr/>
      <dgm:t>
        <a:bodyPr/>
        <a:lstStyle/>
        <a:p>
          <a:endParaRPr lang="tr-TR"/>
        </a:p>
      </dgm:t>
    </dgm:pt>
    <dgm:pt modelId="{D3162F92-F2E9-4A02-978B-D5823073EC2D}" type="sibTrans" cxnId="{281ABDB3-A8BA-4CDD-8D1B-A8A6E04BAF9C}">
      <dgm:prSet/>
      <dgm:spPr/>
      <dgm:t>
        <a:bodyPr/>
        <a:lstStyle/>
        <a:p>
          <a:endParaRPr lang="tr-TR"/>
        </a:p>
      </dgm:t>
    </dgm:pt>
    <dgm:pt modelId="{00E7A769-8B2F-489A-AB87-B16580FCFACF}">
      <dgm:prSet phldrT="[Metin]" custT="1"/>
      <dgm:spPr/>
      <dgm:t>
        <a:bodyPr/>
        <a:lstStyle/>
        <a:p>
          <a:r>
            <a:rPr lang="tr-TR" sz="1600" b="1" dirty="0" smtClean="0"/>
            <a:t>PAYMENT PERIOD</a:t>
          </a:r>
          <a:endParaRPr lang="tr-TR" sz="1600" b="1" dirty="0"/>
        </a:p>
      </dgm:t>
    </dgm:pt>
    <dgm:pt modelId="{8AACFD83-7220-465C-9F01-D62F72BF2646}" type="parTrans" cxnId="{B423CE95-A436-4CC1-923A-447A094C96C9}">
      <dgm:prSet/>
      <dgm:spPr/>
      <dgm:t>
        <a:bodyPr/>
        <a:lstStyle/>
        <a:p>
          <a:endParaRPr lang="tr-TR"/>
        </a:p>
      </dgm:t>
    </dgm:pt>
    <dgm:pt modelId="{2F733EBF-0AD8-463F-A70F-E3FE8CF90FF2}" type="sibTrans" cxnId="{B423CE95-A436-4CC1-923A-447A094C96C9}">
      <dgm:prSet/>
      <dgm:spPr/>
      <dgm:t>
        <a:bodyPr/>
        <a:lstStyle/>
        <a:p>
          <a:endParaRPr lang="tr-TR"/>
        </a:p>
      </dgm:t>
    </dgm:pt>
    <dgm:pt modelId="{BF84C3E7-5553-4DF3-8138-679EDE871763}">
      <dgm:prSet phldrT="[Metin]" custT="1"/>
      <dgm:spPr/>
      <dgm:t>
        <a:bodyPr/>
        <a:lstStyle/>
        <a:p>
          <a:r>
            <a:rPr lang="en-US" sz="1400" noProof="0" dirty="0" smtClean="0"/>
            <a:t>Needy women whose </a:t>
          </a:r>
          <a:r>
            <a:rPr lang="en-US" sz="1400" b="1" noProof="0" dirty="0" smtClean="0"/>
            <a:t>legal husband </a:t>
          </a:r>
          <a:r>
            <a:rPr lang="en-US" sz="1400" noProof="0" dirty="0" smtClean="0"/>
            <a:t>is dead</a:t>
          </a:r>
          <a:r>
            <a:rPr lang="tr-TR" sz="1400" dirty="0" smtClean="0"/>
            <a:t>. </a:t>
          </a:r>
          <a:endParaRPr lang="tr-TR" sz="1400" dirty="0"/>
        </a:p>
      </dgm:t>
    </dgm:pt>
    <dgm:pt modelId="{F6F4DB28-DEA4-4EE9-B22C-81A09BF4C9C1}" type="parTrans" cxnId="{765962B2-1258-4BB9-B98A-E8BCE2E1EEA5}">
      <dgm:prSet/>
      <dgm:spPr/>
      <dgm:t>
        <a:bodyPr/>
        <a:lstStyle/>
        <a:p>
          <a:endParaRPr lang="tr-TR"/>
        </a:p>
      </dgm:t>
    </dgm:pt>
    <dgm:pt modelId="{CDFF989E-9E63-4480-96A4-D83136F2F7C7}" type="sibTrans" cxnId="{765962B2-1258-4BB9-B98A-E8BCE2E1EEA5}">
      <dgm:prSet/>
      <dgm:spPr/>
      <dgm:t>
        <a:bodyPr/>
        <a:lstStyle/>
        <a:p>
          <a:endParaRPr lang="tr-TR"/>
        </a:p>
      </dgm:t>
    </dgm:pt>
    <dgm:pt modelId="{7793A334-9496-439C-A7A5-3A2EE7FA3233}">
      <dgm:prSet phldrT="[Metin]" custT="1"/>
      <dgm:spPr/>
      <dgm:t>
        <a:bodyPr/>
        <a:lstStyle/>
        <a:p>
          <a:r>
            <a:rPr lang="en-US" sz="1400" noProof="0" dirty="0" smtClean="0"/>
            <a:t>National ID Card or ID number</a:t>
          </a:r>
          <a:endParaRPr lang="en-US" sz="1400" noProof="0" dirty="0"/>
        </a:p>
      </dgm:t>
    </dgm:pt>
    <dgm:pt modelId="{47BC6BE4-1C4C-4E09-AFC8-91D3AD559A5C}" type="parTrans" cxnId="{0FF719BE-7E87-4D1C-8798-47660BFDA0E1}">
      <dgm:prSet/>
      <dgm:spPr/>
      <dgm:t>
        <a:bodyPr/>
        <a:lstStyle/>
        <a:p>
          <a:endParaRPr lang="tr-TR"/>
        </a:p>
      </dgm:t>
    </dgm:pt>
    <dgm:pt modelId="{62273612-5F9F-4AA5-A130-E8D316F9E7C4}" type="sibTrans" cxnId="{0FF719BE-7E87-4D1C-8798-47660BFDA0E1}">
      <dgm:prSet/>
      <dgm:spPr/>
      <dgm:t>
        <a:bodyPr/>
        <a:lstStyle/>
        <a:p>
          <a:endParaRPr lang="tr-TR"/>
        </a:p>
      </dgm:t>
    </dgm:pt>
    <dgm:pt modelId="{1E03141F-B523-4941-ADE6-5CFCE639FFF5}">
      <dgm:prSet phldrT="[Metin]" custT="1"/>
      <dgm:spPr/>
      <dgm:t>
        <a:bodyPr/>
        <a:lstStyle/>
        <a:p>
          <a:r>
            <a:rPr lang="tr-TR" sz="1400" dirty="0" smtClean="0"/>
            <a:t>86 USD  </a:t>
          </a:r>
          <a:r>
            <a:rPr lang="en-US" sz="1400" noProof="0" dirty="0" smtClean="0"/>
            <a:t>per month</a:t>
          </a:r>
          <a:endParaRPr lang="en-US" sz="1400" noProof="0" dirty="0"/>
        </a:p>
      </dgm:t>
    </dgm:pt>
    <dgm:pt modelId="{7B697B17-912E-4189-B23B-CFBFFBC02E5F}" type="parTrans" cxnId="{E197B9C6-942D-4311-BB25-A37A482B7FD8}">
      <dgm:prSet/>
      <dgm:spPr/>
      <dgm:t>
        <a:bodyPr/>
        <a:lstStyle/>
        <a:p>
          <a:endParaRPr lang="tr-TR"/>
        </a:p>
      </dgm:t>
    </dgm:pt>
    <dgm:pt modelId="{827FA37D-765A-4939-A18E-D96273CFA147}" type="sibTrans" cxnId="{E197B9C6-942D-4311-BB25-A37A482B7FD8}">
      <dgm:prSet/>
      <dgm:spPr/>
      <dgm:t>
        <a:bodyPr/>
        <a:lstStyle/>
        <a:p>
          <a:endParaRPr lang="tr-TR"/>
        </a:p>
      </dgm:t>
    </dgm:pt>
    <dgm:pt modelId="{54A604BC-D2EF-4D20-8EEC-FFB8CDA6DF17}">
      <dgm:prSet phldrT="[Metin]" custT="1"/>
      <dgm:spPr/>
      <dgm:t>
        <a:bodyPr/>
        <a:lstStyle/>
        <a:p>
          <a:r>
            <a:rPr lang="en-US" sz="1400" noProof="0" dirty="0" smtClean="0"/>
            <a:t>Bimonthly</a:t>
          </a:r>
          <a:r>
            <a:rPr lang="tr-TR" sz="1400" noProof="0" dirty="0" smtClean="0"/>
            <a:t> </a:t>
          </a:r>
          <a:r>
            <a:rPr lang="en-US" sz="1400" noProof="0" dirty="0" smtClean="0"/>
            <a:t>directly to the beneficiaries</a:t>
          </a:r>
          <a:r>
            <a:rPr lang="tr-TR" sz="1400" noProof="0" dirty="0" smtClean="0"/>
            <a:t>’ bank </a:t>
          </a:r>
          <a:r>
            <a:rPr lang="tr-TR" sz="1400" noProof="0" dirty="0" err="1" smtClean="0"/>
            <a:t>accounts</a:t>
          </a:r>
          <a:endParaRPr lang="en-US" sz="1400" noProof="0" dirty="0"/>
        </a:p>
      </dgm:t>
    </dgm:pt>
    <dgm:pt modelId="{4869ED0D-AA9A-4EFC-8B04-585B921BE6E1}" type="parTrans" cxnId="{92ED401E-E114-490E-827B-8D50A354F382}">
      <dgm:prSet/>
      <dgm:spPr/>
      <dgm:t>
        <a:bodyPr/>
        <a:lstStyle/>
        <a:p>
          <a:endParaRPr lang="tr-TR"/>
        </a:p>
      </dgm:t>
    </dgm:pt>
    <dgm:pt modelId="{EC08FE3A-E191-44A4-ADCC-268363AF1F9C}" type="sibTrans" cxnId="{92ED401E-E114-490E-827B-8D50A354F382}">
      <dgm:prSet/>
      <dgm:spPr/>
      <dgm:t>
        <a:bodyPr/>
        <a:lstStyle/>
        <a:p>
          <a:endParaRPr lang="tr-TR"/>
        </a:p>
      </dgm:t>
    </dgm:pt>
    <dgm:pt modelId="{6860E6F9-A436-46F2-A1F1-1C35A9E2B08C}">
      <dgm:prSet phldrT="[Metin]" custT="1"/>
      <dgm:spPr/>
      <dgm:t>
        <a:bodyPr/>
        <a:lstStyle/>
        <a:p>
          <a:r>
            <a:rPr lang="en-US" sz="1400" dirty="0" smtClean="0"/>
            <a:t>Anybody from the same household </a:t>
          </a:r>
          <a:r>
            <a:rPr lang="en-US" sz="1400" noProof="0" dirty="0" smtClean="0"/>
            <a:t>living</a:t>
          </a:r>
          <a:r>
            <a:rPr lang="tr-TR" sz="1400" dirty="0" smtClean="0"/>
            <a:t> </a:t>
          </a:r>
          <a:r>
            <a:rPr lang="en-US" sz="1400" dirty="0" smtClean="0"/>
            <a:t>with widow woman </a:t>
          </a:r>
          <a:r>
            <a:rPr lang="en-US" sz="1400" noProof="0" dirty="0" smtClean="0"/>
            <a:t>or her</a:t>
          </a:r>
          <a:r>
            <a:rPr lang="tr-TR" sz="1400" noProof="0" dirty="0" smtClean="0"/>
            <a:t> </a:t>
          </a:r>
          <a:r>
            <a:rPr lang="en-US" sz="1400" noProof="0" dirty="0" smtClean="0"/>
            <a:t>legal guardian. </a:t>
          </a:r>
          <a:r>
            <a:rPr lang="en-US" sz="1400" dirty="0" smtClean="0"/>
            <a:t> </a:t>
          </a:r>
          <a:endParaRPr lang="en-US" sz="1400" dirty="0"/>
        </a:p>
      </dgm:t>
    </dgm:pt>
    <dgm:pt modelId="{0AF7FA90-50F0-4C47-97CB-8980CB28761C}" type="parTrans" cxnId="{305BCAE9-EBD2-43EA-8283-E7D49FAEF4FB}">
      <dgm:prSet/>
      <dgm:spPr/>
      <dgm:t>
        <a:bodyPr/>
        <a:lstStyle/>
        <a:p>
          <a:endParaRPr lang="tr-TR"/>
        </a:p>
      </dgm:t>
    </dgm:pt>
    <dgm:pt modelId="{5D05E07F-6985-4332-AB8A-CA5CE41C52B0}" type="sibTrans" cxnId="{305BCAE9-EBD2-43EA-8283-E7D49FAEF4FB}">
      <dgm:prSet/>
      <dgm:spPr/>
      <dgm:t>
        <a:bodyPr/>
        <a:lstStyle/>
        <a:p>
          <a:endParaRPr lang="tr-TR"/>
        </a:p>
      </dgm:t>
    </dgm:pt>
    <dgm:pt modelId="{463A631F-8586-482C-93B6-CACB4FDF02FD}">
      <dgm:prSet phldrT="[Metin]" custT="1"/>
      <dgm:spPr/>
      <dgm:t>
        <a:bodyPr vert="horz"/>
        <a:lstStyle/>
        <a:p>
          <a:r>
            <a:rPr lang="tr-TR" sz="1600" b="1" dirty="0" smtClean="0"/>
            <a:t>SCOPE OF ELIGIBILITY</a:t>
          </a:r>
          <a:endParaRPr lang="tr-TR" sz="1600" b="1" dirty="0"/>
        </a:p>
      </dgm:t>
    </dgm:pt>
    <dgm:pt modelId="{7B472CB2-8F06-464B-8DC4-1386713101D9}" type="parTrans" cxnId="{E5BB3F67-D38E-4211-8B8D-26E490AADF2E}">
      <dgm:prSet/>
      <dgm:spPr/>
      <dgm:t>
        <a:bodyPr/>
        <a:lstStyle/>
        <a:p>
          <a:endParaRPr lang="tr-TR"/>
        </a:p>
      </dgm:t>
    </dgm:pt>
    <dgm:pt modelId="{8A8E05ED-00BC-4652-8683-B57FE9A5F6CD}" type="sibTrans" cxnId="{E5BB3F67-D38E-4211-8B8D-26E490AADF2E}">
      <dgm:prSet/>
      <dgm:spPr/>
      <dgm:t>
        <a:bodyPr/>
        <a:lstStyle/>
        <a:p>
          <a:endParaRPr lang="tr-TR"/>
        </a:p>
      </dgm:t>
    </dgm:pt>
    <dgm:pt modelId="{EE132B82-B9ED-4ADA-A678-190CD5B312A5}">
      <dgm:prSet phldrT="[Metin]" custT="1"/>
      <dgm:spPr/>
      <dgm:t>
        <a:bodyPr vert="horz"/>
        <a:lstStyle/>
        <a:p>
          <a:pPr algn="ctr"/>
          <a:r>
            <a:rPr lang="en-US" sz="1400" dirty="0" smtClean="0"/>
            <a:t>The </a:t>
          </a:r>
          <a:r>
            <a:rPr lang="tr-TR" sz="1400" dirty="0" smtClean="0"/>
            <a:t> </a:t>
          </a:r>
          <a:r>
            <a:rPr lang="en-US" sz="1400" noProof="0" dirty="0" smtClean="0"/>
            <a:t>needy</a:t>
          </a:r>
          <a:r>
            <a:rPr lang="tr-TR" sz="1400" dirty="0" smtClean="0"/>
            <a:t> </a:t>
          </a:r>
          <a:r>
            <a:rPr lang="en-US" sz="1400" dirty="0" smtClean="0"/>
            <a:t>Turkish  or resided foreign</a:t>
          </a:r>
          <a:r>
            <a:rPr lang="tr-TR" sz="1400" dirty="0" smtClean="0"/>
            <a:t> </a:t>
          </a:r>
          <a:r>
            <a:rPr lang="en-US" sz="1400" noProof="0" dirty="0" smtClean="0"/>
            <a:t>widow</a:t>
          </a:r>
          <a:r>
            <a:rPr lang="tr-TR" sz="1400" dirty="0" smtClean="0"/>
            <a:t> </a:t>
          </a:r>
          <a:r>
            <a:rPr lang="en-US" sz="1400" noProof="0" dirty="0" smtClean="0"/>
            <a:t>women</a:t>
          </a:r>
          <a:r>
            <a:rPr lang="tr-TR" sz="1400" noProof="0" dirty="0" smtClean="0"/>
            <a:t> </a:t>
          </a:r>
          <a:r>
            <a:rPr lang="en-US" sz="1400" dirty="0" smtClean="0"/>
            <a:t>who have no social security from any formal institution, who are not receiving any regular pension from these formal institutions</a:t>
          </a:r>
          <a:r>
            <a:rPr lang="tr-TR" sz="1400" dirty="0" smtClean="0"/>
            <a:t>.</a:t>
          </a:r>
          <a:endParaRPr lang="tr-TR" sz="1400" dirty="0"/>
        </a:p>
      </dgm:t>
    </dgm:pt>
    <dgm:pt modelId="{F9C94181-58CF-4163-B717-98C2F858A306}" type="parTrans" cxnId="{3C44A0A4-4643-4515-8C9D-B47038988640}">
      <dgm:prSet/>
      <dgm:spPr/>
      <dgm:t>
        <a:bodyPr/>
        <a:lstStyle/>
        <a:p>
          <a:endParaRPr lang="tr-TR"/>
        </a:p>
      </dgm:t>
    </dgm:pt>
    <dgm:pt modelId="{452A967A-4BDB-48F5-BE5C-A5069E4EB88F}" type="sibTrans" cxnId="{3C44A0A4-4643-4515-8C9D-B47038988640}">
      <dgm:prSet/>
      <dgm:spPr/>
      <dgm:t>
        <a:bodyPr/>
        <a:lstStyle/>
        <a:p>
          <a:endParaRPr lang="tr-TR"/>
        </a:p>
      </dgm:t>
    </dgm:pt>
    <dgm:pt modelId="{83AF4AEB-A9D5-4333-9815-A7B6CBBFBF86}" type="pres">
      <dgm:prSet presAssocID="{C5A36E2B-07C1-4349-BBB4-9554A53AA5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84602F-3A4A-46B4-9096-06CE03A89ECB}" type="pres">
      <dgm:prSet presAssocID="{463A631F-8586-482C-93B6-CACB4FDF02FD}" presName="linNode" presStyleCnt="0"/>
      <dgm:spPr/>
      <dgm:t>
        <a:bodyPr/>
        <a:lstStyle/>
        <a:p>
          <a:endParaRPr lang="tr-TR"/>
        </a:p>
      </dgm:t>
    </dgm:pt>
    <dgm:pt modelId="{5C3C0D56-AAE7-4427-B0CF-DE0B342BC281}" type="pres">
      <dgm:prSet presAssocID="{463A631F-8586-482C-93B6-CACB4FDF02F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FE0B69-15AD-4D93-ACAC-3AED9C2AE8D2}" type="pres">
      <dgm:prSet presAssocID="{463A631F-8586-482C-93B6-CACB4FDF02FD}" presName="descendantText" presStyleLbl="alignAccFollowNode1" presStyleIdx="0" presStyleCnt="6" custScaleX="178970" custLinFactNeighborX="-1616" custLinFactNeighborY="17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ED573C-6A72-4863-B8C3-B24C30E71F19}" type="pres">
      <dgm:prSet presAssocID="{8A8E05ED-00BC-4652-8683-B57FE9A5F6CD}" presName="sp" presStyleCnt="0"/>
      <dgm:spPr/>
      <dgm:t>
        <a:bodyPr/>
        <a:lstStyle/>
        <a:p>
          <a:endParaRPr lang="tr-TR"/>
        </a:p>
      </dgm:t>
    </dgm:pt>
    <dgm:pt modelId="{1445082E-EDC1-4822-ACC2-E716C69802EB}" type="pres">
      <dgm:prSet presAssocID="{652E99B1-E618-45C7-86B2-42075F9E1633}" presName="linNode" presStyleCnt="0"/>
      <dgm:spPr/>
      <dgm:t>
        <a:bodyPr/>
        <a:lstStyle/>
        <a:p>
          <a:endParaRPr lang="tr-TR"/>
        </a:p>
      </dgm:t>
    </dgm:pt>
    <dgm:pt modelId="{116B1F4F-9F3C-43B5-BBD4-E2A842C5E389}" type="pres">
      <dgm:prSet presAssocID="{652E99B1-E618-45C7-86B2-42075F9E163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4EA1C3-7D8D-4CAD-9B25-F38E2546870D}" type="pres">
      <dgm:prSet presAssocID="{652E99B1-E618-45C7-86B2-42075F9E1633}" presName="descendantText" presStyleLbl="alignAccFollowNode1" presStyleIdx="1" presStyleCnt="6" custScaleX="1749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F40A21-5B75-4532-9F6D-B2EE62DE48EC}" type="pres">
      <dgm:prSet presAssocID="{3DE41EC8-81DB-4642-8722-2EE018B8CC62}" presName="sp" presStyleCnt="0"/>
      <dgm:spPr/>
      <dgm:t>
        <a:bodyPr/>
        <a:lstStyle/>
        <a:p>
          <a:endParaRPr lang="tr-TR"/>
        </a:p>
      </dgm:t>
    </dgm:pt>
    <dgm:pt modelId="{294EACC9-6F08-4E87-951B-CB9AD9237694}" type="pres">
      <dgm:prSet presAssocID="{5909BCCF-EB19-43D7-BA62-C1E6A89FEAAB}" presName="linNode" presStyleCnt="0"/>
      <dgm:spPr/>
      <dgm:t>
        <a:bodyPr/>
        <a:lstStyle/>
        <a:p>
          <a:endParaRPr lang="tr-TR"/>
        </a:p>
      </dgm:t>
    </dgm:pt>
    <dgm:pt modelId="{E618CE53-5FF5-41B7-9990-737700679F4B}" type="pres">
      <dgm:prSet presAssocID="{5909BCCF-EB19-43D7-BA62-C1E6A89FEAA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A9F155-2D22-4BD8-A2B2-35DAEA7959C8}" type="pres">
      <dgm:prSet presAssocID="{5909BCCF-EB19-43D7-BA62-C1E6A89FEAAB}" presName="descendantText" presStyleLbl="alignAccFollowNode1" presStyleIdx="2" presStyleCnt="6" custScaleX="1749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CFCBF2-F47B-48E1-9581-53C61464F96B}" type="pres">
      <dgm:prSet presAssocID="{97392E1A-F078-4BB2-9467-5B01EB56CB57}" presName="sp" presStyleCnt="0"/>
      <dgm:spPr/>
      <dgm:t>
        <a:bodyPr/>
        <a:lstStyle/>
        <a:p>
          <a:endParaRPr lang="tr-TR"/>
        </a:p>
      </dgm:t>
    </dgm:pt>
    <dgm:pt modelId="{04FB5A2A-F3AB-4D96-97CA-DA9920E0E126}" type="pres">
      <dgm:prSet presAssocID="{E49FB018-AB21-4B85-AC02-409C62DE2C4B}" presName="linNode" presStyleCnt="0"/>
      <dgm:spPr/>
      <dgm:t>
        <a:bodyPr/>
        <a:lstStyle/>
        <a:p>
          <a:endParaRPr lang="tr-TR"/>
        </a:p>
      </dgm:t>
    </dgm:pt>
    <dgm:pt modelId="{3659E233-FE57-43BC-B056-8BBC9726DB27}" type="pres">
      <dgm:prSet presAssocID="{E49FB018-AB21-4B85-AC02-409C62DE2C4B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9A28BE-4DF9-46D1-A8DC-0057040AD86E}" type="pres">
      <dgm:prSet presAssocID="{E49FB018-AB21-4B85-AC02-409C62DE2C4B}" presName="descendantText" presStyleLbl="alignAccFollowNode1" presStyleIdx="3" presStyleCnt="6" custScaleX="1790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20C0C4-897B-42B6-A6CA-658781D6DEC8}" type="pres">
      <dgm:prSet presAssocID="{9598493F-2120-4104-9C9F-14F7675E4BAC}" presName="sp" presStyleCnt="0"/>
      <dgm:spPr/>
      <dgm:t>
        <a:bodyPr/>
        <a:lstStyle/>
        <a:p>
          <a:endParaRPr lang="tr-TR"/>
        </a:p>
      </dgm:t>
    </dgm:pt>
    <dgm:pt modelId="{72EB18D6-2259-4783-8E72-FE51101EAB79}" type="pres">
      <dgm:prSet presAssocID="{DF440D8B-2BD9-48F2-9EFC-C6425E44F282}" presName="linNode" presStyleCnt="0"/>
      <dgm:spPr/>
      <dgm:t>
        <a:bodyPr/>
        <a:lstStyle/>
        <a:p>
          <a:endParaRPr lang="tr-TR"/>
        </a:p>
      </dgm:t>
    </dgm:pt>
    <dgm:pt modelId="{92F77CC7-FA08-4884-810F-B270C8BB862F}" type="pres">
      <dgm:prSet presAssocID="{DF440D8B-2BD9-48F2-9EFC-C6425E44F282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0EE12E-D7A6-4675-8EFD-01AA1AA32273}" type="pres">
      <dgm:prSet presAssocID="{DF440D8B-2BD9-48F2-9EFC-C6425E44F282}" presName="descendantText" presStyleLbl="alignAccFollowNode1" presStyleIdx="4" presStyleCnt="6" custScaleX="1786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8EC1FA-5ACD-413C-A579-8FC2FBFB5CE5}" type="pres">
      <dgm:prSet presAssocID="{D3162F92-F2E9-4A02-978B-D5823073EC2D}" presName="sp" presStyleCnt="0"/>
      <dgm:spPr/>
      <dgm:t>
        <a:bodyPr/>
        <a:lstStyle/>
        <a:p>
          <a:endParaRPr lang="tr-TR"/>
        </a:p>
      </dgm:t>
    </dgm:pt>
    <dgm:pt modelId="{376FF0E9-9389-4FB4-B8D5-B67BCAB23D57}" type="pres">
      <dgm:prSet presAssocID="{00E7A769-8B2F-489A-AB87-B16580FCFACF}" presName="linNode" presStyleCnt="0"/>
      <dgm:spPr/>
      <dgm:t>
        <a:bodyPr/>
        <a:lstStyle/>
        <a:p>
          <a:endParaRPr lang="tr-TR"/>
        </a:p>
      </dgm:t>
    </dgm:pt>
    <dgm:pt modelId="{D5486FF0-73BF-4903-B7DF-7ED7A2955468}" type="pres">
      <dgm:prSet presAssocID="{00E7A769-8B2F-489A-AB87-B16580FCFACF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70003D-B7AD-4C1F-B5B5-44BA744B3007}" type="pres">
      <dgm:prSet presAssocID="{00E7A769-8B2F-489A-AB87-B16580FCFACF}" presName="descendantText" presStyleLbl="alignAccFollowNode1" presStyleIdx="5" presStyleCnt="6" custScaleX="1749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A1F68FA-AEFB-4A9E-A00C-B808E7851B17}" type="presOf" srcId="{6860E6F9-A436-46F2-A1F1-1C35A9E2B08C}" destId="{BE4EA1C3-7D8D-4CAD-9B25-F38E2546870D}" srcOrd="0" destOrd="0" presId="urn:microsoft.com/office/officeart/2005/8/layout/vList5"/>
    <dgm:cxn modelId="{E197B9C6-942D-4311-BB25-A37A482B7FD8}" srcId="{DF440D8B-2BD9-48F2-9EFC-C6425E44F282}" destId="{1E03141F-B523-4941-ADE6-5CFCE639FFF5}" srcOrd="0" destOrd="0" parTransId="{7B697B17-912E-4189-B23B-CFBFFBC02E5F}" sibTransId="{827FA37D-765A-4939-A18E-D96273CFA147}"/>
    <dgm:cxn modelId="{75228C0E-F35D-4CC0-ABEC-229F74CA9558}" srcId="{C5A36E2B-07C1-4349-BBB4-9554A53AA539}" destId="{5909BCCF-EB19-43D7-BA62-C1E6A89FEAAB}" srcOrd="2" destOrd="0" parTransId="{E32979C7-78CA-40CE-9C0F-A6C1E406CEDA}" sibTransId="{97392E1A-F078-4BB2-9467-5B01EB56CB57}"/>
    <dgm:cxn modelId="{A3D303AE-9982-423F-BA52-C7AF2ED2149C}" srcId="{C5A36E2B-07C1-4349-BBB4-9554A53AA539}" destId="{652E99B1-E618-45C7-86B2-42075F9E1633}" srcOrd="1" destOrd="0" parTransId="{BF8927FF-5C94-4631-909D-FD42D2FE9D7B}" sibTransId="{3DE41EC8-81DB-4642-8722-2EE018B8CC62}"/>
    <dgm:cxn modelId="{E5BB3F67-D38E-4211-8B8D-26E490AADF2E}" srcId="{C5A36E2B-07C1-4349-BBB4-9554A53AA539}" destId="{463A631F-8586-482C-93B6-CACB4FDF02FD}" srcOrd="0" destOrd="0" parTransId="{7B472CB2-8F06-464B-8DC4-1386713101D9}" sibTransId="{8A8E05ED-00BC-4652-8683-B57FE9A5F6CD}"/>
    <dgm:cxn modelId="{A9A57D33-4AF5-45FF-BD29-C6D27C7F9984}" type="presOf" srcId="{C5A36E2B-07C1-4349-BBB4-9554A53AA539}" destId="{83AF4AEB-A9D5-4333-9815-A7B6CBBFBF86}" srcOrd="0" destOrd="0" presId="urn:microsoft.com/office/officeart/2005/8/layout/vList5"/>
    <dgm:cxn modelId="{D50C24EC-712E-44AE-AA0A-205F46819B60}" type="presOf" srcId="{EE132B82-B9ED-4ADA-A678-190CD5B312A5}" destId="{55FE0B69-15AD-4D93-ACAC-3AED9C2AE8D2}" srcOrd="0" destOrd="0" presId="urn:microsoft.com/office/officeart/2005/8/layout/vList5"/>
    <dgm:cxn modelId="{2534C393-0862-4C04-A373-FBBEDC7BCEDB}" type="presOf" srcId="{BF84C3E7-5553-4DF3-8138-679EDE871763}" destId="{29A9F155-2D22-4BD8-A2B2-35DAEA7959C8}" srcOrd="0" destOrd="0" presId="urn:microsoft.com/office/officeart/2005/8/layout/vList5"/>
    <dgm:cxn modelId="{93C87ACC-C1C6-44E9-9EF2-CA9780BD5879}" type="presOf" srcId="{E49FB018-AB21-4B85-AC02-409C62DE2C4B}" destId="{3659E233-FE57-43BC-B056-8BBC9726DB27}" srcOrd="0" destOrd="0" presId="urn:microsoft.com/office/officeart/2005/8/layout/vList5"/>
    <dgm:cxn modelId="{281ABDB3-A8BA-4CDD-8D1B-A8A6E04BAF9C}" srcId="{C5A36E2B-07C1-4349-BBB4-9554A53AA539}" destId="{DF440D8B-2BD9-48F2-9EFC-C6425E44F282}" srcOrd="4" destOrd="0" parTransId="{B1F822B4-5753-4FDD-AF91-760609CDE3AD}" sibTransId="{D3162F92-F2E9-4A02-978B-D5823073EC2D}"/>
    <dgm:cxn modelId="{CEBFA7C9-30AD-431C-ADC9-4145899E5B57}" type="presOf" srcId="{5909BCCF-EB19-43D7-BA62-C1E6A89FEAAB}" destId="{E618CE53-5FF5-41B7-9990-737700679F4B}" srcOrd="0" destOrd="0" presId="urn:microsoft.com/office/officeart/2005/8/layout/vList5"/>
    <dgm:cxn modelId="{8063203F-7A21-407C-BC78-A6ACA4A8F95F}" type="presOf" srcId="{54A604BC-D2EF-4D20-8EEC-FFB8CDA6DF17}" destId="{8C70003D-B7AD-4C1F-B5B5-44BA744B3007}" srcOrd="0" destOrd="0" presId="urn:microsoft.com/office/officeart/2005/8/layout/vList5"/>
    <dgm:cxn modelId="{3CDEC52E-800C-49E9-8616-26C3D1FE944A}" srcId="{C5A36E2B-07C1-4349-BBB4-9554A53AA539}" destId="{E49FB018-AB21-4B85-AC02-409C62DE2C4B}" srcOrd="3" destOrd="0" parTransId="{ABBDFAD2-8E0A-43F0-9940-281DD9EDA714}" sibTransId="{9598493F-2120-4104-9C9F-14F7675E4BAC}"/>
    <dgm:cxn modelId="{4C04099B-0EB1-459C-A75B-8E40440DE6E8}" type="presOf" srcId="{7793A334-9496-439C-A7A5-3A2EE7FA3233}" destId="{AA9A28BE-4DF9-46D1-A8DC-0057040AD86E}" srcOrd="0" destOrd="0" presId="urn:microsoft.com/office/officeart/2005/8/layout/vList5"/>
    <dgm:cxn modelId="{0FF719BE-7E87-4D1C-8798-47660BFDA0E1}" srcId="{E49FB018-AB21-4B85-AC02-409C62DE2C4B}" destId="{7793A334-9496-439C-A7A5-3A2EE7FA3233}" srcOrd="0" destOrd="0" parTransId="{47BC6BE4-1C4C-4E09-AFC8-91D3AD559A5C}" sibTransId="{62273612-5F9F-4AA5-A130-E8D316F9E7C4}"/>
    <dgm:cxn modelId="{78B02C95-A1D7-491C-B23E-4B3B86136F32}" type="presOf" srcId="{652E99B1-E618-45C7-86B2-42075F9E1633}" destId="{116B1F4F-9F3C-43B5-BBD4-E2A842C5E389}" srcOrd="0" destOrd="0" presId="urn:microsoft.com/office/officeart/2005/8/layout/vList5"/>
    <dgm:cxn modelId="{FC3C3D9E-4E9B-42A4-BCDC-1F3729845D81}" type="presOf" srcId="{00E7A769-8B2F-489A-AB87-B16580FCFACF}" destId="{D5486FF0-73BF-4903-B7DF-7ED7A2955468}" srcOrd="0" destOrd="0" presId="urn:microsoft.com/office/officeart/2005/8/layout/vList5"/>
    <dgm:cxn modelId="{3C44A0A4-4643-4515-8C9D-B47038988640}" srcId="{463A631F-8586-482C-93B6-CACB4FDF02FD}" destId="{EE132B82-B9ED-4ADA-A678-190CD5B312A5}" srcOrd="0" destOrd="0" parTransId="{F9C94181-58CF-4163-B717-98C2F858A306}" sibTransId="{452A967A-4BDB-48F5-BE5C-A5069E4EB88F}"/>
    <dgm:cxn modelId="{305BCAE9-EBD2-43EA-8283-E7D49FAEF4FB}" srcId="{652E99B1-E618-45C7-86B2-42075F9E1633}" destId="{6860E6F9-A436-46F2-A1F1-1C35A9E2B08C}" srcOrd="0" destOrd="0" parTransId="{0AF7FA90-50F0-4C47-97CB-8980CB28761C}" sibTransId="{5D05E07F-6985-4332-AB8A-CA5CE41C52B0}"/>
    <dgm:cxn modelId="{92ED401E-E114-490E-827B-8D50A354F382}" srcId="{00E7A769-8B2F-489A-AB87-B16580FCFACF}" destId="{54A604BC-D2EF-4D20-8EEC-FFB8CDA6DF17}" srcOrd="0" destOrd="0" parTransId="{4869ED0D-AA9A-4EFC-8B04-585B921BE6E1}" sibTransId="{EC08FE3A-E191-44A4-ADCC-268363AF1F9C}"/>
    <dgm:cxn modelId="{B423CE95-A436-4CC1-923A-447A094C96C9}" srcId="{C5A36E2B-07C1-4349-BBB4-9554A53AA539}" destId="{00E7A769-8B2F-489A-AB87-B16580FCFACF}" srcOrd="5" destOrd="0" parTransId="{8AACFD83-7220-465C-9F01-D62F72BF2646}" sibTransId="{2F733EBF-0AD8-463F-A70F-E3FE8CF90FF2}"/>
    <dgm:cxn modelId="{1822606C-BA93-4D34-B3E3-782139A2ABD1}" type="presOf" srcId="{1E03141F-B523-4941-ADE6-5CFCE639FFF5}" destId="{0D0EE12E-D7A6-4675-8EFD-01AA1AA32273}" srcOrd="0" destOrd="0" presId="urn:microsoft.com/office/officeart/2005/8/layout/vList5"/>
    <dgm:cxn modelId="{6F33EAEF-79BA-4238-84F5-843FCA486D54}" type="presOf" srcId="{463A631F-8586-482C-93B6-CACB4FDF02FD}" destId="{5C3C0D56-AAE7-4427-B0CF-DE0B342BC281}" srcOrd="0" destOrd="0" presId="urn:microsoft.com/office/officeart/2005/8/layout/vList5"/>
    <dgm:cxn modelId="{0D680550-0241-4EA3-AD6F-1F0461007558}" type="presOf" srcId="{DF440D8B-2BD9-48F2-9EFC-C6425E44F282}" destId="{92F77CC7-FA08-4884-810F-B270C8BB862F}" srcOrd="0" destOrd="0" presId="urn:microsoft.com/office/officeart/2005/8/layout/vList5"/>
    <dgm:cxn modelId="{765962B2-1258-4BB9-B98A-E8BCE2E1EEA5}" srcId="{5909BCCF-EB19-43D7-BA62-C1E6A89FEAAB}" destId="{BF84C3E7-5553-4DF3-8138-679EDE871763}" srcOrd="0" destOrd="0" parTransId="{F6F4DB28-DEA4-4EE9-B22C-81A09BF4C9C1}" sibTransId="{CDFF989E-9E63-4480-96A4-D83136F2F7C7}"/>
    <dgm:cxn modelId="{012EDF65-BD89-4496-8CC5-21573F1E6490}" type="presParOf" srcId="{83AF4AEB-A9D5-4333-9815-A7B6CBBFBF86}" destId="{EB84602F-3A4A-46B4-9096-06CE03A89ECB}" srcOrd="0" destOrd="0" presId="urn:microsoft.com/office/officeart/2005/8/layout/vList5"/>
    <dgm:cxn modelId="{13652D10-B71A-4D09-8382-65F8CBBF8AD0}" type="presParOf" srcId="{EB84602F-3A4A-46B4-9096-06CE03A89ECB}" destId="{5C3C0D56-AAE7-4427-B0CF-DE0B342BC281}" srcOrd="0" destOrd="0" presId="urn:microsoft.com/office/officeart/2005/8/layout/vList5"/>
    <dgm:cxn modelId="{B0714B6B-1C50-46EA-A961-3145FE12843A}" type="presParOf" srcId="{EB84602F-3A4A-46B4-9096-06CE03A89ECB}" destId="{55FE0B69-15AD-4D93-ACAC-3AED9C2AE8D2}" srcOrd="1" destOrd="0" presId="urn:microsoft.com/office/officeart/2005/8/layout/vList5"/>
    <dgm:cxn modelId="{8E59C65E-757F-41D0-B67E-403310B33685}" type="presParOf" srcId="{83AF4AEB-A9D5-4333-9815-A7B6CBBFBF86}" destId="{CDED573C-6A72-4863-B8C3-B24C30E71F19}" srcOrd="1" destOrd="0" presId="urn:microsoft.com/office/officeart/2005/8/layout/vList5"/>
    <dgm:cxn modelId="{AB0C5868-639D-4350-8A40-4CDDED348F4E}" type="presParOf" srcId="{83AF4AEB-A9D5-4333-9815-A7B6CBBFBF86}" destId="{1445082E-EDC1-4822-ACC2-E716C69802EB}" srcOrd="2" destOrd="0" presId="urn:microsoft.com/office/officeart/2005/8/layout/vList5"/>
    <dgm:cxn modelId="{45A90B83-278B-48F3-964D-BABC9F9DCCAE}" type="presParOf" srcId="{1445082E-EDC1-4822-ACC2-E716C69802EB}" destId="{116B1F4F-9F3C-43B5-BBD4-E2A842C5E389}" srcOrd="0" destOrd="0" presId="urn:microsoft.com/office/officeart/2005/8/layout/vList5"/>
    <dgm:cxn modelId="{0AFB1B07-07D1-41CB-A7D3-42082E521980}" type="presParOf" srcId="{1445082E-EDC1-4822-ACC2-E716C69802EB}" destId="{BE4EA1C3-7D8D-4CAD-9B25-F38E2546870D}" srcOrd="1" destOrd="0" presId="urn:microsoft.com/office/officeart/2005/8/layout/vList5"/>
    <dgm:cxn modelId="{FA185D92-BDBC-4582-8358-0B3E10E58866}" type="presParOf" srcId="{83AF4AEB-A9D5-4333-9815-A7B6CBBFBF86}" destId="{53F40A21-5B75-4532-9F6D-B2EE62DE48EC}" srcOrd="3" destOrd="0" presId="urn:microsoft.com/office/officeart/2005/8/layout/vList5"/>
    <dgm:cxn modelId="{86118A96-74CF-4B97-B56D-5E745D6564AC}" type="presParOf" srcId="{83AF4AEB-A9D5-4333-9815-A7B6CBBFBF86}" destId="{294EACC9-6F08-4E87-951B-CB9AD9237694}" srcOrd="4" destOrd="0" presId="urn:microsoft.com/office/officeart/2005/8/layout/vList5"/>
    <dgm:cxn modelId="{084D3EBA-DAD4-4CEC-917D-B542FE72CA3F}" type="presParOf" srcId="{294EACC9-6F08-4E87-951B-CB9AD9237694}" destId="{E618CE53-5FF5-41B7-9990-737700679F4B}" srcOrd="0" destOrd="0" presId="urn:microsoft.com/office/officeart/2005/8/layout/vList5"/>
    <dgm:cxn modelId="{7F5871A9-E6B3-4136-B278-8914BDEE1AF7}" type="presParOf" srcId="{294EACC9-6F08-4E87-951B-CB9AD9237694}" destId="{29A9F155-2D22-4BD8-A2B2-35DAEA7959C8}" srcOrd="1" destOrd="0" presId="urn:microsoft.com/office/officeart/2005/8/layout/vList5"/>
    <dgm:cxn modelId="{711EE2D7-C4B0-4CC0-A2B2-362CC537FCAE}" type="presParOf" srcId="{83AF4AEB-A9D5-4333-9815-A7B6CBBFBF86}" destId="{A8CFCBF2-F47B-48E1-9581-53C61464F96B}" srcOrd="5" destOrd="0" presId="urn:microsoft.com/office/officeart/2005/8/layout/vList5"/>
    <dgm:cxn modelId="{F235CA3F-37E4-4E09-811F-F4701ADE25AD}" type="presParOf" srcId="{83AF4AEB-A9D5-4333-9815-A7B6CBBFBF86}" destId="{04FB5A2A-F3AB-4D96-97CA-DA9920E0E126}" srcOrd="6" destOrd="0" presId="urn:microsoft.com/office/officeart/2005/8/layout/vList5"/>
    <dgm:cxn modelId="{E16C8831-3AE5-452A-AD52-536640092E0D}" type="presParOf" srcId="{04FB5A2A-F3AB-4D96-97CA-DA9920E0E126}" destId="{3659E233-FE57-43BC-B056-8BBC9726DB27}" srcOrd="0" destOrd="0" presId="urn:microsoft.com/office/officeart/2005/8/layout/vList5"/>
    <dgm:cxn modelId="{829BC544-36C9-4E42-876F-CE992E89084E}" type="presParOf" srcId="{04FB5A2A-F3AB-4D96-97CA-DA9920E0E126}" destId="{AA9A28BE-4DF9-46D1-A8DC-0057040AD86E}" srcOrd="1" destOrd="0" presId="urn:microsoft.com/office/officeart/2005/8/layout/vList5"/>
    <dgm:cxn modelId="{D2D5B058-D895-4B03-B2DA-A9DA4D586F36}" type="presParOf" srcId="{83AF4AEB-A9D5-4333-9815-A7B6CBBFBF86}" destId="{9820C0C4-897B-42B6-A6CA-658781D6DEC8}" srcOrd="7" destOrd="0" presId="urn:microsoft.com/office/officeart/2005/8/layout/vList5"/>
    <dgm:cxn modelId="{39C31137-7F6C-46FB-9484-9871D4D8B7BA}" type="presParOf" srcId="{83AF4AEB-A9D5-4333-9815-A7B6CBBFBF86}" destId="{72EB18D6-2259-4783-8E72-FE51101EAB79}" srcOrd="8" destOrd="0" presId="urn:microsoft.com/office/officeart/2005/8/layout/vList5"/>
    <dgm:cxn modelId="{97C22B96-38E7-40D5-94F8-7047884AC4D7}" type="presParOf" srcId="{72EB18D6-2259-4783-8E72-FE51101EAB79}" destId="{92F77CC7-FA08-4884-810F-B270C8BB862F}" srcOrd="0" destOrd="0" presId="urn:microsoft.com/office/officeart/2005/8/layout/vList5"/>
    <dgm:cxn modelId="{57ED81A4-CE73-4735-B3C0-601655970218}" type="presParOf" srcId="{72EB18D6-2259-4783-8E72-FE51101EAB79}" destId="{0D0EE12E-D7A6-4675-8EFD-01AA1AA32273}" srcOrd="1" destOrd="0" presId="urn:microsoft.com/office/officeart/2005/8/layout/vList5"/>
    <dgm:cxn modelId="{C6A0B480-6D93-4522-93A4-8275FAD76B0C}" type="presParOf" srcId="{83AF4AEB-A9D5-4333-9815-A7B6CBBFBF86}" destId="{288EC1FA-5ACD-413C-A579-8FC2FBFB5CE5}" srcOrd="9" destOrd="0" presId="urn:microsoft.com/office/officeart/2005/8/layout/vList5"/>
    <dgm:cxn modelId="{35A04BE4-6D41-4034-B15A-81AED138D3E1}" type="presParOf" srcId="{83AF4AEB-A9D5-4333-9815-A7B6CBBFBF86}" destId="{376FF0E9-9389-4FB4-B8D5-B67BCAB23D57}" srcOrd="10" destOrd="0" presId="urn:microsoft.com/office/officeart/2005/8/layout/vList5"/>
    <dgm:cxn modelId="{EE651E60-5B5C-415C-94C1-FF57FD522EAF}" type="presParOf" srcId="{376FF0E9-9389-4FB4-B8D5-B67BCAB23D57}" destId="{D5486FF0-73BF-4903-B7DF-7ED7A2955468}" srcOrd="0" destOrd="0" presId="urn:microsoft.com/office/officeart/2005/8/layout/vList5"/>
    <dgm:cxn modelId="{9108694F-DF6E-4FE5-BC94-5C994C07244B}" type="presParOf" srcId="{376FF0E9-9389-4FB4-B8D5-B67BCAB23D57}" destId="{8C70003D-B7AD-4C1F-B5B5-44BA744B30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A36E2B-07C1-4349-BBB4-9554A53AA539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652E99B1-E618-45C7-86B2-42075F9E1633}">
      <dgm:prSet phldrT="[Metin]" custT="1"/>
      <dgm:spPr/>
      <dgm:t>
        <a:bodyPr/>
        <a:lstStyle/>
        <a:p>
          <a:r>
            <a:rPr lang="tr-TR" sz="1600" b="1" dirty="0" smtClean="0"/>
            <a:t>WHO CAN APPLY?</a:t>
          </a:r>
          <a:endParaRPr lang="tr-TR" sz="1600" b="1" dirty="0"/>
        </a:p>
      </dgm:t>
    </dgm:pt>
    <dgm:pt modelId="{BF8927FF-5C94-4631-909D-FD42D2FE9D7B}" type="parTrans" cxnId="{A3D303AE-9982-423F-BA52-C7AF2ED2149C}">
      <dgm:prSet/>
      <dgm:spPr/>
      <dgm:t>
        <a:bodyPr/>
        <a:lstStyle/>
        <a:p>
          <a:endParaRPr lang="tr-TR"/>
        </a:p>
      </dgm:t>
    </dgm:pt>
    <dgm:pt modelId="{3DE41EC8-81DB-4642-8722-2EE018B8CC62}" type="sibTrans" cxnId="{A3D303AE-9982-423F-BA52-C7AF2ED2149C}">
      <dgm:prSet/>
      <dgm:spPr/>
      <dgm:t>
        <a:bodyPr/>
        <a:lstStyle/>
        <a:p>
          <a:endParaRPr lang="tr-TR"/>
        </a:p>
      </dgm:t>
    </dgm:pt>
    <dgm:pt modelId="{5909BCCF-EB19-43D7-BA62-C1E6A89FEAAB}">
      <dgm:prSet phldrT="[Metin]" custT="1"/>
      <dgm:spPr/>
      <dgm:t>
        <a:bodyPr/>
        <a:lstStyle/>
        <a:p>
          <a:r>
            <a:rPr lang="tr-TR" sz="1600" b="1" dirty="0" smtClean="0"/>
            <a:t>WHO CAN BENEFIT?</a:t>
          </a:r>
          <a:endParaRPr lang="tr-TR" sz="1600" b="1" dirty="0"/>
        </a:p>
      </dgm:t>
    </dgm:pt>
    <dgm:pt modelId="{E32979C7-78CA-40CE-9C0F-A6C1E406CEDA}" type="parTrans" cxnId="{75228C0E-F35D-4CC0-ABEC-229F74CA9558}">
      <dgm:prSet/>
      <dgm:spPr/>
      <dgm:t>
        <a:bodyPr/>
        <a:lstStyle/>
        <a:p>
          <a:endParaRPr lang="tr-TR"/>
        </a:p>
      </dgm:t>
    </dgm:pt>
    <dgm:pt modelId="{97392E1A-F078-4BB2-9467-5B01EB56CB57}" type="sibTrans" cxnId="{75228C0E-F35D-4CC0-ABEC-229F74CA9558}">
      <dgm:prSet/>
      <dgm:spPr/>
      <dgm:t>
        <a:bodyPr/>
        <a:lstStyle/>
        <a:p>
          <a:endParaRPr lang="tr-TR"/>
        </a:p>
      </dgm:t>
    </dgm:pt>
    <dgm:pt modelId="{E49FB018-AB21-4B85-AC02-409C62DE2C4B}">
      <dgm:prSet phldrT="[Metin]" custT="1"/>
      <dgm:spPr/>
      <dgm:t>
        <a:bodyPr/>
        <a:lstStyle/>
        <a:p>
          <a:r>
            <a:rPr lang="tr-TR" sz="1600" b="1" dirty="0" smtClean="0"/>
            <a:t>DOCUMENT REQUIRED</a:t>
          </a:r>
          <a:endParaRPr lang="tr-TR" sz="1600" b="1" dirty="0"/>
        </a:p>
      </dgm:t>
    </dgm:pt>
    <dgm:pt modelId="{ABBDFAD2-8E0A-43F0-9940-281DD9EDA714}" type="parTrans" cxnId="{3CDEC52E-800C-49E9-8616-26C3D1FE944A}">
      <dgm:prSet/>
      <dgm:spPr/>
      <dgm:t>
        <a:bodyPr/>
        <a:lstStyle/>
        <a:p>
          <a:endParaRPr lang="tr-TR"/>
        </a:p>
      </dgm:t>
    </dgm:pt>
    <dgm:pt modelId="{9598493F-2120-4104-9C9F-14F7675E4BAC}" type="sibTrans" cxnId="{3CDEC52E-800C-49E9-8616-26C3D1FE944A}">
      <dgm:prSet/>
      <dgm:spPr/>
      <dgm:t>
        <a:bodyPr/>
        <a:lstStyle/>
        <a:p>
          <a:endParaRPr lang="tr-TR"/>
        </a:p>
      </dgm:t>
    </dgm:pt>
    <dgm:pt modelId="{DF440D8B-2BD9-48F2-9EFC-C6425E44F282}">
      <dgm:prSet phldrT="[Metin]" custT="1"/>
      <dgm:spPr/>
      <dgm:t>
        <a:bodyPr/>
        <a:lstStyle/>
        <a:p>
          <a:r>
            <a:rPr lang="tr-TR" sz="1600" b="1" dirty="0" smtClean="0"/>
            <a:t>AMOUNTS</a:t>
          </a:r>
          <a:endParaRPr lang="tr-TR" sz="1600" b="1" dirty="0"/>
        </a:p>
      </dgm:t>
    </dgm:pt>
    <dgm:pt modelId="{B1F822B4-5753-4FDD-AF91-760609CDE3AD}" type="parTrans" cxnId="{281ABDB3-A8BA-4CDD-8D1B-A8A6E04BAF9C}">
      <dgm:prSet/>
      <dgm:spPr/>
      <dgm:t>
        <a:bodyPr/>
        <a:lstStyle/>
        <a:p>
          <a:endParaRPr lang="tr-TR"/>
        </a:p>
      </dgm:t>
    </dgm:pt>
    <dgm:pt modelId="{D3162F92-F2E9-4A02-978B-D5823073EC2D}" type="sibTrans" cxnId="{281ABDB3-A8BA-4CDD-8D1B-A8A6E04BAF9C}">
      <dgm:prSet/>
      <dgm:spPr/>
      <dgm:t>
        <a:bodyPr/>
        <a:lstStyle/>
        <a:p>
          <a:endParaRPr lang="tr-TR"/>
        </a:p>
      </dgm:t>
    </dgm:pt>
    <dgm:pt modelId="{00E7A769-8B2F-489A-AB87-B16580FCFACF}">
      <dgm:prSet phldrT="[Metin]" custT="1"/>
      <dgm:spPr/>
      <dgm:t>
        <a:bodyPr/>
        <a:lstStyle/>
        <a:p>
          <a:r>
            <a:rPr lang="tr-TR" sz="1600" b="1" dirty="0" smtClean="0"/>
            <a:t>PAYMENT PERIOD</a:t>
          </a:r>
          <a:endParaRPr lang="tr-TR" sz="1600" b="1" dirty="0"/>
        </a:p>
      </dgm:t>
    </dgm:pt>
    <dgm:pt modelId="{8AACFD83-7220-465C-9F01-D62F72BF2646}" type="parTrans" cxnId="{B423CE95-A436-4CC1-923A-447A094C96C9}">
      <dgm:prSet/>
      <dgm:spPr/>
      <dgm:t>
        <a:bodyPr/>
        <a:lstStyle/>
        <a:p>
          <a:endParaRPr lang="tr-TR"/>
        </a:p>
      </dgm:t>
    </dgm:pt>
    <dgm:pt modelId="{2F733EBF-0AD8-463F-A70F-E3FE8CF90FF2}" type="sibTrans" cxnId="{B423CE95-A436-4CC1-923A-447A094C96C9}">
      <dgm:prSet/>
      <dgm:spPr/>
      <dgm:t>
        <a:bodyPr/>
        <a:lstStyle/>
        <a:p>
          <a:endParaRPr lang="tr-TR"/>
        </a:p>
      </dgm:t>
    </dgm:pt>
    <dgm:pt modelId="{BF84C3E7-5553-4DF3-8138-679EDE871763}">
      <dgm:prSet phldrT="[Metin]" custT="1"/>
      <dgm:spPr/>
      <dgm:t>
        <a:bodyPr/>
        <a:lstStyle/>
        <a:p>
          <a:r>
            <a:rPr lang="en-US" sz="1400" noProof="0" dirty="0" smtClean="0"/>
            <a:t>Needy wife, mother or father of the person in compulsory military </a:t>
          </a:r>
          <a:r>
            <a:rPr lang="tr-TR" sz="1400" dirty="0" smtClean="0"/>
            <a:t>service. </a:t>
          </a:r>
          <a:endParaRPr lang="tr-TR" sz="1400" dirty="0"/>
        </a:p>
      </dgm:t>
    </dgm:pt>
    <dgm:pt modelId="{F6F4DB28-DEA4-4EE9-B22C-81A09BF4C9C1}" type="parTrans" cxnId="{765962B2-1258-4BB9-B98A-E8BCE2E1EEA5}">
      <dgm:prSet/>
      <dgm:spPr/>
      <dgm:t>
        <a:bodyPr/>
        <a:lstStyle/>
        <a:p>
          <a:endParaRPr lang="tr-TR"/>
        </a:p>
      </dgm:t>
    </dgm:pt>
    <dgm:pt modelId="{CDFF989E-9E63-4480-96A4-D83136F2F7C7}" type="sibTrans" cxnId="{765962B2-1258-4BB9-B98A-E8BCE2E1EEA5}">
      <dgm:prSet/>
      <dgm:spPr/>
      <dgm:t>
        <a:bodyPr/>
        <a:lstStyle/>
        <a:p>
          <a:endParaRPr lang="tr-TR"/>
        </a:p>
      </dgm:t>
    </dgm:pt>
    <dgm:pt modelId="{7793A334-9496-439C-A7A5-3A2EE7FA3233}">
      <dgm:prSet phldrT="[Metin]" custT="1"/>
      <dgm:spPr/>
      <dgm:t>
        <a:bodyPr/>
        <a:lstStyle/>
        <a:p>
          <a:r>
            <a:rPr lang="en-US" sz="1400" noProof="0" dirty="0" smtClean="0"/>
            <a:t>National ID Card or ID number</a:t>
          </a:r>
          <a:endParaRPr lang="en-US" sz="1400" noProof="0" dirty="0"/>
        </a:p>
      </dgm:t>
    </dgm:pt>
    <dgm:pt modelId="{47BC6BE4-1C4C-4E09-AFC8-91D3AD559A5C}" type="parTrans" cxnId="{0FF719BE-7E87-4D1C-8798-47660BFDA0E1}">
      <dgm:prSet/>
      <dgm:spPr/>
      <dgm:t>
        <a:bodyPr/>
        <a:lstStyle/>
        <a:p>
          <a:endParaRPr lang="tr-TR"/>
        </a:p>
      </dgm:t>
    </dgm:pt>
    <dgm:pt modelId="{62273612-5F9F-4AA5-A130-E8D316F9E7C4}" type="sibTrans" cxnId="{0FF719BE-7E87-4D1C-8798-47660BFDA0E1}">
      <dgm:prSet/>
      <dgm:spPr/>
      <dgm:t>
        <a:bodyPr/>
        <a:lstStyle/>
        <a:p>
          <a:endParaRPr lang="tr-TR"/>
        </a:p>
      </dgm:t>
    </dgm:pt>
    <dgm:pt modelId="{1E03141F-B523-4941-ADE6-5CFCE639FFF5}">
      <dgm:prSet phldrT="[Metin]" custT="1"/>
      <dgm:spPr/>
      <dgm:t>
        <a:bodyPr/>
        <a:lstStyle/>
        <a:p>
          <a:r>
            <a:rPr lang="tr-TR" sz="1400" dirty="0" smtClean="0"/>
            <a:t>86 USD  </a:t>
          </a:r>
          <a:r>
            <a:rPr lang="en-US" sz="1400" noProof="0" dirty="0" smtClean="0"/>
            <a:t>per month</a:t>
          </a:r>
          <a:endParaRPr lang="en-US" sz="1400" noProof="0" dirty="0"/>
        </a:p>
      </dgm:t>
    </dgm:pt>
    <dgm:pt modelId="{7B697B17-912E-4189-B23B-CFBFFBC02E5F}" type="parTrans" cxnId="{E197B9C6-942D-4311-BB25-A37A482B7FD8}">
      <dgm:prSet/>
      <dgm:spPr/>
      <dgm:t>
        <a:bodyPr/>
        <a:lstStyle/>
        <a:p>
          <a:endParaRPr lang="tr-TR"/>
        </a:p>
      </dgm:t>
    </dgm:pt>
    <dgm:pt modelId="{827FA37D-765A-4939-A18E-D96273CFA147}" type="sibTrans" cxnId="{E197B9C6-942D-4311-BB25-A37A482B7FD8}">
      <dgm:prSet/>
      <dgm:spPr/>
      <dgm:t>
        <a:bodyPr/>
        <a:lstStyle/>
        <a:p>
          <a:endParaRPr lang="tr-TR"/>
        </a:p>
      </dgm:t>
    </dgm:pt>
    <dgm:pt modelId="{54A604BC-D2EF-4D20-8EEC-FFB8CDA6DF17}">
      <dgm:prSet phldrT="[Metin]" custT="1"/>
      <dgm:spPr/>
      <dgm:t>
        <a:bodyPr/>
        <a:lstStyle/>
        <a:p>
          <a:r>
            <a:rPr lang="en-US" sz="1400" noProof="0" dirty="0" smtClean="0"/>
            <a:t>Bimonthly</a:t>
          </a:r>
          <a:r>
            <a:rPr lang="tr-TR" sz="1400" noProof="0" dirty="0" smtClean="0"/>
            <a:t> </a:t>
          </a:r>
          <a:r>
            <a:rPr lang="en-US" sz="1400" noProof="0" dirty="0" smtClean="0"/>
            <a:t>directly to the beneficiaries</a:t>
          </a:r>
          <a:r>
            <a:rPr lang="tr-TR" sz="1400" noProof="0" dirty="0" smtClean="0"/>
            <a:t>’ bank </a:t>
          </a:r>
          <a:r>
            <a:rPr lang="en-US" sz="1400" noProof="0" dirty="0" smtClean="0"/>
            <a:t>accounts</a:t>
          </a:r>
          <a:endParaRPr lang="en-US" sz="1400" noProof="0" dirty="0"/>
        </a:p>
      </dgm:t>
    </dgm:pt>
    <dgm:pt modelId="{4869ED0D-AA9A-4EFC-8B04-585B921BE6E1}" type="parTrans" cxnId="{92ED401E-E114-490E-827B-8D50A354F382}">
      <dgm:prSet/>
      <dgm:spPr/>
      <dgm:t>
        <a:bodyPr/>
        <a:lstStyle/>
        <a:p>
          <a:endParaRPr lang="tr-TR"/>
        </a:p>
      </dgm:t>
    </dgm:pt>
    <dgm:pt modelId="{EC08FE3A-E191-44A4-ADCC-268363AF1F9C}" type="sibTrans" cxnId="{92ED401E-E114-490E-827B-8D50A354F382}">
      <dgm:prSet/>
      <dgm:spPr/>
      <dgm:t>
        <a:bodyPr/>
        <a:lstStyle/>
        <a:p>
          <a:endParaRPr lang="tr-TR"/>
        </a:p>
      </dgm:t>
    </dgm:pt>
    <dgm:pt modelId="{6860E6F9-A436-46F2-A1F1-1C35A9E2B08C}">
      <dgm:prSet phldrT="[Metin]" custT="1"/>
      <dgm:spPr/>
      <dgm:t>
        <a:bodyPr/>
        <a:lstStyle/>
        <a:p>
          <a:r>
            <a:rPr lang="en-US" sz="1400" noProof="0" dirty="0" smtClean="0"/>
            <a:t>Legal wife, mother or father of the person in compulsory military </a:t>
          </a:r>
          <a:r>
            <a:rPr lang="tr-TR" sz="1400" dirty="0" smtClean="0"/>
            <a:t>service.</a:t>
          </a:r>
          <a:r>
            <a:rPr lang="en-US" sz="1400" dirty="0" smtClean="0"/>
            <a:t> </a:t>
          </a:r>
          <a:r>
            <a:rPr lang="tr-TR" sz="1400" dirty="0" smtClean="0"/>
            <a:t> </a:t>
          </a:r>
          <a:endParaRPr lang="en-US" sz="1400" dirty="0"/>
        </a:p>
      </dgm:t>
    </dgm:pt>
    <dgm:pt modelId="{0AF7FA90-50F0-4C47-97CB-8980CB28761C}" type="parTrans" cxnId="{305BCAE9-EBD2-43EA-8283-E7D49FAEF4FB}">
      <dgm:prSet/>
      <dgm:spPr/>
      <dgm:t>
        <a:bodyPr/>
        <a:lstStyle/>
        <a:p>
          <a:endParaRPr lang="tr-TR"/>
        </a:p>
      </dgm:t>
    </dgm:pt>
    <dgm:pt modelId="{5D05E07F-6985-4332-AB8A-CA5CE41C52B0}" type="sibTrans" cxnId="{305BCAE9-EBD2-43EA-8283-E7D49FAEF4FB}">
      <dgm:prSet/>
      <dgm:spPr/>
      <dgm:t>
        <a:bodyPr/>
        <a:lstStyle/>
        <a:p>
          <a:endParaRPr lang="tr-TR"/>
        </a:p>
      </dgm:t>
    </dgm:pt>
    <dgm:pt modelId="{463A631F-8586-482C-93B6-CACB4FDF02FD}">
      <dgm:prSet phldrT="[Metin]" custT="1"/>
      <dgm:spPr/>
      <dgm:t>
        <a:bodyPr vert="horz"/>
        <a:lstStyle/>
        <a:p>
          <a:r>
            <a:rPr lang="tr-TR" sz="1600" b="1" dirty="0" smtClean="0"/>
            <a:t>SCOPE OF ELIGIBILITY</a:t>
          </a:r>
          <a:endParaRPr lang="tr-TR" sz="1600" b="1" dirty="0"/>
        </a:p>
      </dgm:t>
    </dgm:pt>
    <dgm:pt modelId="{7B472CB2-8F06-464B-8DC4-1386713101D9}" type="parTrans" cxnId="{E5BB3F67-D38E-4211-8B8D-26E490AADF2E}">
      <dgm:prSet/>
      <dgm:spPr/>
      <dgm:t>
        <a:bodyPr/>
        <a:lstStyle/>
        <a:p>
          <a:endParaRPr lang="tr-TR"/>
        </a:p>
      </dgm:t>
    </dgm:pt>
    <dgm:pt modelId="{8A8E05ED-00BC-4652-8683-B57FE9A5F6CD}" type="sibTrans" cxnId="{E5BB3F67-D38E-4211-8B8D-26E490AADF2E}">
      <dgm:prSet/>
      <dgm:spPr/>
      <dgm:t>
        <a:bodyPr/>
        <a:lstStyle/>
        <a:p>
          <a:endParaRPr lang="tr-TR"/>
        </a:p>
      </dgm:t>
    </dgm:pt>
    <dgm:pt modelId="{EE132B82-B9ED-4ADA-A678-190CD5B312A5}">
      <dgm:prSet phldrT="[Metin]" custT="1"/>
      <dgm:spPr/>
      <dgm:t>
        <a:bodyPr vert="horz"/>
        <a:lstStyle/>
        <a:p>
          <a:pPr algn="ctr"/>
          <a:r>
            <a:rPr lang="en-US" sz="1400" dirty="0" smtClean="0"/>
            <a:t>The </a:t>
          </a:r>
          <a:r>
            <a:rPr lang="tr-TR" sz="1400" dirty="0" smtClean="0"/>
            <a:t> </a:t>
          </a:r>
          <a:r>
            <a:rPr lang="en-US" sz="1400" noProof="0" dirty="0" smtClean="0"/>
            <a:t>needy</a:t>
          </a:r>
          <a:r>
            <a:rPr lang="tr-TR" sz="1400" dirty="0" smtClean="0"/>
            <a:t> </a:t>
          </a:r>
          <a:r>
            <a:rPr lang="en-US" sz="1400" dirty="0" smtClean="0"/>
            <a:t>Turkish  or resided foreign</a:t>
          </a:r>
          <a:r>
            <a:rPr lang="tr-TR" sz="1400" dirty="0" smtClean="0"/>
            <a:t> </a:t>
          </a:r>
          <a:r>
            <a:rPr lang="en-US" sz="1400" noProof="0" dirty="0" smtClean="0"/>
            <a:t>people</a:t>
          </a:r>
          <a:r>
            <a:rPr lang="tr-TR" sz="1400" noProof="0" dirty="0" smtClean="0"/>
            <a:t> </a:t>
          </a:r>
          <a:r>
            <a:rPr lang="en-US" sz="1400" dirty="0" smtClean="0"/>
            <a:t>who have no social security from any formal institution, who are not receiving any regular pension from these formal institutions</a:t>
          </a:r>
          <a:r>
            <a:rPr lang="tr-TR" sz="1400" dirty="0" smtClean="0"/>
            <a:t>.</a:t>
          </a:r>
          <a:endParaRPr lang="tr-TR" sz="1400" dirty="0"/>
        </a:p>
      </dgm:t>
    </dgm:pt>
    <dgm:pt modelId="{F9C94181-58CF-4163-B717-98C2F858A306}" type="parTrans" cxnId="{3C44A0A4-4643-4515-8C9D-B47038988640}">
      <dgm:prSet/>
      <dgm:spPr/>
      <dgm:t>
        <a:bodyPr/>
        <a:lstStyle/>
        <a:p>
          <a:endParaRPr lang="tr-TR"/>
        </a:p>
      </dgm:t>
    </dgm:pt>
    <dgm:pt modelId="{452A967A-4BDB-48F5-BE5C-A5069E4EB88F}" type="sibTrans" cxnId="{3C44A0A4-4643-4515-8C9D-B47038988640}">
      <dgm:prSet/>
      <dgm:spPr/>
      <dgm:t>
        <a:bodyPr/>
        <a:lstStyle/>
        <a:p>
          <a:endParaRPr lang="tr-TR"/>
        </a:p>
      </dgm:t>
    </dgm:pt>
    <dgm:pt modelId="{83AF4AEB-A9D5-4333-9815-A7B6CBBFBF86}" type="pres">
      <dgm:prSet presAssocID="{C5A36E2B-07C1-4349-BBB4-9554A53AA5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84602F-3A4A-46B4-9096-06CE03A89ECB}" type="pres">
      <dgm:prSet presAssocID="{463A631F-8586-482C-93B6-CACB4FDF02FD}" presName="linNode" presStyleCnt="0"/>
      <dgm:spPr/>
      <dgm:t>
        <a:bodyPr/>
        <a:lstStyle/>
        <a:p>
          <a:endParaRPr lang="tr-TR"/>
        </a:p>
      </dgm:t>
    </dgm:pt>
    <dgm:pt modelId="{5C3C0D56-AAE7-4427-B0CF-DE0B342BC281}" type="pres">
      <dgm:prSet presAssocID="{463A631F-8586-482C-93B6-CACB4FDF02F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FE0B69-15AD-4D93-ACAC-3AED9C2AE8D2}" type="pres">
      <dgm:prSet presAssocID="{463A631F-8586-482C-93B6-CACB4FDF02FD}" presName="descendantText" presStyleLbl="alignAccFollowNode1" presStyleIdx="0" presStyleCnt="6" custScaleX="178970" custLinFactNeighborX="-1616" custLinFactNeighborY="17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ED573C-6A72-4863-B8C3-B24C30E71F19}" type="pres">
      <dgm:prSet presAssocID="{8A8E05ED-00BC-4652-8683-B57FE9A5F6CD}" presName="sp" presStyleCnt="0"/>
      <dgm:spPr/>
      <dgm:t>
        <a:bodyPr/>
        <a:lstStyle/>
        <a:p>
          <a:endParaRPr lang="tr-TR"/>
        </a:p>
      </dgm:t>
    </dgm:pt>
    <dgm:pt modelId="{1445082E-EDC1-4822-ACC2-E716C69802EB}" type="pres">
      <dgm:prSet presAssocID="{652E99B1-E618-45C7-86B2-42075F9E1633}" presName="linNode" presStyleCnt="0"/>
      <dgm:spPr/>
      <dgm:t>
        <a:bodyPr/>
        <a:lstStyle/>
        <a:p>
          <a:endParaRPr lang="tr-TR"/>
        </a:p>
      </dgm:t>
    </dgm:pt>
    <dgm:pt modelId="{116B1F4F-9F3C-43B5-BBD4-E2A842C5E389}" type="pres">
      <dgm:prSet presAssocID="{652E99B1-E618-45C7-86B2-42075F9E163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4EA1C3-7D8D-4CAD-9B25-F38E2546870D}" type="pres">
      <dgm:prSet presAssocID="{652E99B1-E618-45C7-86B2-42075F9E1633}" presName="descendantText" presStyleLbl="alignAccFollowNode1" presStyleIdx="1" presStyleCnt="6" custScaleX="1749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F40A21-5B75-4532-9F6D-B2EE62DE48EC}" type="pres">
      <dgm:prSet presAssocID="{3DE41EC8-81DB-4642-8722-2EE018B8CC62}" presName="sp" presStyleCnt="0"/>
      <dgm:spPr/>
      <dgm:t>
        <a:bodyPr/>
        <a:lstStyle/>
        <a:p>
          <a:endParaRPr lang="tr-TR"/>
        </a:p>
      </dgm:t>
    </dgm:pt>
    <dgm:pt modelId="{294EACC9-6F08-4E87-951B-CB9AD9237694}" type="pres">
      <dgm:prSet presAssocID="{5909BCCF-EB19-43D7-BA62-C1E6A89FEAAB}" presName="linNode" presStyleCnt="0"/>
      <dgm:spPr/>
      <dgm:t>
        <a:bodyPr/>
        <a:lstStyle/>
        <a:p>
          <a:endParaRPr lang="tr-TR"/>
        </a:p>
      </dgm:t>
    </dgm:pt>
    <dgm:pt modelId="{E618CE53-5FF5-41B7-9990-737700679F4B}" type="pres">
      <dgm:prSet presAssocID="{5909BCCF-EB19-43D7-BA62-C1E6A89FEAA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A9F155-2D22-4BD8-A2B2-35DAEA7959C8}" type="pres">
      <dgm:prSet presAssocID="{5909BCCF-EB19-43D7-BA62-C1E6A89FEAAB}" presName="descendantText" presStyleLbl="alignAccFollowNode1" presStyleIdx="2" presStyleCnt="6" custScaleX="1749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CFCBF2-F47B-48E1-9581-53C61464F96B}" type="pres">
      <dgm:prSet presAssocID="{97392E1A-F078-4BB2-9467-5B01EB56CB57}" presName="sp" presStyleCnt="0"/>
      <dgm:spPr/>
      <dgm:t>
        <a:bodyPr/>
        <a:lstStyle/>
        <a:p>
          <a:endParaRPr lang="tr-TR"/>
        </a:p>
      </dgm:t>
    </dgm:pt>
    <dgm:pt modelId="{04FB5A2A-F3AB-4D96-97CA-DA9920E0E126}" type="pres">
      <dgm:prSet presAssocID="{E49FB018-AB21-4B85-AC02-409C62DE2C4B}" presName="linNode" presStyleCnt="0"/>
      <dgm:spPr/>
      <dgm:t>
        <a:bodyPr/>
        <a:lstStyle/>
        <a:p>
          <a:endParaRPr lang="tr-TR"/>
        </a:p>
      </dgm:t>
    </dgm:pt>
    <dgm:pt modelId="{3659E233-FE57-43BC-B056-8BBC9726DB27}" type="pres">
      <dgm:prSet presAssocID="{E49FB018-AB21-4B85-AC02-409C62DE2C4B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9A28BE-4DF9-46D1-A8DC-0057040AD86E}" type="pres">
      <dgm:prSet presAssocID="{E49FB018-AB21-4B85-AC02-409C62DE2C4B}" presName="descendantText" presStyleLbl="alignAccFollowNode1" presStyleIdx="3" presStyleCnt="6" custScaleX="1790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20C0C4-897B-42B6-A6CA-658781D6DEC8}" type="pres">
      <dgm:prSet presAssocID="{9598493F-2120-4104-9C9F-14F7675E4BAC}" presName="sp" presStyleCnt="0"/>
      <dgm:spPr/>
      <dgm:t>
        <a:bodyPr/>
        <a:lstStyle/>
        <a:p>
          <a:endParaRPr lang="tr-TR"/>
        </a:p>
      </dgm:t>
    </dgm:pt>
    <dgm:pt modelId="{72EB18D6-2259-4783-8E72-FE51101EAB79}" type="pres">
      <dgm:prSet presAssocID="{DF440D8B-2BD9-48F2-9EFC-C6425E44F282}" presName="linNode" presStyleCnt="0"/>
      <dgm:spPr/>
      <dgm:t>
        <a:bodyPr/>
        <a:lstStyle/>
        <a:p>
          <a:endParaRPr lang="tr-TR"/>
        </a:p>
      </dgm:t>
    </dgm:pt>
    <dgm:pt modelId="{92F77CC7-FA08-4884-810F-B270C8BB862F}" type="pres">
      <dgm:prSet presAssocID="{DF440D8B-2BD9-48F2-9EFC-C6425E44F282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0EE12E-D7A6-4675-8EFD-01AA1AA32273}" type="pres">
      <dgm:prSet presAssocID="{DF440D8B-2BD9-48F2-9EFC-C6425E44F282}" presName="descendantText" presStyleLbl="alignAccFollowNode1" presStyleIdx="4" presStyleCnt="6" custScaleX="1786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8EC1FA-5ACD-413C-A579-8FC2FBFB5CE5}" type="pres">
      <dgm:prSet presAssocID="{D3162F92-F2E9-4A02-978B-D5823073EC2D}" presName="sp" presStyleCnt="0"/>
      <dgm:spPr/>
      <dgm:t>
        <a:bodyPr/>
        <a:lstStyle/>
        <a:p>
          <a:endParaRPr lang="tr-TR"/>
        </a:p>
      </dgm:t>
    </dgm:pt>
    <dgm:pt modelId="{376FF0E9-9389-4FB4-B8D5-B67BCAB23D57}" type="pres">
      <dgm:prSet presAssocID="{00E7A769-8B2F-489A-AB87-B16580FCFACF}" presName="linNode" presStyleCnt="0"/>
      <dgm:spPr/>
      <dgm:t>
        <a:bodyPr/>
        <a:lstStyle/>
        <a:p>
          <a:endParaRPr lang="tr-TR"/>
        </a:p>
      </dgm:t>
    </dgm:pt>
    <dgm:pt modelId="{D5486FF0-73BF-4903-B7DF-7ED7A2955468}" type="pres">
      <dgm:prSet presAssocID="{00E7A769-8B2F-489A-AB87-B16580FCFACF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70003D-B7AD-4C1F-B5B5-44BA744B3007}" type="pres">
      <dgm:prSet presAssocID="{00E7A769-8B2F-489A-AB87-B16580FCFACF}" presName="descendantText" presStyleLbl="alignAccFollowNode1" presStyleIdx="5" presStyleCnt="6" custScaleX="1749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228C0E-F35D-4CC0-ABEC-229F74CA9558}" srcId="{C5A36E2B-07C1-4349-BBB4-9554A53AA539}" destId="{5909BCCF-EB19-43D7-BA62-C1E6A89FEAAB}" srcOrd="2" destOrd="0" parTransId="{E32979C7-78CA-40CE-9C0F-A6C1E406CEDA}" sibTransId="{97392E1A-F078-4BB2-9467-5B01EB56CB57}"/>
    <dgm:cxn modelId="{E197B9C6-942D-4311-BB25-A37A482B7FD8}" srcId="{DF440D8B-2BD9-48F2-9EFC-C6425E44F282}" destId="{1E03141F-B523-4941-ADE6-5CFCE639FFF5}" srcOrd="0" destOrd="0" parTransId="{7B697B17-912E-4189-B23B-CFBFFBC02E5F}" sibTransId="{827FA37D-765A-4939-A18E-D96273CFA147}"/>
    <dgm:cxn modelId="{765962B2-1258-4BB9-B98A-E8BCE2E1EEA5}" srcId="{5909BCCF-EB19-43D7-BA62-C1E6A89FEAAB}" destId="{BF84C3E7-5553-4DF3-8138-679EDE871763}" srcOrd="0" destOrd="0" parTransId="{F6F4DB28-DEA4-4EE9-B22C-81A09BF4C9C1}" sibTransId="{CDFF989E-9E63-4480-96A4-D83136F2F7C7}"/>
    <dgm:cxn modelId="{DC3753C0-C4D2-4B38-90A2-79144397E58F}" type="presOf" srcId="{DF440D8B-2BD9-48F2-9EFC-C6425E44F282}" destId="{92F77CC7-FA08-4884-810F-B270C8BB862F}" srcOrd="0" destOrd="0" presId="urn:microsoft.com/office/officeart/2005/8/layout/vList5"/>
    <dgm:cxn modelId="{9D637A32-7E92-4553-98E7-6FF4EA7187ED}" type="presOf" srcId="{00E7A769-8B2F-489A-AB87-B16580FCFACF}" destId="{D5486FF0-73BF-4903-B7DF-7ED7A2955468}" srcOrd="0" destOrd="0" presId="urn:microsoft.com/office/officeart/2005/8/layout/vList5"/>
    <dgm:cxn modelId="{1CB6E582-7CD9-4B10-945E-1D465B214A9F}" type="presOf" srcId="{652E99B1-E618-45C7-86B2-42075F9E1633}" destId="{116B1F4F-9F3C-43B5-BBD4-E2A842C5E389}" srcOrd="0" destOrd="0" presId="urn:microsoft.com/office/officeart/2005/8/layout/vList5"/>
    <dgm:cxn modelId="{3C44A0A4-4643-4515-8C9D-B47038988640}" srcId="{463A631F-8586-482C-93B6-CACB4FDF02FD}" destId="{EE132B82-B9ED-4ADA-A678-190CD5B312A5}" srcOrd="0" destOrd="0" parTransId="{F9C94181-58CF-4163-B717-98C2F858A306}" sibTransId="{452A967A-4BDB-48F5-BE5C-A5069E4EB88F}"/>
    <dgm:cxn modelId="{D7D93749-D971-4E8D-9F04-E270B9693E4D}" type="presOf" srcId="{463A631F-8586-482C-93B6-CACB4FDF02FD}" destId="{5C3C0D56-AAE7-4427-B0CF-DE0B342BC281}" srcOrd="0" destOrd="0" presId="urn:microsoft.com/office/officeart/2005/8/layout/vList5"/>
    <dgm:cxn modelId="{BB2E97DB-FA88-444A-B3CC-039A27B5B3A3}" type="presOf" srcId="{5909BCCF-EB19-43D7-BA62-C1E6A89FEAAB}" destId="{E618CE53-5FF5-41B7-9990-737700679F4B}" srcOrd="0" destOrd="0" presId="urn:microsoft.com/office/officeart/2005/8/layout/vList5"/>
    <dgm:cxn modelId="{A3D303AE-9982-423F-BA52-C7AF2ED2149C}" srcId="{C5A36E2B-07C1-4349-BBB4-9554A53AA539}" destId="{652E99B1-E618-45C7-86B2-42075F9E1633}" srcOrd="1" destOrd="0" parTransId="{BF8927FF-5C94-4631-909D-FD42D2FE9D7B}" sibTransId="{3DE41EC8-81DB-4642-8722-2EE018B8CC62}"/>
    <dgm:cxn modelId="{ABE38640-E8D8-425D-B5CD-5E350215617B}" type="presOf" srcId="{EE132B82-B9ED-4ADA-A678-190CD5B312A5}" destId="{55FE0B69-15AD-4D93-ACAC-3AED9C2AE8D2}" srcOrd="0" destOrd="0" presId="urn:microsoft.com/office/officeart/2005/8/layout/vList5"/>
    <dgm:cxn modelId="{3CDEC52E-800C-49E9-8616-26C3D1FE944A}" srcId="{C5A36E2B-07C1-4349-BBB4-9554A53AA539}" destId="{E49FB018-AB21-4B85-AC02-409C62DE2C4B}" srcOrd="3" destOrd="0" parTransId="{ABBDFAD2-8E0A-43F0-9940-281DD9EDA714}" sibTransId="{9598493F-2120-4104-9C9F-14F7675E4BAC}"/>
    <dgm:cxn modelId="{B423CE95-A436-4CC1-923A-447A094C96C9}" srcId="{C5A36E2B-07C1-4349-BBB4-9554A53AA539}" destId="{00E7A769-8B2F-489A-AB87-B16580FCFACF}" srcOrd="5" destOrd="0" parTransId="{8AACFD83-7220-465C-9F01-D62F72BF2646}" sibTransId="{2F733EBF-0AD8-463F-A70F-E3FE8CF90FF2}"/>
    <dgm:cxn modelId="{92ED401E-E114-490E-827B-8D50A354F382}" srcId="{00E7A769-8B2F-489A-AB87-B16580FCFACF}" destId="{54A604BC-D2EF-4D20-8EEC-FFB8CDA6DF17}" srcOrd="0" destOrd="0" parTransId="{4869ED0D-AA9A-4EFC-8B04-585B921BE6E1}" sibTransId="{EC08FE3A-E191-44A4-ADCC-268363AF1F9C}"/>
    <dgm:cxn modelId="{0FF719BE-7E87-4D1C-8798-47660BFDA0E1}" srcId="{E49FB018-AB21-4B85-AC02-409C62DE2C4B}" destId="{7793A334-9496-439C-A7A5-3A2EE7FA3233}" srcOrd="0" destOrd="0" parTransId="{47BC6BE4-1C4C-4E09-AFC8-91D3AD559A5C}" sibTransId="{62273612-5F9F-4AA5-A130-E8D316F9E7C4}"/>
    <dgm:cxn modelId="{8E0035F2-37C2-4D38-8962-8596CEF8FD8C}" type="presOf" srcId="{E49FB018-AB21-4B85-AC02-409C62DE2C4B}" destId="{3659E233-FE57-43BC-B056-8BBC9726DB27}" srcOrd="0" destOrd="0" presId="urn:microsoft.com/office/officeart/2005/8/layout/vList5"/>
    <dgm:cxn modelId="{E5BB3F67-D38E-4211-8B8D-26E490AADF2E}" srcId="{C5A36E2B-07C1-4349-BBB4-9554A53AA539}" destId="{463A631F-8586-482C-93B6-CACB4FDF02FD}" srcOrd="0" destOrd="0" parTransId="{7B472CB2-8F06-464B-8DC4-1386713101D9}" sibTransId="{8A8E05ED-00BC-4652-8683-B57FE9A5F6CD}"/>
    <dgm:cxn modelId="{02C7F0E3-E40C-4146-81B8-BB721E169F72}" type="presOf" srcId="{6860E6F9-A436-46F2-A1F1-1C35A9E2B08C}" destId="{BE4EA1C3-7D8D-4CAD-9B25-F38E2546870D}" srcOrd="0" destOrd="0" presId="urn:microsoft.com/office/officeart/2005/8/layout/vList5"/>
    <dgm:cxn modelId="{16C7F849-0AB5-4900-8C37-C83322F24422}" type="presOf" srcId="{54A604BC-D2EF-4D20-8EEC-FFB8CDA6DF17}" destId="{8C70003D-B7AD-4C1F-B5B5-44BA744B3007}" srcOrd="0" destOrd="0" presId="urn:microsoft.com/office/officeart/2005/8/layout/vList5"/>
    <dgm:cxn modelId="{305BCAE9-EBD2-43EA-8283-E7D49FAEF4FB}" srcId="{652E99B1-E618-45C7-86B2-42075F9E1633}" destId="{6860E6F9-A436-46F2-A1F1-1C35A9E2B08C}" srcOrd="0" destOrd="0" parTransId="{0AF7FA90-50F0-4C47-97CB-8980CB28761C}" sibTransId="{5D05E07F-6985-4332-AB8A-CA5CE41C52B0}"/>
    <dgm:cxn modelId="{7684FF5B-CF55-43AD-921B-E73EB4845CFF}" type="presOf" srcId="{7793A334-9496-439C-A7A5-3A2EE7FA3233}" destId="{AA9A28BE-4DF9-46D1-A8DC-0057040AD86E}" srcOrd="0" destOrd="0" presId="urn:microsoft.com/office/officeart/2005/8/layout/vList5"/>
    <dgm:cxn modelId="{281ABDB3-A8BA-4CDD-8D1B-A8A6E04BAF9C}" srcId="{C5A36E2B-07C1-4349-BBB4-9554A53AA539}" destId="{DF440D8B-2BD9-48F2-9EFC-C6425E44F282}" srcOrd="4" destOrd="0" parTransId="{B1F822B4-5753-4FDD-AF91-760609CDE3AD}" sibTransId="{D3162F92-F2E9-4A02-978B-D5823073EC2D}"/>
    <dgm:cxn modelId="{33466F06-3990-487A-99F7-031BDC79D15E}" type="presOf" srcId="{BF84C3E7-5553-4DF3-8138-679EDE871763}" destId="{29A9F155-2D22-4BD8-A2B2-35DAEA7959C8}" srcOrd="0" destOrd="0" presId="urn:microsoft.com/office/officeart/2005/8/layout/vList5"/>
    <dgm:cxn modelId="{D81978C3-4CCE-4583-B852-5C10C863D165}" type="presOf" srcId="{1E03141F-B523-4941-ADE6-5CFCE639FFF5}" destId="{0D0EE12E-D7A6-4675-8EFD-01AA1AA32273}" srcOrd="0" destOrd="0" presId="urn:microsoft.com/office/officeart/2005/8/layout/vList5"/>
    <dgm:cxn modelId="{ED85CCE1-95B3-4C57-85A7-2A673991D421}" type="presOf" srcId="{C5A36E2B-07C1-4349-BBB4-9554A53AA539}" destId="{83AF4AEB-A9D5-4333-9815-A7B6CBBFBF86}" srcOrd="0" destOrd="0" presId="urn:microsoft.com/office/officeart/2005/8/layout/vList5"/>
    <dgm:cxn modelId="{865177EF-C74B-4E2F-9B52-44E1DE1ACC27}" type="presParOf" srcId="{83AF4AEB-A9D5-4333-9815-A7B6CBBFBF86}" destId="{EB84602F-3A4A-46B4-9096-06CE03A89ECB}" srcOrd="0" destOrd="0" presId="urn:microsoft.com/office/officeart/2005/8/layout/vList5"/>
    <dgm:cxn modelId="{514D2DC2-DBE3-4D56-81C0-3D7C8C79BDF8}" type="presParOf" srcId="{EB84602F-3A4A-46B4-9096-06CE03A89ECB}" destId="{5C3C0D56-AAE7-4427-B0CF-DE0B342BC281}" srcOrd="0" destOrd="0" presId="urn:microsoft.com/office/officeart/2005/8/layout/vList5"/>
    <dgm:cxn modelId="{42E090CB-BC45-45C6-9848-DAF65442B9BB}" type="presParOf" srcId="{EB84602F-3A4A-46B4-9096-06CE03A89ECB}" destId="{55FE0B69-15AD-4D93-ACAC-3AED9C2AE8D2}" srcOrd="1" destOrd="0" presId="urn:microsoft.com/office/officeart/2005/8/layout/vList5"/>
    <dgm:cxn modelId="{10E4CCD6-2543-45B4-95E4-5685A65FA58A}" type="presParOf" srcId="{83AF4AEB-A9D5-4333-9815-A7B6CBBFBF86}" destId="{CDED573C-6A72-4863-B8C3-B24C30E71F19}" srcOrd="1" destOrd="0" presId="urn:microsoft.com/office/officeart/2005/8/layout/vList5"/>
    <dgm:cxn modelId="{7FD984CE-EE18-45EE-B2E2-D566688E33E5}" type="presParOf" srcId="{83AF4AEB-A9D5-4333-9815-A7B6CBBFBF86}" destId="{1445082E-EDC1-4822-ACC2-E716C69802EB}" srcOrd="2" destOrd="0" presId="urn:microsoft.com/office/officeart/2005/8/layout/vList5"/>
    <dgm:cxn modelId="{A802E5B5-ECA4-45FD-8AC2-A54ED5DC89C5}" type="presParOf" srcId="{1445082E-EDC1-4822-ACC2-E716C69802EB}" destId="{116B1F4F-9F3C-43B5-BBD4-E2A842C5E389}" srcOrd="0" destOrd="0" presId="urn:microsoft.com/office/officeart/2005/8/layout/vList5"/>
    <dgm:cxn modelId="{5AF8AE16-32F3-4835-AB93-19BE6DC9E4BC}" type="presParOf" srcId="{1445082E-EDC1-4822-ACC2-E716C69802EB}" destId="{BE4EA1C3-7D8D-4CAD-9B25-F38E2546870D}" srcOrd="1" destOrd="0" presId="urn:microsoft.com/office/officeart/2005/8/layout/vList5"/>
    <dgm:cxn modelId="{2E2EDC77-852F-409C-82FC-665B0C376CEA}" type="presParOf" srcId="{83AF4AEB-A9D5-4333-9815-A7B6CBBFBF86}" destId="{53F40A21-5B75-4532-9F6D-B2EE62DE48EC}" srcOrd="3" destOrd="0" presId="urn:microsoft.com/office/officeart/2005/8/layout/vList5"/>
    <dgm:cxn modelId="{51DA47C9-22F9-47DC-87FE-228F572699A6}" type="presParOf" srcId="{83AF4AEB-A9D5-4333-9815-A7B6CBBFBF86}" destId="{294EACC9-6F08-4E87-951B-CB9AD9237694}" srcOrd="4" destOrd="0" presId="urn:microsoft.com/office/officeart/2005/8/layout/vList5"/>
    <dgm:cxn modelId="{62854424-BC95-4B48-B27E-0255A268931A}" type="presParOf" srcId="{294EACC9-6F08-4E87-951B-CB9AD9237694}" destId="{E618CE53-5FF5-41B7-9990-737700679F4B}" srcOrd="0" destOrd="0" presId="urn:microsoft.com/office/officeart/2005/8/layout/vList5"/>
    <dgm:cxn modelId="{D84A7FBF-3BF6-4CBF-B0A1-8AB8936B8B85}" type="presParOf" srcId="{294EACC9-6F08-4E87-951B-CB9AD9237694}" destId="{29A9F155-2D22-4BD8-A2B2-35DAEA7959C8}" srcOrd="1" destOrd="0" presId="urn:microsoft.com/office/officeart/2005/8/layout/vList5"/>
    <dgm:cxn modelId="{F0209729-7690-4C1B-AE84-CA1E435DDA26}" type="presParOf" srcId="{83AF4AEB-A9D5-4333-9815-A7B6CBBFBF86}" destId="{A8CFCBF2-F47B-48E1-9581-53C61464F96B}" srcOrd="5" destOrd="0" presId="urn:microsoft.com/office/officeart/2005/8/layout/vList5"/>
    <dgm:cxn modelId="{4271169C-F578-4CFE-B34F-EA3E30F95205}" type="presParOf" srcId="{83AF4AEB-A9D5-4333-9815-A7B6CBBFBF86}" destId="{04FB5A2A-F3AB-4D96-97CA-DA9920E0E126}" srcOrd="6" destOrd="0" presId="urn:microsoft.com/office/officeart/2005/8/layout/vList5"/>
    <dgm:cxn modelId="{D64FE3F5-0419-471E-AE69-75AF610311CB}" type="presParOf" srcId="{04FB5A2A-F3AB-4D96-97CA-DA9920E0E126}" destId="{3659E233-FE57-43BC-B056-8BBC9726DB27}" srcOrd="0" destOrd="0" presId="urn:microsoft.com/office/officeart/2005/8/layout/vList5"/>
    <dgm:cxn modelId="{4D53997E-2ADA-4CEF-8A1D-517A924F0D67}" type="presParOf" srcId="{04FB5A2A-F3AB-4D96-97CA-DA9920E0E126}" destId="{AA9A28BE-4DF9-46D1-A8DC-0057040AD86E}" srcOrd="1" destOrd="0" presId="urn:microsoft.com/office/officeart/2005/8/layout/vList5"/>
    <dgm:cxn modelId="{19703FEA-25B8-4025-8B80-DCE7130AC255}" type="presParOf" srcId="{83AF4AEB-A9D5-4333-9815-A7B6CBBFBF86}" destId="{9820C0C4-897B-42B6-A6CA-658781D6DEC8}" srcOrd="7" destOrd="0" presId="urn:microsoft.com/office/officeart/2005/8/layout/vList5"/>
    <dgm:cxn modelId="{61CE801D-822E-4331-87AB-9F47EA94E561}" type="presParOf" srcId="{83AF4AEB-A9D5-4333-9815-A7B6CBBFBF86}" destId="{72EB18D6-2259-4783-8E72-FE51101EAB79}" srcOrd="8" destOrd="0" presId="urn:microsoft.com/office/officeart/2005/8/layout/vList5"/>
    <dgm:cxn modelId="{CE4F832A-89E4-44CD-BFA1-4FCFDCC7A3EB}" type="presParOf" srcId="{72EB18D6-2259-4783-8E72-FE51101EAB79}" destId="{92F77CC7-FA08-4884-810F-B270C8BB862F}" srcOrd="0" destOrd="0" presId="urn:microsoft.com/office/officeart/2005/8/layout/vList5"/>
    <dgm:cxn modelId="{03321979-851C-4563-AC4A-87DE42E1D4B6}" type="presParOf" srcId="{72EB18D6-2259-4783-8E72-FE51101EAB79}" destId="{0D0EE12E-D7A6-4675-8EFD-01AA1AA32273}" srcOrd="1" destOrd="0" presId="urn:microsoft.com/office/officeart/2005/8/layout/vList5"/>
    <dgm:cxn modelId="{0D8E7E6C-91C2-4A34-9D6D-622A1B027AC4}" type="presParOf" srcId="{83AF4AEB-A9D5-4333-9815-A7B6CBBFBF86}" destId="{288EC1FA-5ACD-413C-A579-8FC2FBFB5CE5}" srcOrd="9" destOrd="0" presId="urn:microsoft.com/office/officeart/2005/8/layout/vList5"/>
    <dgm:cxn modelId="{AE1AC3F8-B953-48C3-9DED-F02C79B193FA}" type="presParOf" srcId="{83AF4AEB-A9D5-4333-9815-A7B6CBBFBF86}" destId="{376FF0E9-9389-4FB4-B8D5-B67BCAB23D57}" srcOrd="10" destOrd="0" presId="urn:microsoft.com/office/officeart/2005/8/layout/vList5"/>
    <dgm:cxn modelId="{3B823EA6-421A-4B13-9C02-4DAE38330913}" type="presParOf" srcId="{376FF0E9-9389-4FB4-B8D5-B67BCAB23D57}" destId="{D5486FF0-73BF-4903-B7DF-7ED7A2955468}" srcOrd="0" destOrd="0" presId="urn:microsoft.com/office/officeart/2005/8/layout/vList5"/>
    <dgm:cxn modelId="{D05355DB-27DD-4207-8012-8D0D29E17612}" type="presParOf" srcId="{376FF0E9-9389-4FB4-B8D5-B67BCAB23D57}" destId="{8C70003D-B7AD-4C1F-B5B5-44BA744B30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A36E2B-07C1-4349-BBB4-9554A53AA539}" type="doc">
      <dgm:prSet loTypeId="urn:microsoft.com/office/officeart/2005/8/layout/vList5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652E99B1-E618-45C7-86B2-42075F9E1633}">
      <dgm:prSet phldrT="[Metin]" custT="1"/>
      <dgm:spPr/>
      <dgm:t>
        <a:bodyPr/>
        <a:lstStyle/>
        <a:p>
          <a:r>
            <a:rPr lang="tr-TR" sz="1600" b="1" dirty="0" smtClean="0"/>
            <a:t>WHO CAN APPLY?</a:t>
          </a:r>
          <a:endParaRPr lang="tr-TR" sz="1600" b="1" dirty="0"/>
        </a:p>
      </dgm:t>
    </dgm:pt>
    <dgm:pt modelId="{BF8927FF-5C94-4631-909D-FD42D2FE9D7B}" type="parTrans" cxnId="{A3D303AE-9982-423F-BA52-C7AF2ED2149C}">
      <dgm:prSet/>
      <dgm:spPr/>
      <dgm:t>
        <a:bodyPr/>
        <a:lstStyle/>
        <a:p>
          <a:endParaRPr lang="tr-TR"/>
        </a:p>
      </dgm:t>
    </dgm:pt>
    <dgm:pt modelId="{3DE41EC8-81DB-4642-8722-2EE018B8CC62}" type="sibTrans" cxnId="{A3D303AE-9982-423F-BA52-C7AF2ED2149C}">
      <dgm:prSet/>
      <dgm:spPr/>
      <dgm:t>
        <a:bodyPr/>
        <a:lstStyle/>
        <a:p>
          <a:endParaRPr lang="tr-TR"/>
        </a:p>
      </dgm:t>
    </dgm:pt>
    <dgm:pt modelId="{5909BCCF-EB19-43D7-BA62-C1E6A89FEAAB}">
      <dgm:prSet phldrT="[Metin]" custT="1"/>
      <dgm:spPr/>
      <dgm:t>
        <a:bodyPr/>
        <a:lstStyle/>
        <a:p>
          <a:r>
            <a:rPr lang="tr-TR" sz="1600" b="1" dirty="0" smtClean="0"/>
            <a:t>WHO CAN BENEFIT?</a:t>
          </a:r>
          <a:endParaRPr lang="tr-TR" sz="1600" b="1" dirty="0"/>
        </a:p>
      </dgm:t>
    </dgm:pt>
    <dgm:pt modelId="{E32979C7-78CA-40CE-9C0F-A6C1E406CEDA}" type="parTrans" cxnId="{75228C0E-F35D-4CC0-ABEC-229F74CA9558}">
      <dgm:prSet/>
      <dgm:spPr/>
      <dgm:t>
        <a:bodyPr/>
        <a:lstStyle/>
        <a:p>
          <a:endParaRPr lang="tr-TR"/>
        </a:p>
      </dgm:t>
    </dgm:pt>
    <dgm:pt modelId="{97392E1A-F078-4BB2-9467-5B01EB56CB57}" type="sibTrans" cxnId="{75228C0E-F35D-4CC0-ABEC-229F74CA9558}">
      <dgm:prSet/>
      <dgm:spPr/>
      <dgm:t>
        <a:bodyPr/>
        <a:lstStyle/>
        <a:p>
          <a:endParaRPr lang="tr-TR"/>
        </a:p>
      </dgm:t>
    </dgm:pt>
    <dgm:pt modelId="{E49FB018-AB21-4B85-AC02-409C62DE2C4B}">
      <dgm:prSet phldrT="[Metin]" custT="1"/>
      <dgm:spPr/>
      <dgm:t>
        <a:bodyPr/>
        <a:lstStyle/>
        <a:p>
          <a:r>
            <a:rPr lang="tr-TR" sz="1600" b="1" dirty="0" smtClean="0"/>
            <a:t>DOCUMENT REQUIRED</a:t>
          </a:r>
          <a:endParaRPr lang="tr-TR" sz="1600" b="1" dirty="0"/>
        </a:p>
      </dgm:t>
    </dgm:pt>
    <dgm:pt modelId="{ABBDFAD2-8E0A-43F0-9940-281DD9EDA714}" type="parTrans" cxnId="{3CDEC52E-800C-49E9-8616-26C3D1FE944A}">
      <dgm:prSet/>
      <dgm:spPr/>
      <dgm:t>
        <a:bodyPr/>
        <a:lstStyle/>
        <a:p>
          <a:endParaRPr lang="tr-TR"/>
        </a:p>
      </dgm:t>
    </dgm:pt>
    <dgm:pt modelId="{9598493F-2120-4104-9C9F-14F7675E4BAC}" type="sibTrans" cxnId="{3CDEC52E-800C-49E9-8616-26C3D1FE944A}">
      <dgm:prSet/>
      <dgm:spPr/>
      <dgm:t>
        <a:bodyPr/>
        <a:lstStyle/>
        <a:p>
          <a:endParaRPr lang="tr-TR"/>
        </a:p>
      </dgm:t>
    </dgm:pt>
    <dgm:pt modelId="{DF440D8B-2BD9-48F2-9EFC-C6425E44F282}">
      <dgm:prSet phldrT="[Metin]" custT="1"/>
      <dgm:spPr/>
      <dgm:t>
        <a:bodyPr/>
        <a:lstStyle/>
        <a:p>
          <a:r>
            <a:rPr lang="tr-TR" sz="1600" b="1" dirty="0" smtClean="0"/>
            <a:t>AMOUNTS</a:t>
          </a:r>
          <a:endParaRPr lang="tr-TR" sz="1600" b="1" dirty="0"/>
        </a:p>
      </dgm:t>
    </dgm:pt>
    <dgm:pt modelId="{B1F822B4-5753-4FDD-AF91-760609CDE3AD}" type="parTrans" cxnId="{281ABDB3-A8BA-4CDD-8D1B-A8A6E04BAF9C}">
      <dgm:prSet/>
      <dgm:spPr/>
      <dgm:t>
        <a:bodyPr/>
        <a:lstStyle/>
        <a:p>
          <a:endParaRPr lang="tr-TR"/>
        </a:p>
      </dgm:t>
    </dgm:pt>
    <dgm:pt modelId="{D3162F92-F2E9-4A02-978B-D5823073EC2D}" type="sibTrans" cxnId="{281ABDB3-A8BA-4CDD-8D1B-A8A6E04BAF9C}">
      <dgm:prSet/>
      <dgm:spPr/>
      <dgm:t>
        <a:bodyPr/>
        <a:lstStyle/>
        <a:p>
          <a:endParaRPr lang="tr-TR"/>
        </a:p>
      </dgm:t>
    </dgm:pt>
    <dgm:pt modelId="{00E7A769-8B2F-489A-AB87-B16580FCFACF}">
      <dgm:prSet phldrT="[Metin]" custT="1"/>
      <dgm:spPr/>
      <dgm:t>
        <a:bodyPr/>
        <a:lstStyle/>
        <a:p>
          <a:r>
            <a:rPr lang="tr-TR" sz="1600" b="1" dirty="0" smtClean="0"/>
            <a:t>PAYMENT PERIOD</a:t>
          </a:r>
          <a:endParaRPr lang="tr-TR" sz="1600" b="1" dirty="0"/>
        </a:p>
      </dgm:t>
    </dgm:pt>
    <dgm:pt modelId="{8AACFD83-7220-465C-9F01-D62F72BF2646}" type="parTrans" cxnId="{B423CE95-A436-4CC1-923A-447A094C96C9}">
      <dgm:prSet/>
      <dgm:spPr/>
      <dgm:t>
        <a:bodyPr/>
        <a:lstStyle/>
        <a:p>
          <a:endParaRPr lang="tr-TR"/>
        </a:p>
      </dgm:t>
    </dgm:pt>
    <dgm:pt modelId="{2F733EBF-0AD8-463F-A70F-E3FE8CF90FF2}" type="sibTrans" cxnId="{B423CE95-A436-4CC1-923A-447A094C96C9}">
      <dgm:prSet/>
      <dgm:spPr/>
      <dgm:t>
        <a:bodyPr/>
        <a:lstStyle/>
        <a:p>
          <a:endParaRPr lang="tr-TR"/>
        </a:p>
      </dgm:t>
    </dgm:pt>
    <dgm:pt modelId="{BF84C3E7-5553-4DF3-8138-679EDE871763}">
      <dgm:prSet phldrT="[Metin]" custT="1"/>
      <dgm:spPr/>
      <dgm:t>
        <a:bodyPr/>
        <a:lstStyle/>
        <a:p>
          <a:r>
            <a:rPr lang="en-US" sz="1400" noProof="0" dirty="0" smtClean="0"/>
            <a:t>Needy</a:t>
          </a:r>
          <a:r>
            <a:rPr lang="tr-TR" sz="1400" noProof="0" dirty="0" smtClean="0"/>
            <a:t> </a:t>
          </a:r>
          <a:r>
            <a:rPr lang="en-US" sz="1400" noProof="0" dirty="0" smtClean="0"/>
            <a:t>child/</a:t>
          </a:r>
          <a:r>
            <a:rPr lang="en-US" sz="1400" noProof="0" dirty="0" err="1" smtClean="0"/>
            <a:t>ren</a:t>
          </a:r>
          <a:r>
            <a:rPr lang="en-US" sz="1400" noProof="0" dirty="0" smtClean="0"/>
            <a:t> </a:t>
          </a:r>
          <a:r>
            <a:rPr lang="tr-TR" sz="1400" noProof="0" dirty="0" err="1" smtClean="0"/>
            <a:t>whose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father</a:t>
          </a:r>
          <a:r>
            <a:rPr lang="tr-TR" sz="1400" noProof="0" dirty="0" smtClean="0"/>
            <a:t> is </a:t>
          </a:r>
          <a:r>
            <a:rPr lang="en-US" sz="1400" noProof="0" dirty="0" smtClean="0"/>
            <a:t>in compulsory</a:t>
          </a:r>
          <a:r>
            <a:rPr lang="tr-TR" sz="1400" noProof="0" dirty="0" smtClean="0"/>
            <a:t> </a:t>
          </a:r>
          <a:r>
            <a:rPr lang="en-US" sz="1400" noProof="0" dirty="0" smtClean="0"/>
            <a:t>military </a:t>
          </a:r>
          <a:r>
            <a:rPr lang="tr-TR" sz="1400" dirty="0" smtClean="0"/>
            <a:t>service </a:t>
          </a:r>
          <a:endParaRPr lang="tr-TR" sz="1400" dirty="0"/>
        </a:p>
      </dgm:t>
    </dgm:pt>
    <dgm:pt modelId="{F6F4DB28-DEA4-4EE9-B22C-81A09BF4C9C1}" type="parTrans" cxnId="{765962B2-1258-4BB9-B98A-E8BCE2E1EEA5}">
      <dgm:prSet/>
      <dgm:spPr/>
      <dgm:t>
        <a:bodyPr/>
        <a:lstStyle/>
        <a:p>
          <a:endParaRPr lang="tr-TR"/>
        </a:p>
      </dgm:t>
    </dgm:pt>
    <dgm:pt modelId="{CDFF989E-9E63-4480-96A4-D83136F2F7C7}" type="sibTrans" cxnId="{765962B2-1258-4BB9-B98A-E8BCE2E1EEA5}">
      <dgm:prSet/>
      <dgm:spPr/>
      <dgm:t>
        <a:bodyPr/>
        <a:lstStyle/>
        <a:p>
          <a:endParaRPr lang="tr-TR"/>
        </a:p>
      </dgm:t>
    </dgm:pt>
    <dgm:pt modelId="{7793A334-9496-439C-A7A5-3A2EE7FA3233}">
      <dgm:prSet phldrT="[Metin]" custT="1"/>
      <dgm:spPr/>
      <dgm:t>
        <a:bodyPr/>
        <a:lstStyle/>
        <a:p>
          <a:r>
            <a:rPr lang="en-US" sz="1400" noProof="0" dirty="0" smtClean="0"/>
            <a:t>National ID Card or ID number</a:t>
          </a:r>
          <a:endParaRPr lang="en-US" sz="1400" noProof="0" dirty="0"/>
        </a:p>
      </dgm:t>
    </dgm:pt>
    <dgm:pt modelId="{47BC6BE4-1C4C-4E09-AFC8-91D3AD559A5C}" type="parTrans" cxnId="{0FF719BE-7E87-4D1C-8798-47660BFDA0E1}">
      <dgm:prSet/>
      <dgm:spPr/>
      <dgm:t>
        <a:bodyPr/>
        <a:lstStyle/>
        <a:p>
          <a:endParaRPr lang="tr-TR"/>
        </a:p>
      </dgm:t>
    </dgm:pt>
    <dgm:pt modelId="{62273612-5F9F-4AA5-A130-E8D316F9E7C4}" type="sibTrans" cxnId="{0FF719BE-7E87-4D1C-8798-47660BFDA0E1}">
      <dgm:prSet/>
      <dgm:spPr/>
      <dgm:t>
        <a:bodyPr/>
        <a:lstStyle/>
        <a:p>
          <a:endParaRPr lang="tr-TR"/>
        </a:p>
      </dgm:t>
    </dgm:pt>
    <dgm:pt modelId="{1E03141F-B523-4941-ADE6-5CFCE639FFF5}">
      <dgm:prSet phldrT="[Metin]" custT="1"/>
      <dgm:spPr/>
      <dgm:t>
        <a:bodyPr/>
        <a:lstStyle/>
        <a:p>
          <a:r>
            <a:rPr lang="tr-TR" sz="1400" dirty="0" smtClean="0"/>
            <a:t>34 USD  </a:t>
          </a:r>
          <a:r>
            <a:rPr lang="tr-TR" sz="1400" dirty="0" err="1" smtClean="0"/>
            <a:t>per</a:t>
          </a:r>
          <a:r>
            <a:rPr lang="tr-TR" sz="1400" dirty="0" smtClean="0"/>
            <a:t> </a:t>
          </a:r>
          <a:r>
            <a:rPr lang="tr-TR" sz="1400" dirty="0" err="1" smtClean="0"/>
            <a:t>child</a:t>
          </a:r>
          <a:r>
            <a:rPr lang="tr-TR" sz="1400" dirty="0" smtClean="0"/>
            <a:t> </a:t>
          </a:r>
          <a:r>
            <a:rPr lang="en-US" sz="1400" noProof="0" dirty="0" smtClean="0"/>
            <a:t>per month</a:t>
          </a:r>
          <a:endParaRPr lang="en-US" sz="1400" noProof="0" dirty="0"/>
        </a:p>
      </dgm:t>
    </dgm:pt>
    <dgm:pt modelId="{7B697B17-912E-4189-B23B-CFBFFBC02E5F}" type="parTrans" cxnId="{E197B9C6-942D-4311-BB25-A37A482B7FD8}">
      <dgm:prSet/>
      <dgm:spPr/>
      <dgm:t>
        <a:bodyPr/>
        <a:lstStyle/>
        <a:p>
          <a:endParaRPr lang="tr-TR"/>
        </a:p>
      </dgm:t>
    </dgm:pt>
    <dgm:pt modelId="{827FA37D-765A-4939-A18E-D96273CFA147}" type="sibTrans" cxnId="{E197B9C6-942D-4311-BB25-A37A482B7FD8}">
      <dgm:prSet/>
      <dgm:spPr/>
      <dgm:t>
        <a:bodyPr/>
        <a:lstStyle/>
        <a:p>
          <a:endParaRPr lang="tr-TR"/>
        </a:p>
      </dgm:t>
    </dgm:pt>
    <dgm:pt modelId="{54A604BC-D2EF-4D20-8EEC-FFB8CDA6DF17}">
      <dgm:prSet phldrT="[Metin]" custT="1"/>
      <dgm:spPr/>
      <dgm:t>
        <a:bodyPr/>
        <a:lstStyle/>
        <a:p>
          <a:r>
            <a:rPr lang="en-US" sz="1400" noProof="0" dirty="0" smtClean="0"/>
            <a:t>Bimonthly</a:t>
          </a:r>
          <a:r>
            <a:rPr lang="tr-TR" sz="1400" noProof="0" dirty="0" smtClean="0"/>
            <a:t> </a:t>
          </a:r>
          <a:r>
            <a:rPr lang="en-US" sz="1400" noProof="0" dirty="0" smtClean="0"/>
            <a:t>directly to the beneficiaries</a:t>
          </a:r>
          <a:r>
            <a:rPr lang="tr-TR" sz="1400" noProof="0" dirty="0" smtClean="0"/>
            <a:t>’ bank </a:t>
          </a:r>
          <a:r>
            <a:rPr lang="en-US" sz="1400" noProof="0" dirty="0" smtClean="0"/>
            <a:t>accounts</a:t>
          </a:r>
          <a:endParaRPr lang="en-US" sz="1400" noProof="0" dirty="0"/>
        </a:p>
      </dgm:t>
    </dgm:pt>
    <dgm:pt modelId="{4869ED0D-AA9A-4EFC-8B04-585B921BE6E1}" type="parTrans" cxnId="{92ED401E-E114-490E-827B-8D50A354F382}">
      <dgm:prSet/>
      <dgm:spPr/>
      <dgm:t>
        <a:bodyPr/>
        <a:lstStyle/>
        <a:p>
          <a:endParaRPr lang="tr-TR"/>
        </a:p>
      </dgm:t>
    </dgm:pt>
    <dgm:pt modelId="{EC08FE3A-E191-44A4-ADCC-268363AF1F9C}" type="sibTrans" cxnId="{92ED401E-E114-490E-827B-8D50A354F382}">
      <dgm:prSet/>
      <dgm:spPr/>
      <dgm:t>
        <a:bodyPr/>
        <a:lstStyle/>
        <a:p>
          <a:endParaRPr lang="tr-TR"/>
        </a:p>
      </dgm:t>
    </dgm:pt>
    <dgm:pt modelId="{6860E6F9-A436-46F2-A1F1-1C35A9E2B08C}">
      <dgm:prSet phldrT="[Metin]" custT="1"/>
      <dgm:spPr/>
      <dgm:t>
        <a:bodyPr/>
        <a:lstStyle/>
        <a:p>
          <a:r>
            <a:rPr lang="en-US" sz="1400" noProof="0" dirty="0" smtClean="0"/>
            <a:t>Legal mother in the same household with the child/</a:t>
          </a:r>
          <a:r>
            <a:rPr lang="en-US" sz="1400" noProof="0" dirty="0" err="1" smtClean="0"/>
            <a:t>ren</a:t>
          </a:r>
          <a:r>
            <a:rPr lang="en-US" sz="1400" noProof="0" dirty="0" smtClean="0"/>
            <a:t> whose father </a:t>
          </a:r>
          <a:r>
            <a:rPr lang="tr-TR" sz="1400" noProof="0" dirty="0" smtClean="0"/>
            <a:t>is  </a:t>
          </a:r>
          <a:r>
            <a:rPr lang="en-US" sz="1400" noProof="0" dirty="0" smtClean="0"/>
            <a:t>in compulsory military </a:t>
          </a:r>
          <a:r>
            <a:rPr lang="tr-TR" sz="1400" dirty="0" smtClean="0"/>
            <a:t>service.</a:t>
          </a:r>
          <a:r>
            <a:rPr lang="en-US" sz="1400" dirty="0" smtClean="0"/>
            <a:t> </a:t>
          </a:r>
          <a:r>
            <a:rPr lang="tr-TR" sz="1400" dirty="0" smtClean="0"/>
            <a:t> </a:t>
          </a:r>
          <a:endParaRPr lang="en-US" sz="1400" dirty="0"/>
        </a:p>
      </dgm:t>
    </dgm:pt>
    <dgm:pt modelId="{0AF7FA90-50F0-4C47-97CB-8980CB28761C}" type="parTrans" cxnId="{305BCAE9-EBD2-43EA-8283-E7D49FAEF4FB}">
      <dgm:prSet/>
      <dgm:spPr/>
      <dgm:t>
        <a:bodyPr/>
        <a:lstStyle/>
        <a:p>
          <a:endParaRPr lang="tr-TR"/>
        </a:p>
      </dgm:t>
    </dgm:pt>
    <dgm:pt modelId="{5D05E07F-6985-4332-AB8A-CA5CE41C52B0}" type="sibTrans" cxnId="{305BCAE9-EBD2-43EA-8283-E7D49FAEF4FB}">
      <dgm:prSet/>
      <dgm:spPr/>
      <dgm:t>
        <a:bodyPr/>
        <a:lstStyle/>
        <a:p>
          <a:endParaRPr lang="tr-TR"/>
        </a:p>
      </dgm:t>
    </dgm:pt>
    <dgm:pt modelId="{463A631F-8586-482C-93B6-CACB4FDF02FD}">
      <dgm:prSet phldrT="[Metin]" custT="1"/>
      <dgm:spPr/>
      <dgm:t>
        <a:bodyPr vert="horz"/>
        <a:lstStyle/>
        <a:p>
          <a:r>
            <a:rPr lang="tr-TR" sz="1600" b="1" dirty="0" smtClean="0"/>
            <a:t>SCOPE OF ELIGIBILITY</a:t>
          </a:r>
          <a:endParaRPr lang="tr-TR" sz="1600" b="1" dirty="0"/>
        </a:p>
      </dgm:t>
    </dgm:pt>
    <dgm:pt modelId="{7B472CB2-8F06-464B-8DC4-1386713101D9}" type="parTrans" cxnId="{E5BB3F67-D38E-4211-8B8D-26E490AADF2E}">
      <dgm:prSet/>
      <dgm:spPr/>
      <dgm:t>
        <a:bodyPr/>
        <a:lstStyle/>
        <a:p>
          <a:endParaRPr lang="tr-TR"/>
        </a:p>
      </dgm:t>
    </dgm:pt>
    <dgm:pt modelId="{8A8E05ED-00BC-4652-8683-B57FE9A5F6CD}" type="sibTrans" cxnId="{E5BB3F67-D38E-4211-8B8D-26E490AADF2E}">
      <dgm:prSet/>
      <dgm:spPr/>
      <dgm:t>
        <a:bodyPr/>
        <a:lstStyle/>
        <a:p>
          <a:endParaRPr lang="tr-TR"/>
        </a:p>
      </dgm:t>
    </dgm:pt>
    <dgm:pt modelId="{EE132B82-B9ED-4ADA-A678-190CD5B312A5}">
      <dgm:prSet phldrT="[Metin]" custT="1"/>
      <dgm:spPr/>
      <dgm:t>
        <a:bodyPr vert="horz"/>
        <a:lstStyle/>
        <a:p>
          <a:pPr algn="ctr"/>
          <a:r>
            <a:rPr lang="en-US" sz="1400" dirty="0" smtClean="0"/>
            <a:t>The </a:t>
          </a:r>
          <a:r>
            <a:rPr lang="tr-TR" sz="1400" dirty="0" smtClean="0"/>
            <a:t> </a:t>
          </a:r>
          <a:r>
            <a:rPr lang="en-US" sz="1400" noProof="0" dirty="0" smtClean="0"/>
            <a:t>needy</a:t>
          </a:r>
          <a:r>
            <a:rPr lang="tr-TR" sz="1400" dirty="0" smtClean="0"/>
            <a:t> </a:t>
          </a:r>
          <a:r>
            <a:rPr lang="en-US" sz="1400" dirty="0" smtClean="0"/>
            <a:t>Turkish  or resided foreign</a:t>
          </a:r>
          <a:r>
            <a:rPr lang="tr-TR" sz="1400" dirty="0" smtClean="0"/>
            <a:t> </a:t>
          </a:r>
          <a:r>
            <a:rPr lang="en-US" sz="1400" noProof="0" dirty="0" smtClean="0"/>
            <a:t>people</a:t>
          </a:r>
          <a:r>
            <a:rPr lang="tr-TR" sz="1400" noProof="0" dirty="0" smtClean="0"/>
            <a:t> </a:t>
          </a:r>
          <a:r>
            <a:rPr lang="en-US" sz="1400" dirty="0" smtClean="0"/>
            <a:t>who have no social security from any formal institution, who are not receiving any regular pension from these formal institutions</a:t>
          </a:r>
          <a:r>
            <a:rPr lang="tr-TR" sz="1400" dirty="0" smtClean="0"/>
            <a:t>.</a:t>
          </a:r>
          <a:endParaRPr lang="tr-TR" sz="1400" dirty="0"/>
        </a:p>
      </dgm:t>
    </dgm:pt>
    <dgm:pt modelId="{F9C94181-58CF-4163-B717-98C2F858A306}" type="parTrans" cxnId="{3C44A0A4-4643-4515-8C9D-B47038988640}">
      <dgm:prSet/>
      <dgm:spPr/>
      <dgm:t>
        <a:bodyPr/>
        <a:lstStyle/>
        <a:p>
          <a:endParaRPr lang="tr-TR"/>
        </a:p>
      </dgm:t>
    </dgm:pt>
    <dgm:pt modelId="{452A967A-4BDB-48F5-BE5C-A5069E4EB88F}" type="sibTrans" cxnId="{3C44A0A4-4643-4515-8C9D-B47038988640}">
      <dgm:prSet/>
      <dgm:spPr/>
      <dgm:t>
        <a:bodyPr/>
        <a:lstStyle/>
        <a:p>
          <a:endParaRPr lang="tr-TR"/>
        </a:p>
      </dgm:t>
    </dgm:pt>
    <dgm:pt modelId="{83AF4AEB-A9D5-4333-9815-A7B6CBBFBF86}" type="pres">
      <dgm:prSet presAssocID="{C5A36E2B-07C1-4349-BBB4-9554A53AA5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84602F-3A4A-46B4-9096-06CE03A89ECB}" type="pres">
      <dgm:prSet presAssocID="{463A631F-8586-482C-93B6-CACB4FDF02FD}" presName="linNode" presStyleCnt="0"/>
      <dgm:spPr/>
      <dgm:t>
        <a:bodyPr/>
        <a:lstStyle/>
        <a:p>
          <a:endParaRPr lang="tr-TR"/>
        </a:p>
      </dgm:t>
    </dgm:pt>
    <dgm:pt modelId="{5C3C0D56-AAE7-4427-B0CF-DE0B342BC281}" type="pres">
      <dgm:prSet presAssocID="{463A631F-8586-482C-93B6-CACB4FDF02F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FE0B69-15AD-4D93-ACAC-3AED9C2AE8D2}" type="pres">
      <dgm:prSet presAssocID="{463A631F-8586-482C-93B6-CACB4FDF02FD}" presName="descendantText" presStyleLbl="alignAccFollowNode1" presStyleIdx="0" presStyleCnt="6" custScaleX="178970" custLinFactNeighborX="-1616" custLinFactNeighborY="17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ED573C-6A72-4863-B8C3-B24C30E71F19}" type="pres">
      <dgm:prSet presAssocID="{8A8E05ED-00BC-4652-8683-B57FE9A5F6CD}" presName="sp" presStyleCnt="0"/>
      <dgm:spPr/>
      <dgm:t>
        <a:bodyPr/>
        <a:lstStyle/>
        <a:p>
          <a:endParaRPr lang="tr-TR"/>
        </a:p>
      </dgm:t>
    </dgm:pt>
    <dgm:pt modelId="{1445082E-EDC1-4822-ACC2-E716C69802EB}" type="pres">
      <dgm:prSet presAssocID="{652E99B1-E618-45C7-86B2-42075F9E1633}" presName="linNode" presStyleCnt="0"/>
      <dgm:spPr/>
      <dgm:t>
        <a:bodyPr/>
        <a:lstStyle/>
        <a:p>
          <a:endParaRPr lang="tr-TR"/>
        </a:p>
      </dgm:t>
    </dgm:pt>
    <dgm:pt modelId="{116B1F4F-9F3C-43B5-BBD4-E2A842C5E389}" type="pres">
      <dgm:prSet presAssocID="{652E99B1-E618-45C7-86B2-42075F9E163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4EA1C3-7D8D-4CAD-9B25-F38E2546870D}" type="pres">
      <dgm:prSet presAssocID="{652E99B1-E618-45C7-86B2-42075F9E1633}" presName="descendantText" presStyleLbl="alignAccFollowNode1" presStyleIdx="1" presStyleCnt="6" custScaleX="1749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F40A21-5B75-4532-9F6D-B2EE62DE48EC}" type="pres">
      <dgm:prSet presAssocID="{3DE41EC8-81DB-4642-8722-2EE018B8CC62}" presName="sp" presStyleCnt="0"/>
      <dgm:spPr/>
      <dgm:t>
        <a:bodyPr/>
        <a:lstStyle/>
        <a:p>
          <a:endParaRPr lang="tr-TR"/>
        </a:p>
      </dgm:t>
    </dgm:pt>
    <dgm:pt modelId="{294EACC9-6F08-4E87-951B-CB9AD9237694}" type="pres">
      <dgm:prSet presAssocID="{5909BCCF-EB19-43D7-BA62-C1E6A89FEAAB}" presName="linNode" presStyleCnt="0"/>
      <dgm:spPr/>
      <dgm:t>
        <a:bodyPr/>
        <a:lstStyle/>
        <a:p>
          <a:endParaRPr lang="tr-TR"/>
        </a:p>
      </dgm:t>
    </dgm:pt>
    <dgm:pt modelId="{E618CE53-5FF5-41B7-9990-737700679F4B}" type="pres">
      <dgm:prSet presAssocID="{5909BCCF-EB19-43D7-BA62-C1E6A89FEAA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A9F155-2D22-4BD8-A2B2-35DAEA7959C8}" type="pres">
      <dgm:prSet presAssocID="{5909BCCF-EB19-43D7-BA62-C1E6A89FEAAB}" presName="descendantText" presStyleLbl="alignAccFollowNode1" presStyleIdx="2" presStyleCnt="6" custScaleX="1749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CFCBF2-F47B-48E1-9581-53C61464F96B}" type="pres">
      <dgm:prSet presAssocID="{97392E1A-F078-4BB2-9467-5B01EB56CB57}" presName="sp" presStyleCnt="0"/>
      <dgm:spPr/>
      <dgm:t>
        <a:bodyPr/>
        <a:lstStyle/>
        <a:p>
          <a:endParaRPr lang="tr-TR"/>
        </a:p>
      </dgm:t>
    </dgm:pt>
    <dgm:pt modelId="{04FB5A2A-F3AB-4D96-97CA-DA9920E0E126}" type="pres">
      <dgm:prSet presAssocID="{E49FB018-AB21-4B85-AC02-409C62DE2C4B}" presName="linNode" presStyleCnt="0"/>
      <dgm:spPr/>
      <dgm:t>
        <a:bodyPr/>
        <a:lstStyle/>
        <a:p>
          <a:endParaRPr lang="tr-TR"/>
        </a:p>
      </dgm:t>
    </dgm:pt>
    <dgm:pt modelId="{3659E233-FE57-43BC-B056-8BBC9726DB27}" type="pres">
      <dgm:prSet presAssocID="{E49FB018-AB21-4B85-AC02-409C62DE2C4B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9A28BE-4DF9-46D1-A8DC-0057040AD86E}" type="pres">
      <dgm:prSet presAssocID="{E49FB018-AB21-4B85-AC02-409C62DE2C4B}" presName="descendantText" presStyleLbl="alignAccFollowNode1" presStyleIdx="3" presStyleCnt="6" custScaleX="1790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20C0C4-897B-42B6-A6CA-658781D6DEC8}" type="pres">
      <dgm:prSet presAssocID="{9598493F-2120-4104-9C9F-14F7675E4BAC}" presName="sp" presStyleCnt="0"/>
      <dgm:spPr/>
      <dgm:t>
        <a:bodyPr/>
        <a:lstStyle/>
        <a:p>
          <a:endParaRPr lang="tr-TR"/>
        </a:p>
      </dgm:t>
    </dgm:pt>
    <dgm:pt modelId="{72EB18D6-2259-4783-8E72-FE51101EAB79}" type="pres">
      <dgm:prSet presAssocID="{DF440D8B-2BD9-48F2-9EFC-C6425E44F282}" presName="linNode" presStyleCnt="0"/>
      <dgm:spPr/>
      <dgm:t>
        <a:bodyPr/>
        <a:lstStyle/>
        <a:p>
          <a:endParaRPr lang="tr-TR"/>
        </a:p>
      </dgm:t>
    </dgm:pt>
    <dgm:pt modelId="{92F77CC7-FA08-4884-810F-B270C8BB862F}" type="pres">
      <dgm:prSet presAssocID="{DF440D8B-2BD9-48F2-9EFC-C6425E44F282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0EE12E-D7A6-4675-8EFD-01AA1AA32273}" type="pres">
      <dgm:prSet presAssocID="{DF440D8B-2BD9-48F2-9EFC-C6425E44F282}" presName="descendantText" presStyleLbl="alignAccFollowNode1" presStyleIdx="4" presStyleCnt="6" custScaleX="1786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8EC1FA-5ACD-413C-A579-8FC2FBFB5CE5}" type="pres">
      <dgm:prSet presAssocID="{D3162F92-F2E9-4A02-978B-D5823073EC2D}" presName="sp" presStyleCnt="0"/>
      <dgm:spPr/>
      <dgm:t>
        <a:bodyPr/>
        <a:lstStyle/>
        <a:p>
          <a:endParaRPr lang="tr-TR"/>
        </a:p>
      </dgm:t>
    </dgm:pt>
    <dgm:pt modelId="{376FF0E9-9389-4FB4-B8D5-B67BCAB23D57}" type="pres">
      <dgm:prSet presAssocID="{00E7A769-8B2F-489A-AB87-B16580FCFACF}" presName="linNode" presStyleCnt="0"/>
      <dgm:spPr/>
      <dgm:t>
        <a:bodyPr/>
        <a:lstStyle/>
        <a:p>
          <a:endParaRPr lang="tr-TR"/>
        </a:p>
      </dgm:t>
    </dgm:pt>
    <dgm:pt modelId="{D5486FF0-73BF-4903-B7DF-7ED7A2955468}" type="pres">
      <dgm:prSet presAssocID="{00E7A769-8B2F-489A-AB87-B16580FCFACF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70003D-B7AD-4C1F-B5B5-44BA744B3007}" type="pres">
      <dgm:prSet presAssocID="{00E7A769-8B2F-489A-AB87-B16580FCFACF}" presName="descendantText" presStyleLbl="alignAccFollowNode1" presStyleIdx="5" presStyleCnt="6" custScaleX="1749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228C0E-F35D-4CC0-ABEC-229F74CA9558}" srcId="{C5A36E2B-07C1-4349-BBB4-9554A53AA539}" destId="{5909BCCF-EB19-43D7-BA62-C1E6A89FEAAB}" srcOrd="2" destOrd="0" parTransId="{E32979C7-78CA-40CE-9C0F-A6C1E406CEDA}" sibTransId="{97392E1A-F078-4BB2-9467-5B01EB56CB57}"/>
    <dgm:cxn modelId="{E197B9C6-942D-4311-BB25-A37A482B7FD8}" srcId="{DF440D8B-2BD9-48F2-9EFC-C6425E44F282}" destId="{1E03141F-B523-4941-ADE6-5CFCE639FFF5}" srcOrd="0" destOrd="0" parTransId="{7B697B17-912E-4189-B23B-CFBFFBC02E5F}" sibTransId="{827FA37D-765A-4939-A18E-D96273CFA147}"/>
    <dgm:cxn modelId="{765962B2-1258-4BB9-B98A-E8BCE2E1EEA5}" srcId="{5909BCCF-EB19-43D7-BA62-C1E6A89FEAAB}" destId="{BF84C3E7-5553-4DF3-8138-679EDE871763}" srcOrd="0" destOrd="0" parTransId="{F6F4DB28-DEA4-4EE9-B22C-81A09BF4C9C1}" sibTransId="{CDFF989E-9E63-4480-96A4-D83136F2F7C7}"/>
    <dgm:cxn modelId="{3C44A0A4-4643-4515-8C9D-B47038988640}" srcId="{463A631F-8586-482C-93B6-CACB4FDF02FD}" destId="{EE132B82-B9ED-4ADA-A678-190CD5B312A5}" srcOrd="0" destOrd="0" parTransId="{F9C94181-58CF-4163-B717-98C2F858A306}" sibTransId="{452A967A-4BDB-48F5-BE5C-A5069E4EB88F}"/>
    <dgm:cxn modelId="{2FFB48BA-2E2F-47BC-B284-51DCC6807AB3}" type="presOf" srcId="{5909BCCF-EB19-43D7-BA62-C1E6A89FEAAB}" destId="{E618CE53-5FF5-41B7-9990-737700679F4B}" srcOrd="0" destOrd="0" presId="urn:microsoft.com/office/officeart/2005/8/layout/vList5"/>
    <dgm:cxn modelId="{7A083435-841E-420B-B6EB-4EC0F3A28013}" type="presOf" srcId="{DF440D8B-2BD9-48F2-9EFC-C6425E44F282}" destId="{92F77CC7-FA08-4884-810F-B270C8BB862F}" srcOrd="0" destOrd="0" presId="urn:microsoft.com/office/officeart/2005/8/layout/vList5"/>
    <dgm:cxn modelId="{A3D303AE-9982-423F-BA52-C7AF2ED2149C}" srcId="{C5A36E2B-07C1-4349-BBB4-9554A53AA539}" destId="{652E99B1-E618-45C7-86B2-42075F9E1633}" srcOrd="1" destOrd="0" parTransId="{BF8927FF-5C94-4631-909D-FD42D2FE9D7B}" sibTransId="{3DE41EC8-81DB-4642-8722-2EE018B8CC62}"/>
    <dgm:cxn modelId="{3CDEC52E-800C-49E9-8616-26C3D1FE944A}" srcId="{C5A36E2B-07C1-4349-BBB4-9554A53AA539}" destId="{E49FB018-AB21-4B85-AC02-409C62DE2C4B}" srcOrd="3" destOrd="0" parTransId="{ABBDFAD2-8E0A-43F0-9940-281DD9EDA714}" sibTransId="{9598493F-2120-4104-9C9F-14F7675E4BAC}"/>
    <dgm:cxn modelId="{CC6518CF-95E2-4E43-A477-CA23F5FFF40C}" type="presOf" srcId="{00E7A769-8B2F-489A-AB87-B16580FCFACF}" destId="{D5486FF0-73BF-4903-B7DF-7ED7A2955468}" srcOrd="0" destOrd="0" presId="urn:microsoft.com/office/officeart/2005/8/layout/vList5"/>
    <dgm:cxn modelId="{B423CE95-A436-4CC1-923A-447A094C96C9}" srcId="{C5A36E2B-07C1-4349-BBB4-9554A53AA539}" destId="{00E7A769-8B2F-489A-AB87-B16580FCFACF}" srcOrd="5" destOrd="0" parTransId="{8AACFD83-7220-465C-9F01-D62F72BF2646}" sibTransId="{2F733EBF-0AD8-463F-A70F-E3FE8CF90FF2}"/>
    <dgm:cxn modelId="{CE3C3AF5-A69F-477B-A367-4E55CCCE124B}" type="presOf" srcId="{652E99B1-E618-45C7-86B2-42075F9E1633}" destId="{116B1F4F-9F3C-43B5-BBD4-E2A842C5E389}" srcOrd="0" destOrd="0" presId="urn:microsoft.com/office/officeart/2005/8/layout/vList5"/>
    <dgm:cxn modelId="{92ED401E-E114-490E-827B-8D50A354F382}" srcId="{00E7A769-8B2F-489A-AB87-B16580FCFACF}" destId="{54A604BC-D2EF-4D20-8EEC-FFB8CDA6DF17}" srcOrd="0" destOrd="0" parTransId="{4869ED0D-AA9A-4EFC-8B04-585B921BE6E1}" sibTransId="{EC08FE3A-E191-44A4-ADCC-268363AF1F9C}"/>
    <dgm:cxn modelId="{0FF719BE-7E87-4D1C-8798-47660BFDA0E1}" srcId="{E49FB018-AB21-4B85-AC02-409C62DE2C4B}" destId="{7793A334-9496-439C-A7A5-3A2EE7FA3233}" srcOrd="0" destOrd="0" parTransId="{47BC6BE4-1C4C-4E09-AFC8-91D3AD559A5C}" sibTransId="{62273612-5F9F-4AA5-A130-E8D316F9E7C4}"/>
    <dgm:cxn modelId="{B972ED4A-4AA9-47A5-B8AA-0AEF0DC5326C}" type="presOf" srcId="{6860E6F9-A436-46F2-A1F1-1C35A9E2B08C}" destId="{BE4EA1C3-7D8D-4CAD-9B25-F38E2546870D}" srcOrd="0" destOrd="0" presId="urn:microsoft.com/office/officeart/2005/8/layout/vList5"/>
    <dgm:cxn modelId="{E5BB3F67-D38E-4211-8B8D-26E490AADF2E}" srcId="{C5A36E2B-07C1-4349-BBB4-9554A53AA539}" destId="{463A631F-8586-482C-93B6-CACB4FDF02FD}" srcOrd="0" destOrd="0" parTransId="{7B472CB2-8F06-464B-8DC4-1386713101D9}" sibTransId="{8A8E05ED-00BC-4652-8683-B57FE9A5F6CD}"/>
    <dgm:cxn modelId="{1C8DB056-20C3-4418-8ADD-2EE954222BE0}" type="presOf" srcId="{7793A334-9496-439C-A7A5-3A2EE7FA3233}" destId="{AA9A28BE-4DF9-46D1-A8DC-0057040AD86E}" srcOrd="0" destOrd="0" presId="urn:microsoft.com/office/officeart/2005/8/layout/vList5"/>
    <dgm:cxn modelId="{305BCAE9-EBD2-43EA-8283-E7D49FAEF4FB}" srcId="{652E99B1-E618-45C7-86B2-42075F9E1633}" destId="{6860E6F9-A436-46F2-A1F1-1C35A9E2B08C}" srcOrd="0" destOrd="0" parTransId="{0AF7FA90-50F0-4C47-97CB-8980CB28761C}" sibTransId="{5D05E07F-6985-4332-AB8A-CA5CE41C52B0}"/>
    <dgm:cxn modelId="{281ABDB3-A8BA-4CDD-8D1B-A8A6E04BAF9C}" srcId="{C5A36E2B-07C1-4349-BBB4-9554A53AA539}" destId="{DF440D8B-2BD9-48F2-9EFC-C6425E44F282}" srcOrd="4" destOrd="0" parTransId="{B1F822B4-5753-4FDD-AF91-760609CDE3AD}" sibTransId="{D3162F92-F2E9-4A02-978B-D5823073EC2D}"/>
    <dgm:cxn modelId="{380D40C4-FB46-4D83-90D5-C8CAA646DD11}" type="presOf" srcId="{BF84C3E7-5553-4DF3-8138-679EDE871763}" destId="{29A9F155-2D22-4BD8-A2B2-35DAEA7959C8}" srcOrd="0" destOrd="0" presId="urn:microsoft.com/office/officeart/2005/8/layout/vList5"/>
    <dgm:cxn modelId="{55B99ECE-71D1-4276-8B9D-A26774DD3F44}" type="presOf" srcId="{1E03141F-B523-4941-ADE6-5CFCE639FFF5}" destId="{0D0EE12E-D7A6-4675-8EFD-01AA1AA32273}" srcOrd="0" destOrd="0" presId="urn:microsoft.com/office/officeart/2005/8/layout/vList5"/>
    <dgm:cxn modelId="{3DD335D6-4B3C-47E9-B3A6-70764B116B42}" type="presOf" srcId="{C5A36E2B-07C1-4349-BBB4-9554A53AA539}" destId="{83AF4AEB-A9D5-4333-9815-A7B6CBBFBF86}" srcOrd="0" destOrd="0" presId="urn:microsoft.com/office/officeart/2005/8/layout/vList5"/>
    <dgm:cxn modelId="{A0C59B45-3685-4519-92F2-0B89C17C5638}" type="presOf" srcId="{E49FB018-AB21-4B85-AC02-409C62DE2C4B}" destId="{3659E233-FE57-43BC-B056-8BBC9726DB27}" srcOrd="0" destOrd="0" presId="urn:microsoft.com/office/officeart/2005/8/layout/vList5"/>
    <dgm:cxn modelId="{4AF0E382-D401-4B7B-B068-4C3BD5431B89}" type="presOf" srcId="{463A631F-8586-482C-93B6-CACB4FDF02FD}" destId="{5C3C0D56-AAE7-4427-B0CF-DE0B342BC281}" srcOrd="0" destOrd="0" presId="urn:microsoft.com/office/officeart/2005/8/layout/vList5"/>
    <dgm:cxn modelId="{B8B9D039-BC54-49C3-91AD-3435581DA7AA}" type="presOf" srcId="{EE132B82-B9ED-4ADA-A678-190CD5B312A5}" destId="{55FE0B69-15AD-4D93-ACAC-3AED9C2AE8D2}" srcOrd="0" destOrd="0" presId="urn:microsoft.com/office/officeart/2005/8/layout/vList5"/>
    <dgm:cxn modelId="{07C23779-4E7C-45E9-8F7B-132FB4BCB398}" type="presOf" srcId="{54A604BC-D2EF-4D20-8EEC-FFB8CDA6DF17}" destId="{8C70003D-B7AD-4C1F-B5B5-44BA744B3007}" srcOrd="0" destOrd="0" presId="urn:microsoft.com/office/officeart/2005/8/layout/vList5"/>
    <dgm:cxn modelId="{B446BA3D-7B31-4D2A-991A-5526B9588979}" type="presParOf" srcId="{83AF4AEB-A9D5-4333-9815-A7B6CBBFBF86}" destId="{EB84602F-3A4A-46B4-9096-06CE03A89ECB}" srcOrd="0" destOrd="0" presId="urn:microsoft.com/office/officeart/2005/8/layout/vList5"/>
    <dgm:cxn modelId="{57E59EB0-457E-4B3F-BEE3-F3F9443D843A}" type="presParOf" srcId="{EB84602F-3A4A-46B4-9096-06CE03A89ECB}" destId="{5C3C0D56-AAE7-4427-B0CF-DE0B342BC281}" srcOrd="0" destOrd="0" presId="urn:microsoft.com/office/officeart/2005/8/layout/vList5"/>
    <dgm:cxn modelId="{15136CE4-07F7-4875-A14A-208F08E2DB35}" type="presParOf" srcId="{EB84602F-3A4A-46B4-9096-06CE03A89ECB}" destId="{55FE0B69-15AD-4D93-ACAC-3AED9C2AE8D2}" srcOrd="1" destOrd="0" presId="urn:microsoft.com/office/officeart/2005/8/layout/vList5"/>
    <dgm:cxn modelId="{311951B6-3BF2-48EA-867E-6BAE41D9BDDB}" type="presParOf" srcId="{83AF4AEB-A9D5-4333-9815-A7B6CBBFBF86}" destId="{CDED573C-6A72-4863-B8C3-B24C30E71F19}" srcOrd="1" destOrd="0" presId="urn:microsoft.com/office/officeart/2005/8/layout/vList5"/>
    <dgm:cxn modelId="{39F097C5-4961-499D-A957-63F891F2E55E}" type="presParOf" srcId="{83AF4AEB-A9D5-4333-9815-A7B6CBBFBF86}" destId="{1445082E-EDC1-4822-ACC2-E716C69802EB}" srcOrd="2" destOrd="0" presId="urn:microsoft.com/office/officeart/2005/8/layout/vList5"/>
    <dgm:cxn modelId="{174DFF6B-CA6B-4B11-BD7A-A504C0075F85}" type="presParOf" srcId="{1445082E-EDC1-4822-ACC2-E716C69802EB}" destId="{116B1F4F-9F3C-43B5-BBD4-E2A842C5E389}" srcOrd="0" destOrd="0" presId="urn:microsoft.com/office/officeart/2005/8/layout/vList5"/>
    <dgm:cxn modelId="{DEF47055-9CA6-4F18-B606-91486D59458C}" type="presParOf" srcId="{1445082E-EDC1-4822-ACC2-E716C69802EB}" destId="{BE4EA1C3-7D8D-4CAD-9B25-F38E2546870D}" srcOrd="1" destOrd="0" presId="urn:microsoft.com/office/officeart/2005/8/layout/vList5"/>
    <dgm:cxn modelId="{61753D94-2B33-4BC9-95D3-25886E39BC36}" type="presParOf" srcId="{83AF4AEB-A9D5-4333-9815-A7B6CBBFBF86}" destId="{53F40A21-5B75-4532-9F6D-B2EE62DE48EC}" srcOrd="3" destOrd="0" presId="urn:microsoft.com/office/officeart/2005/8/layout/vList5"/>
    <dgm:cxn modelId="{B43181CF-7599-4227-B498-A9BC5D627C39}" type="presParOf" srcId="{83AF4AEB-A9D5-4333-9815-A7B6CBBFBF86}" destId="{294EACC9-6F08-4E87-951B-CB9AD9237694}" srcOrd="4" destOrd="0" presId="urn:microsoft.com/office/officeart/2005/8/layout/vList5"/>
    <dgm:cxn modelId="{195DCE67-F50A-4151-A68B-BC04B76C4693}" type="presParOf" srcId="{294EACC9-6F08-4E87-951B-CB9AD9237694}" destId="{E618CE53-5FF5-41B7-9990-737700679F4B}" srcOrd="0" destOrd="0" presId="urn:microsoft.com/office/officeart/2005/8/layout/vList5"/>
    <dgm:cxn modelId="{24001FE3-D2E0-4A86-970B-2BB0D479FC52}" type="presParOf" srcId="{294EACC9-6F08-4E87-951B-CB9AD9237694}" destId="{29A9F155-2D22-4BD8-A2B2-35DAEA7959C8}" srcOrd="1" destOrd="0" presId="urn:microsoft.com/office/officeart/2005/8/layout/vList5"/>
    <dgm:cxn modelId="{13AC202D-659F-4C8C-9523-CB42108429D9}" type="presParOf" srcId="{83AF4AEB-A9D5-4333-9815-A7B6CBBFBF86}" destId="{A8CFCBF2-F47B-48E1-9581-53C61464F96B}" srcOrd="5" destOrd="0" presId="urn:microsoft.com/office/officeart/2005/8/layout/vList5"/>
    <dgm:cxn modelId="{BF93A696-0907-4F19-ADD8-0A19193611C2}" type="presParOf" srcId="{83AF4AEB-A9D5-4333-9815-A7B6CBBFBF86}" destId="{04FB5A2A-F3AB-4D96-97CA-DA9920E0E126}" srcOrd="6" destOrd="0" presId="urn:microsoft.com/office/officeart/2005/8/layout/vList5"/>
    <dgm:cxn modelId="{DF7CA738-67A5-4288-9562-AAB4A783EEE8}" type="presParOf" srcId="{04FB5A2A-F3AB-4D96-97CA-DA9920E0E126}" destId="{3659E233-FE57-43BC-B056-8BBC9726DB27}" srcOrd="0" destOrd="0" presId="urn:microsoft.com/office/officeart/2005/8/layout/vList5"/>
    <dgm:cxn modelId="{29C6E16F-EEE2-4920-B041-834C139562CF}" type="presParOf" srcId="{04FB5A2A-F3AB-4D96-97CA-DA9920E0E126}" destId="{AA9A28BE-4DF9-46D1-A8DC-0057040AD86E}" srcOrd="1" destOrd="0" presId="urn:microsoft.com/office/officeart/2005/8/layout/vList5"/>
    <dgm:cxn modelId="{A53F37B5-4E06-4111-868D-306EDBCEF66B}" type="presParOf" srcId="{83AF4AEB-A9D5-4333-9815-A7B6CBBFBF86}" destId="{9820C0C4-897B-42B6-A6CA-658781D6DEC8}" srcOrd="7" destOrd="0" presId="urn:microsoft.com/office/officeart/2005/8/layout/vList5"/>
    <dgm:cxn modelId="{A9099363-8C84-4FB5-97D4-21A3FA9E449F}" type="presParOf" srcId="{83AF4AEB-A9D5-4333-9815-A7B6CBBFBF86}" destId="{72EB18D6-2259-4783-8E72-FE51101EAB79}" srcOrd="8" destOrd="0" presId="urn:microsoft.com/office/officeart/2005/8/layout/vList5"/>
    <dgm:cxn modelId="{576FC71D-E4E8-431A-B1B4-8339FAC1FCD4}" type="presParOf" srcId="{72EB18D6-2259-4783-8E72-FE51101EAB79}" destId="{92F77CC7-FA08-4884-810F-B270C8BB862F}" srcOrd="0" destOrd="0" presId="urn:microsoft.com/office/officeart/2005/8/layout/vList5"/>
    <dgm:cxn modelId="{74DA09CC-BF5D-4601-BADB-2F9479657F99}" type="presParOf" srcId="{72EB18D6-2259-4783-8E72-FE51101EAB79}" destId="{0D0EE12E-D7A6-4675-8EFD-01AA1AA32273}" srcOrd="1" destOrd="0" presId="urn:microsoft.com/office/officeart/2005/8/layout/vList5"/>
    <dgm:cxn modelId="{59376B23-7EC2-4D13-868D-AAEC6927AEAE}" type="presParOf" srcId="{83AF4AEB-A9D5-4333-9815-A7B6CBBFBF86}" destId="{288EC1FA-5ACD-413C-A579-8FC2FBFB5CE5}" srcOrd="9" destOrd="0" presId="urn:microsoft.com/office/officeart/2005/8/layout/vList5"/>
    <dgm:cxn modelId="{B51CF1EA-7EB3-4365-B5A0-022B897C8387}" type="presParOf" srcId="{83AF4AEB-A9D5-4333-9815-A7B6CBBFBF86}" destId="{376FF0E9-9389-4FB4-B8D5-B67BCAB23D57}" srcOrd="10" destOrd="0" presId="urn:microsoft.com/office/officeart/2005/8/layout/vList5"/>
    <dgm:cxn modelId="{794C2E4E-1110-4860-9A86-B4CBEDB4063D}" type="presParOf" srcId="{376FF0E9-9389-4FB4-B8D5-B67BCAB23D57}" destId="{D5486FF0-73BF-4903-B7DF-7ED7A2955468}" srcOrd="0" destOrd="0" presId="urn:microsoft.com/office/officeart/2005/8/layout/vList5"/>
    <dgm:cxn modelId="{6DB18D69-700E-4660-87F5-60C9AB93681F}" type="presParOf" srcId="{376FF0E9-9389-4FB4-B8D5-B67BCAB23D57}" destId="{8C70003D-B7AD-4C1F-B5B5-44BA744B30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A36E2B-07C1-4349-BBB4-9554A53AA539}" type="doc">
      <dgm:prSet loTypeId="urn:microsoft.com/office/officeart/2005/8/layout/vList5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652E99B1-E618-45C7-86B2-42075F9E1633}">
      <dgm:prSet phldrT="[Metin]" custT="1"/>
      <dgm:spPr/>
      <dgm:t>
        <a:bodyPr/>
        <a:lstStyle/>
        <a:p>
          <a:r>
            <a:rPr lang="tr-TR" sz="1600" b="1" dirty="0" smtClean="0"/>
            <a:t>WHO CAN APPLY?</a:t>
          </a:r>
          <a:endParaRPr lang="tr-TR" sz="1600" b="1" dirty="0"/>
        </a:p>
      </dgm:t>
    </dgm:pt>
    <dgm:pt modelId="{BF8927FF-5C94-4631-909D-FD42D2FE9D7B}" type="parTrans" cxnId="{A3D303AE-9982-423F-BA52-C7AF2ED2149C}">
      <dgm:prSet/>
      <dgm:spPr/>
      <dgm:t>
        <a:bodyPr/>
        <a:lstStyle/>
        <a:p>
          <a:endParaRPr lang="tr-TR"/>
        </a:p>
      </dgm:t>
    </dgm:pt>
    <dgm:pt modelId="{3DE41EC8-81DB-4642-8722-2EE018B8CC62}" type="sibTrans" cxnId="{A3D303AE-9982-423F-BA52-C7AF2ED2149C}">
      <dgm:prSet/>
      <dgm:spPr/>
      <dgm:t>
        <a:bodyPr/>
        <a:lstStyle/>
        <a:p>
          <a:endParaRPr lang="tr-TR"/>
        </a:p>
      </dgm:t>
    </dgm:pt>
    <dgm:pt modelId="{5909BCCF-EB19-43D7-BA62-C1E6A89FEAAB}">
      <dgm:prSet phldrT="[Metin]" custT="1"/>
      <dgm:spPr/>
      <dgm:t>
        <a:bodyPr/>
        <a:lstStyle/>
        <a:p>
          <a:r>
            <a:rPr lang="tr-TR" sz="1600" b="1" dirty="0" smtClean="0"/>
            <a:t>WHO CAN BENEFIT?</a:t>
          </a:r>
          <a:endParaRPr lang="tr-TR" sz="1600" b="1" dirty="0"/>
        </a:p>
      </dgm:t>
    </dgm:pt>
    <dgm:pt modelId="{E32979C7-78CA-40CE-9C0F-A6C1E406CEDA}" type="parTrans" cxnId="{75228C0E-F35D-4CC0-ABEC-229F74CA9558}">
      <dgm:prSet/>
      <dgm:spPr/>
      <dgm:t>
        <a:bodyPr/>
        <a:lstStyle/>
        <a:p>
          <a:endParaRPr lang="tr-TR"/>
        </a:p>
      </dgm:t>
    </dgm:pt>
    <dgm:pt modelId="{97392E1A-F078-4BB2-9467-5B01EB56CB57}" type="sibTrans" cxnId="{75228C0E-F35D-4CC0-ABEC-229F74CA9558}">
      <dgm:prSet/>
      <dgm:spPr/>
      <dgm:t>
        <a:bodyPr/>
        <a:lstStyle/>
        <a:p>
          <a:endParaRPr lang="tr-TR"/>
        </a:p>
      </dgm:t>
    </dgm:pt>
    <dgm:pt modelId="{E49FB018-AB21-4B85-AC02-409C62DE2C4B}">
      <dgm:prSet phldrT="[Metin]" custT="1"/>
      <dgm:spPr/>
      <dgm:t>
        <a:bodyPr/>
        <a:lstStyle/>
        <a:p>
          <a:r>
            <a:rPr lang="tr-TR" sz="1600" b="1" dirty="0" smtClean="0"/>
            <a:t>DOCUMENT REQUIRED</a:t>
          </a:r>
          <a:endParaRPr lang="tr-TR" sz="1600" b="1" dirty="0"/>
        </a:p>
      </dgm:t>
    </dgm:pt>
    <dgm:pt modelId="{ABBDFAD2-8E0A-43F0-9940-281DD9EDA714}" type="parTrans" cxnId="{3CDEC52E-800C-49E9-8616-26C3D1FE944A}">
      <dgm:prSet/>
      <dgm:spPr/>
      <dgm:t>
        <a:bodyPr/>
        <a:lstStyle/>
        <a:p>
          <a:endParaRPr lang="tr-TR"/>
        </a:p>
      </dgm:t>
    </dgm:pt>
    <dgm:pt modelId="{9598493F-2120-4104-9C9F-14F7675E4BAC}" type="sibTrans" cxnId="{3CDEC52E-800C-49E9-8616-26C3D1FE944A}">
      <dgm:prSet/>
      <dgm:spPr/>
      <dgm:t>
        <a:bodyPr/>
        <a:lstStyle/>
        <a:p>
          <a:endParaRPr lang="tr-TR"/>
        </a:p>
      </dgm:t>
    </dgm:pt>
    <dgm:pt modelId="{DF440D8B-2BD9-48F2-9EFC-C6425E44F282}">
      <dgm:prSet phldrT="[Metin]" custT="1"/>
      <dgm:spPr/>
      <dgm:t>
        <a:bodyPr/>
        <a:lstStyle/>
        <a:p>
          <a:r>
            <a:rPr lang="tr-TR" sz="1600" b="1" dirty="0" smtClean="0"/>
            <a:t>AMOUNTS</a:t>
          </a:r>
          <a:endParaRPr lang="tr-TR" sz="1600" b="1" dirty="0"/>
        </a:p>
      </dgm:t>
    </dgm:pt>
    <dgm:pt modelId="{B1F822B4-5753-4FDD-AF91-760609CDE3AD}" type="parTrans" cxnId="{281ABDB3-A8BA-4CDD-8D1B-A8A6E04BAF9C}">
      <dgm:prSet/>
      <dgm:spPr/>
      <dgm:t>
        <a:bodyPr/>
        <a:lstStyle/>
        <a:p>
          <a:endParaRPr lang="tr-TR"/>
        </a:p>
      </dgm:t>
    </dgm:pt>
    <dgm:pt modelId="{D3162F92-F2E9-4A02-978B-D5823073EC2D}" type="sibTrans" cxnId="{281ABDB3-A8BA-4CDD-8D1B-A8A6E04BAF9C}">
      <dgm:prSet/>
      <dgm:spPr/>
      <dgm:t>
        <a:bodyPr/>
        <a:lstStyle/>
        <a:p>
          <a:endParaRPr lang="tr-TR"/>
        </a:p>
      </dgm:t>
    </dgm:pt>
    <dgm:pt modelId="{00E7A769-8B2F-489A-AB87-B16580FCFACF}">
      <dgm:prSet phldrT="[Metin]" custT="1"/>
      <dgm:spPr/>
      <dgm:t>
        <a:bodyPr/>
        <a:lstStyle/>
        <a:p>
          <a:r>
            <a:rPr lang="tr-TR" sz="1600" b="1" dirty="0" smtClean="0"/>
            <a:t>PAYMENT PERIOD</a:t>
          </a:r>
          <a:endParaRPr lang="tr-TR" sz="1600" b="1" dirty="0"/>
        </a:p>
      </dgm:t>
    </dgm:pt>
    <dgm:pt modelId="{8AACFD83-7220-465C-9F01-D62F72BF2646}" type="parTrans" cxnId="{B423CE95-A436-4CC1-923A-447A094C96C9}">
      <dgm:prSet/>
      <dgm:spPr/>
      <dgm:t>
        <a:bodyPr/>
        <a:lstStyle/>
        <a:p>
          <a:endParaRPr lang="tr-TR"/>
        </a:p>
      </dgm:t>
    </dgm:pt>
    <dgm:pt modelId="{2F733EBF-0AD8-463F-A70F-E3FE8CF90FF2}" type="sibTrans" cxnId="{B423CE95-A436-4CC1-923A-447A094C96C9}">
      <dgm:prSet/>
      <dgm:spPr/>
      <dgm:t>
        <a:bodyPr/>
        <a:lstStyle/>
        <a:p>
          <a:endParaRPr lang="tr-TR"/>
        </a:p>
      </dgm:t>
    </dgm:pt>
    <dgm:pt modelId="{BF84C3E7-5553-4DF3-8138-679EDE871763}">
      <dgm:prSet phldrT="[Metin]" custT="1"/>
      <dgm:spPr/>
      <dgm:t>
        <a:bodyPr/>
        <a:lstStyle/>
        <a:p>
          <a:r>
            <a:rPr lang="en-US" sz="1400" noProof="0" dirty="0" smtClean="0"/>
            <a:t>Needy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families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living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with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orphan</a:t>
          </a:r>
          <a:r>
            <a:rPr lang="tr-TR" sz="1400" noProof="0" dirty="0" smtClean="0"/>
            <a:t>/s</a:t>
          </a:r>
          <a:endParaRPr lang="tr-TR" sz="1400" dirty="0"/>
        </a:p>
      </dgm:t>
    </dgm:pt>
    <dgm:pt modelId="{F6F4DB28-DEA4-4EE9-B22C-81A09BF4C9C1}" type="parTrans" cxnId="{765962B2-1258-4BB9-B98A-E8BCE2E1EEA5}">
      <dgm:prSet/>
      <dgm:spPr/>
      <dgm:t>
        <a:bodyPr/>
        <a:lstStyle/>
        <a:p>
          <a:endParaRPr lang="tr-TR"/>
        </a:p>
      </dgm:t>
    </dgm:pt>
    <dgm:pt modelId="{CDFF989E-9E63-4480-96A4-D83136F2F7C7}" type="sibTrans" cxnId="{765962B2-1258-4BB9-B98A-E8BCE2E1EEA5}">
      <dgm:prSet/>
      <dgm:spPr/>
      <dgm:t>
        <a:bodyPr/>
        <a:lstStyle/>
        <a:p>
          <a:endParaRPr lang="tr-TR"/>
        </a:p>
      </dgm:t>
    </dgm:pt>
    <dgm:pt modelId="{7793A334-9496-439C-A7A5-3A2EE7FA3233}">
      <dgm:prSet phldrT="[Metin]" custT="1"/>
      <dgm:spPr/>
      <dgm:t>
        <a:bodyPr/>
        <a:lstStyle/>
        <a:p>
          <a:r>
            <a:rPr lang="en-US" sz="1400" noProof="0" dirty="0" smtClean="0"/>
            <a:t>National ID Card or ID number</a:t>
          </a:r>
          <a:endParaRPr lang="en-US" sz="1400" noProof="0" dirty="0"/>
        </a:p>
      </dgm:t>
    </dgm:pt>
    <dgm:pt modelId="{47BC6BE4-1C4C-4E09-AFC8-91D3AD559A5C}" type="parTrans" cxnId="{0FF719BE-7E87-4D1C-8798-47660BFDA0E1}">
      <dgm:prSet/>
      <dgm:spPr/>
      <dgm:t>
        <a:bodyPr/>
        <a:lstStyle/>
        <a:p>
          <a:endParaRPr lang="tr-TR"/>
        </a:p>
      </dgm:t>
    </dgm:pt>
    <dgm:pt modelId="{62273612-5F9F-4AA5-A130-E8D316F9E7C4}" type="sibTrans" cxnId="{0FF719BE-7E87-4D1C-8798-47660BFDA0E1}">
      <dgm:prSet/>
      <dgm:spPr/>
      <dgm:t>
        <a:bodyPr/>
        <a:lstStyle/>
        <a:p>
          <a:endParaRPr lang="tr-TR"/>
        </a:p>
      </dgm:t>
    </dgm:pt>
    <dgm:pt modelId="{1E03141F-B523-4941-ADE6-5CFCE639FFF5}">
      <dgm:prSet phldrT="[Metin]" custT="1"/>
      <dgm:spPr/>
      <dgm:t>
        <a:bodyPr/>
        <a:lstStyle/>
        <a:p>
          <a:r>
            <a:rPr lang="tr-TR" sz="1400" dirty="0" smtClean="0"/>
            <a:t>34 USD  </a:t>
          </a:r>
          <a:r>
            <a:rPr lang="en-US" sz="1400" noProof="0" dirty="0" smtClean="0"/>
            <a:t>per </a:t>
          </a:r>
          <a:r>
            <a:rPr lang="tr-TR" sz="1400" noProof="0" dirty="0" err="1" smtClean="0"/>
            <a:t>child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per</a:t>
          </a:r>
          <a:r>
            <a:rPr lang="tr-TR" sz="1400" noProof="0" dirty="0" smtClean="0"/>
            <a:t> </a:t>
          </a:r>
          <a:r>
            <a:rPr lang="en-US" sz="1400" noProof="0" dirty="0" smtClean="0"/>
            <a:t>month</a:t>
          </a:r>
          <a:endParaRPr lang="en-US" sz="1400" noProof="0" dirty="0"/>
        </a:p>
      </dgm:t>
    </dgm:pt>
    <dgm:pt modelId="{7B697B17-912E-4189-B23B-CFBFFBC02E5F}" type="parTrans" cxnId="{E197B9C6-942D-4311-BB25-A37A482B7FD8}">
      <dgm:prSet/>
      <dgm:spPr/>
      <dgm:t>
        <a:bodyPr/>
        <a:lstStyle/>
        <a:p>
          <a:endParaRPr lang="tr-TR"/>
        </a:p>
      </dgm:t>
    </dgm:pt>
    <dgm:pt modelId="{827FA37D-765A-4939-A18E-D96273CFA147}" type="sibTrans" cxnId="{E197B9C6-942D-4311-BB25-A37A482B7FD8}">
      <dgm:prSet/>
      <dgm:spPr/>
      <dgm:t>
        <a:bodyPr/>
        <a:lstStyle/>
        <a:p>
          <a:endParaRPr lang="tr-TR"/>
        </a:p>
      </dgm:t>
    </dgm:pt>
    <dgm:pt modelId="{54A604BC-D2EF-4D20-8EEC-FFB8CDA6DF17}">
      <dgm:prSet phldrT="[Metin]" custT="1"/>
      <dgm:spPr/>
      <dgm:t>
        <a:bodyPr/>
        <a:lstStyle/>
        <a:p>
          <a:r>
            <a:rPr lang="en-US" sz="1400" noProof="0" dirty="0" smtClean="0"/>
            <a:t>Bimonthly</a:t>
          </a:r>
          <a:r>
            <a:rPr lang="tr-TR" sz="1400" noProof="0" dirty="0" smtClean="0"/>
            <a:t> </a:t>
          </a:r>
          <a:r>
            <a:rPr lang="en-US" sz="1400" noProof="0" dirty="0" smtClean="0"/>
            <a:t>directly to the beneficiaries</a:t>
          </a:r>
          <a:r>
            <a:rPr lang="tr-TR" sz="1400" noProof="0" dirty="0" smtClean="0"/>
            <a:t>’ bank </a:t>
          </a:r>
          <a:r>
            <a:rPr lang="en-US" sz="1400" noProof="0" dirty="0" smtClean="0"/>
            <a:t>accounts</a:t>
          </a:r>
          <a:endParaRPr lang="en-US" sz="1400" noProof="0" dirty="0"/>
        </a:p>
      </dgm:t>
    </dgm:pt>
    <dgm:pt modelId="{4869ED0D-AA9A-4EFC-8B04-585B921BE6E1}" type="parTrans" cxnId="{92ED401E-E114-490E-827B-8D50A354F382}">
      <dgm:prSet/>
      <dgm:spPr/>
      <dgm:t>
        <a:bodyPr/>
        <a:lstStyle/>
        <a:p>
          <a:endParaRPr lang="tr-TR"/>
        </a:p>
      </dgm:t>
    </dgm:pt>
    <dgm:pt modelId="{EC08FE3A-E191-44A4-ADCC-268363AF1F9C}" type="sibTrans" cxnId="{92ED401E-E114-490E-827B-8D50A354F382}">
      <dgm:prSet/>
      <dgm:spPr/>
      <dgm:t>
        <a:bodyPr/>
        <a:lstStyle/>
        <a:p>
          <a:endParaRPr lang="tr-TR"/>
        </a:p>
      </dgm:t>
    </dgm:pt>
    <dgm:pt modelId="{6860E6F9-A436-46F2-A1F1-1C35A9E2B08C}">
      <dgm:prSet phldrT="[Metin]" custT="1"/>
      <dgm:spPr/>
      <dgm:t>
        <a:bodyPr/>
        <a:lstStyle/>
        <a:p>
          <a:r>
            <a:rPr lang="en-US" sz="1400" noProof="0" dirty="0" smtClean="0"/>
            <a:t>Legal mother</a:t>
          </a:r>
          <a:r>
            <a:rPr lang="tr-TR" sz="1400" noProof="0" dirty="0" smtClean="0"/>
            <a:t>/</a:t>
          </a:r>
          <a:r>
            <a:rPr lang="tr-TR" sz="1400" noProof="0" dirty="0" err="1" smtClean="0"/>
            <a:t>father</a:t>
          </a:r>
          <a:r>
            <a:rPr lang="tr-TR" sz="1400" noProof="0" dirty="0" smtClean="0"/>
            <a:t> or legal </a:t>
          </a:r>
          <a:r>
            <a:rPr lang="tr-TR" sz="1400" noProof="0" dirty="0" err="1" smtClean="0"/>
            <a:t>guardian</a:t>
          </a:r>
          <a:r>
            <a:rPr lang="tr-TR" sz="1400" noProof="0" dirty="0" smtClean="0"/>
            <a:t> </a:t>
          </a:r>
          <a:r>
            <a:rPr lang="tr-TR" sz="1400" noProof="0" dirty="0" err="1" smtClean="0"/>
            <a:t>living</a:t>
          </a:r>
          <a:r>
            <a:rPr lang="tr-TR" sz="1400" noProof="0" dirty="0" smtClean="0"/>
            <a:t> </a:t>
          </a:r>
          <a:r>
            <a:rPr lang="en-US" sz="1400" noProof="0" dirty="0" smtClean="0"/>
            <a:t> in the same household with the child/</a:t>
          </a:r>
          <a:r>
            <a:rPr lang="en-US" sz="1400" noProof="0" dirty="0" err="1" smtClean="0"/>
            <a:t>ren</a:t>
          </a:r>
          <a:r>
            <a:rPr lang="tr-TR" sz="1400" dirty="0" smtClean="0"/>
            <a:t>.</a:t>
          </a:r>
          <a:r>
            <a:rPr lang="en-US" sz="1400" dirty="0" smtClean="0"/>
            <a:t> </a:t>
          </a:r>
          <a:r>
            <a:rPr lang="tr-TR" sz="1400" dirty="0" smtClean="0"/>
            <a:t> </a:t>
          </a:r>
          <a:endParaRPr lang="en-US" sz="1400" dirty="0"/>
        </a:p>
      </dgm:t>
    </dgm:pt>
    <dgm:pt modelId="{0AF7FA90-50F0-4C47-97CB-8980CB28761C}" type="parTrans" cxnId="{305BCAE9-EBD2-43EA-8283-E7D49FAEF4FB}">
      <dgm:prSet/>
      <dgm:spPr/>
      <dgm:t>
        <a:bodyPr/>
        <a:lstStyle/>
        <a:p>
          <a:endParaRPr lang="tr-TR"/>
        </a:p>
      </dgm:t>
    </dgm:pt>
    <dgm:pt modelId="{5D05E07F-6985-4332-AB8A-CA5CE41C52B0}" type="sibTrans" cxnId="{305BCAE9-EBD2-43EA-8283-E7D49FAEF4FB}">
      <dgm:prSet/>
      <dgm:spPr/>
      <dgm:t>
        <a:bodyPr/>
        <a:lstStyle/>
        <a:p>
          <a:endParaRPr lang="tr-TR"/>
        </a:p>
      </dgm:t>
    </dgm:pt>
    <dgm:pt modelId="{463A631F-8586-482C-93B6-CACB4FDF02FD}">
      <dgm:prSet phldrT="[Metin]" custT="1"/>
      <dgm:spPr/>
      <dgm:t>
        <a:bodyPr vert="horz"/>
        <a:lstStyle/>
        <a:p>
          <a:r>
            <a:rPr lang="tr-TR" sz="1600" b="1" dirty="0" smtClean="0"/>
            <a:t>SCOPE OF ELIGIBILITY</a:t>
          </a:r>
          <a:endParaRPr lang="tr-TR" sz="1600" b="1" dirty="0"/>
        </a:p>
      </dgm:t>
    </dgm:pt>
    <dgm:pt modelId="{7B472CB2-8F06-464B-8DC4-1386713101D9}" type="parTrans" cxnId="{E5BB3F67-D38E-4211-8B8D-26E490AADF2E}">
      <dgm:prSet/>
      <dgm:spPr/>
      <dgm:t>
        <a:bodyPr/>
        <a:lstStyle/>
        <a:p>
          <a:endParaRPr lang="tr-TR"/>
        </a:p>
      </dgm:t>
    </dgm:pt>
    <dgm:pt modelId="{8A8E05ED-00BC-4652-8683-B57FE9A5F6CD}" type="sibTrans" cxnId="{E5BB3F67-D38E-4211-8B8D-26E490AADF2E}">
      <dgm:prSet/>
      <dgm:spPr/>
      <dgm:t>
        <a:bodyPr/>
        <a:lstStyle/>
        <a:p>
          <a:endParaRPr lang="tr-TR"/>
        </a:p>
      </dgm:t>
    </dgm:pt>
    <dgm:pt modelId="{EE132B82-B9ED-4ADA-A678-190CD5B312A5}">
      <dgm:prSet phldrT="[Metin]" custT="1"/>
      <dgm:spPr/>
      <dgm:t>
        <a:bodyPr vert="horz"/>
        <a:lstStyle/>
        <a:p>
          <a:pPr algn="ctr"/>
          <a:r>
            <a:rPr lang="en-US" sz="1400" dirty="0" smtClean="0"/>
            <a:t>The </a:t>
          </a:r>
          <a:r>
            <a:rPr lang="tr-TR" sz="1400" dirty="0" smtClean="0"/>
            <a:t> </a:t>
          </a:r>
          <a:r>
            <a:rPr lang="en-US" sz="1400" noProof="0" dirty="0" smtClean="0"/>
            <a:t>needy</a:t>
          </a:r>
          <a:r>
            <a:rPr lang="tr-TR" sz="1400" dirty="0" smtClean="0"/>
            <a:t> </a:t>
          </a:r>
          <a:r>
            <a:rPr lang="en-US" sz="1400" dirty="0" smtClean="0"/>
            <a:t>Turkish  or resided foreign</a:t>
          </a:r>
          <a:r>
            <a:rPr lang="tr-TR" sz="1400" dirty="0" smtClean="0"/>
            <a:t> </a:t>
          </a:r>
          <a:r>
            <a:rPr lang="en-US" sz="1400" noProof="0" dirty="0" smtClean="0"/>
            <a:t>people</a:t>
          </a:r>
          <a:r>
            <a:rPr lang="tr-TR" sz="1400" noProof="0" dirty="0" smtClean="0"/>
            <a:t> </a:t>
          </a:r>
          <a:r>
            <a:rPr lang="en-US" sz="1400" dirty="0" smtClean="0"/>
            <a:t>who have no social security from any formal institution, who are not receiving any regular pension from these formal institutions</a:t>
          </a:r>
          <a:r>
            <a:rPr lang="tr-TR" sz="1400" dirty="0" smtClean="0"/>
            <a:t>.</a:t>
          </a:r>
          <a:endParaRPr lang="tr-TR" sz="1400" dirty="0"/>
        </a:p>
      </dgm:t>
    </dgm:pt>
    <dgm:pt modelId="{F9C94181-58CF-4163-B717-98C2F858A306}" type="parTrans" cxnId="{3C44A0A4-4643-4515-8C9D-B47038988640}">
      <dgm:prSet/>
      <dgm:spPr/>
      <dgm:t>
        <a:bodyPr/>
        <a:lstStyle/>
        <a:p>
          <a:endParaRPr lang="tr-TR"/>
        </a:p>
      </dgm:t>
    </dgm:pt>
    <dgm:pt modelId="{452A967A-4BDB-48F5-BE5C-A5069E4EB88F}" type="sibTrans" cxnId="{3C44A0A4-4643-4515-8C9D-B47038988640}">
      <dgm:prSet/>
      <dgm:spPr/>
      <dgm:t>
        <a:bodyPr/>
        <a:lstStyle/>
        <a:p>
          <a:endParaRPr lang="tr-TR"/>
        </a:p>
      </dgm:t>
    </dgm:pt>
    <dgm:pt modelId="{83AF4AEB-A9D5-4333-9815-A7B6CBBFBF86}" type="pres">
      <dgm:prSet presAssocID="{C5A36E2B-07C1-4349-BBB4-9554A53AA5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84602F-3A4A-46B4-9096-06CE03A89ECB}" type="pres">
      <dgm:prSet presAssocID="{463A631F-8586-482C-93B6-CACB4FDF02FD}" presName="linNode" presStyleCnt="0"/>
      <dgm:spPr/>
      <dgm:t>
        <a:bodyPr/>
        <a:lstStyle/>
        <a:p>
          <a:endParaRPr lang="tr-TR"/>
        </a:p>
      </dgm:t>
    </dgm:pt>
    <dgm:pt modelId="{5C3C0D56-AAE7-4427-B0CF-DE0B342BC281}" type="pres">
      <dgm:prSet presAssocID="{463A631F-8586-482C-93B6-CACB4FDF02F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FE0B69-15AD-4D93-ACAC-3AED9C2AE8D2}" type="pres">
      <dgm:prSet presAssocID="{463A631F-8586-482C-93B6-CACB4FDF02FD}" presName="descendantText" presStyleLbl="alignAccFollowNode1" presStyleIdx="0" presStyleCnt="6" custScaleX="178970" custLinFactNeighborX="-1616" custLinFactNeighborY="17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ED573C-6A72-4863-B8C3-B24C30E71F19}" type="pres">
      <dgm:prSet presAssocID="{8A8E05ED-00BC-4652-8683-B57FE9A5F6CD}" presName="sp" presStyleCnt="0"/>
      <dgm:spPr/>
      <dgm:t>
        <a:bodyPr/>
        <a:lstStyle/>
        <a:p>
          <a:endParaRPr lang="tr-TR"/>
        </a:p>
      </dgm:t>
    </dgm:pt>
    <dgm:pt modelId="{1445082E-EDC1-4822-ACC2-E716C69802EB}" type="pres">
      <dgm:prSet presAssocID="{652E99B1-E618-45C7-86B2-42075F9E1633}" presName="linNode" presStyleCnt="0"/>
      <dgm:spPr/>
      <dgm:t>
        <a:bodyPr/>
        <a:lstStyle/>
        <a:p>
          <a:endParaRPr lang="tr-TR"/>
        </a:p>
      </dgm:t>
    </dgm:pt>
    <dgm:pt modelId="{116B1F4F-9F3C-43B5-BBD4-E2A842C5E389}" type="pres">
      <dgm:prSet presAssocID="{652E99B1-E618-45C7-86B2-42075F9E163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4EA1C3-7D8D-4CAD-9B25-F38E2546870D}" type="pres">
      <dgm:prSet presAssocID="{652E99B1-E618-45C7-86B2-42075F9E1633}" presName="descendantText" presStyleLbl="alignAccFollowNode1" presStyleIdx="1" presStyleCnt="6" custScaleX="1749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F40A21-5B75-4532-9F6D-B2EE62DE48EC}" type="pres">
      <dgm:prSet presAssocID="{3DE41EC8-81DB-4642-8722-2EE018B8CC62}" presName="sp" presStyleCnt="0"/>
      <dgm:spPr/>
      <dgm:t>
        <a:bodyPr/>
        <a:lstStyle/>
        <a:p>
          <a:endParaRPr lang="tr-TR"/>
        </a:p>
      </dgm:t>
    </dgm:pt>
    <dgm:pt modelId="{294EACC9-6F08-4E87-951B-CB9AD9237694}" type="pres">
      <dgm:prSet presAssocID="{5909BCCF-EB19-43D7-BA62-C1E6A89FEAAB}" presName="linNode" presStyleCnt="0"/>
      <dgm:spPr/>
      <dgm:t>
        <a:bodyPr/>
        <a:lstStyle/>
        <a:p>
          <a:endParaRPr lang="tr-TR"/>
        </a:p>
      </dgm:t>
    </dgm:pt>
    <dgm:pt modelId="{E618CE53-5FF5-41B7-9990-737700679F4B}" type="pres">
      <dgm:prSet presAssocID="{5909BCCF-EB19-43D7-BA62-C1E6A89FEAA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A9F155-2D22-4BD8-A2B2-35DAEA7959C8}" type="pres">
      <dgm:prSet presAssocID="{5909BCCF-EB19-43D7-BA62-C1E6A89FEAAB}" presName="descendantText" presStyleLbl="alignAccFollowNode1" presStyleIdx="2" presStyleCnt="6" custScaleX="1749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CFCBF2-F47B-48E1-9581-53C61464F96B}" type="pres">
      <dgm:prSet presAssocID="{97392E1A-F078-4BB2-9467-5B01EB56CB57}" presName="sp" presStyleCnt="0"/>
      <dgm:spPr/>
      <dgm:t>
        <a:bodyPr/>
        <a:lstStyle/>
        <a:p>
          <a:endParaRPr lang="tr-TR"/>
        </a:p>
      </dgm:t>
    </dgm:pt>
    <dgm:pt modelId="{04FB5A2A-F3AB-4D96-97CA-DA9920E0E126}" type="pres">
      <dgm:prSet presAssocID="{E49FB018-AB21-4B85-AC02-409C62DE2C4B}" presName="linNode" presStyleCnt="0"/>
      <dgm:spPr/>
      <dgm:t>
        <a:bodyPr/>
        <a:lstStyle/>
        <a:p>
          <a:endParaRPr lang="tr-TR"/>
        </a:p>
      </dgm:t>
    </dgm:pt>
    <dgm:pt modelId="{3659E233-FE57-43BC-B056-8BBC9726DB27}" type="pres">
      <dgm:prSet presAssocID="{E49FB018-AB21-4B85-AC02-409C62DE2C4B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9A28BE-4DF9-46D1-A8DC-0057040AD86E}" type="pres">
      <dgm:prSet presAssocID="{E49FB018-AB21-4B85-AC02-409C62DE2C4B}" presName="descendantText" presStyleLbl="alignAccFollowNode1" presStyleIdx="3" presStyleCnt="6" custScaleX="1790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20C0C4-897B-42B6-A6CA-658781D6DEC8}" type="pres">
      <dgm:prSet presAssocID="{9598493F-2120-4104-9C9F-14F7675E4BAC}" presName="sp" presStyleCnt="0"/>
      <dgm:spPr/>
      <dgm:t>
        <a:bodyPr/>
        <a:lstStyle/>
        <a:p>
          <a:endParaRPr lang="tr-TR"/>
        </a:p>
      </dgm:t>
    </dgm:pt>
    <dgm:pt modelId="{72EB18D6-2259-4783-8E72-FE51101EAB79}" type="pres">
      <dgm:prSet presAssocID="{DF440D8B-2BD9-48F2-9EFC-C6425E44F282}" presName="linNode" presStyleCnt="0"/>
      <dgm:spPr/>
      <dgm:t>
        <a:bodyPr/>
        <a:lstStyle/>
        <a:p>
          <a:endParaRPr lang="tr-TR"/>
        </a:p>
      </dgm:t>
    </dgm:pt>
    <dgm:pt modelId="{92F77CC7-FA08-4884-810F-B270C8BB862F}" type="pres">
      <dgm:prSet presAssocID="{DF440D8B-2BD9-48F2-9EFC-C6425E44F282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0EE12E-D7A6-4675-8EFD-01AA1AA32273}" type="pres">
      <dgm:prSet presAssocID="{DF440D8B-2BD9-48F2-9EFC-C6425E44F282}" presName="descendantText" presStyleLbl="alignAccFollowNode1" presStyleIdx="4" presStyleCnt="6" custScaleX="1786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8EC1FA-5ACD-413C-A579-8FC2FBFB5CE5}" type="pres">
      <dgm:prSet presAssocID="{D3162F92-F2E9-4A02-978B-D5823073EC2D}" presName="sp" presStyleCnt="0"/>
      <dgm:spPr/>
      <dgm:t>
        <a:bodyPr/>
        <a:lstStyle/>
        <a:p>
          <a:endParaRPr lang="tr-TR"/>
        </a:p>
      </dgm:t>
    </dgm:pt>
    <dgm:pt modelId="{376FF0E9-9389-4FB4-B8D5-B67BCAB23D57}" type="pres">
      <dgm:prSet presAssocID="{00E7A769-8B2F-489A-AB87-B16580FCFACF}" presName="linNode" presStyleCnt="0"/>
      <dgm:spPr/>
      <dgm:t>
        <a:bodyPr/>
        <a:lstStyle/>
        <a:p>
          <a:endParaRPr lang="tr-TR"/>
        </a:p>
      </dgm:t>
    </dgm:pt>
    <dgm:pt modelId="{D5486FF0-73BF-4903-B7DF-7ED7A2955468}" type="pres">
      <dgm:prSet presAssocID="{00E7A769-8B2F-489A-AB87-B16580FCFACF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70003D-B7AD-4C1F-B5B5-44BA744B3007}" type="pres">
      <dgm:prSet presAssocID="{00E7A769-8B2F-489A-AB87-B16580FCFACF}" presName="descendantText" presStyleLbl="alignAccFollowNode1" presStyleIdx="5" presStyleCnt="6" custScaleX="1749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228C0E-F35D-4CC0-ABEC-229F74CA9558}" srcId="{C5A36E2B-07C1-4349-BBB4-9554A53AA539}" destId="{5909BCCF-EB19-43D7-BA62-C1E6A89FEAAB}" srcOrd="2" destOrd="0" parTransId="{E32979C7-78CA-40CE-9C0F-A6C1E406CEDA}" sibTransId="{97392E1A-F078-4BB2-9467-5B01EB56CB57}"/>
    <dgm:cxn modelId="{E197B9C6-942D-4311-BB25-A37A482B7FD8}" srcId="{DF440D8B-2BD9-48F2-9EFC-C6425E44F282}" destId="{1E03141F-B523-4941-ADE6-5CFCE639FFF5}" srcOrd="0" destOrd="0" parTransId="{7B697B17-912E-4189-B23B-CFBFFBC02E5F}" sibTransId="{827FA37D-765A-4939-A18E-D96273CFA147}"/>
    <dgm:cxn modelId="{765962B2-1258-4BB9-B98A-E8BCE2E1EEA5}" srcId="{5909BCCF-EB19-43D7-BA62-C1E6A89FEAAB}" destId="{BF84C3E7-5553-4DF3-8138-679EDE871763}" srcOrd="0" destOrd="0" parTransId="{F6F4DB28-DEA4-4EE9-B22C-81A09BF4C9C1}" sibTransId="{CDFF989E-9E63-4480-96A4-D83136F2F7C7}"/>
    <dgm:cxn modelId="{3C44A0A4-4643-4515-8C9D-B47038988640}" srcId="{463A631F-8586-482C-93B6-CACB4FDF02FD}" destId="{EE132B82-B9ED-4ADA-A678-190CD5B312A5}" srcOrd="0" destOrd="0" parTransId="{F9C94181-58CF-4163-B717-98C2F858A306}" sibTransId="{452A967A-4BDB-48F5-BE5C-A5069E4EB88F}"/>
    <dgm:cxn modelId="{F8FCA9B7-B457-403D-81A7-5E287E4A2097}" type="presOf" srcId="{DF440D8B-2BD9-48F2-9EFC-C6425E44F282}" destId="{92F77CC7-FA08-4884-810F-B270C8BB862F}" srcOrd="0" destOrd="0" presId="urn:microsoft.com/office/officeart/2005/8/layout/vList5"/>
    <dgm:cxn modelId="{334B74E1-A64C-48BE-87EC-266B592EEEB1}" type="presOf" srcId="{54A604BC-D2EF-4D20-8EEC-FFB8CDA6DF17}" destId="{8C70003D-B7AD-4C1F-B5B5-44BA744B3007}" srcOrd="0" destOrd="0" presId="urn:microsoft.com/office/officeart/2005/8/layout/vList5"/>
    <dgm:cxn modelId="{3FA89330-3435-4CFE-BF25-76CF704AE0DE}" type="presOf" srcId="{5909BCCF-EB19-43D7-BA62-C1E6A89FEAAB}" destId="{E618CE53-5FF5-41B7-9990-737700679F4B}" srcOrd="0" destOrd="0" presId="urn:microsoft.com/office/officeart/2005/8/layout/vList5"/>
    <dgm:cxn modelId="{AC408D30-5AE4-4E63-98CF-E7B8D7CEEBBE}" type="presOf" srcId="{C5A36E2B-07C1-4349-BBB4-9554A53AA539}" destId="{83AF4AEB-A9D5-4333-9815-A7B6CBBFBF86}" srcOrd="0" destOrd="0" presId="urn:microsoft.com/office/officeart/2005/8/layout/vList5"/>
    <dgm:cxn modelId="{A3D303AE-9982-423F-BA52-C7AF2ED2149C}" srcId="{C5A36E2B-07C1-4349-BBB4-9554A53AA539}" destId="{652E99B1-E618-45C7-86B2-42075F9E1633}" srcOrd="1" destOrd="0" parTransId="{BF8927FF-5C94-4631-909D-FD42D2FE9D7B}" sibTransId="{3DE41EC8-81DB-4642-8722-2EE018B8CC62}"/>
    <dgm:cxn modelId="{3CDEC52E-800C-49E9-8616-26C3D1FE944A}" srcId="{C5A36E2B-07C1-4349-BBB4-9554A53AA539}" destId="{E49FB018-AB21-4B85-AC02-409C62DE2C4B}" srcOrd="3" destOrd="0" parTransId="{ABBDFAD2-8E0A-43F0-9940-281DD9EDA714}" sibTransId="{9598493F-2120-4104-9C9F-14F7675E4BAC}"/>
    <dgm:cxn modelId="{B423CE95-A436-4CC1-923A-447A094C96C9}" srcId="{C5A36E2B-07C1-4349-BBB4-9554A53AA539}" destId="{00E7A769-8B2F-489A-AB87-B16580FCFACF}" srcOrd="5" destOrd="0" parTransId="{8AACFD83-7220-465C-9F01-D62F72BF2646}" sibTransId="{2F733EBF-0AD8-463F-A70F-E3FE8CF90FF2}"/>
    <dgm:cxn modelId="{CAC7B70E-43AF-4D0F-B3D3-614762AB0D3A}" type="presOf" srcId="{EE132B82-B9ED-4ADA-A678-190CD5B312A5}" destId="{55FE0B69-15AD-4D93-ACAC-3AED9C2AE8D2}" srcOrd="0" destOrd="0" presId="urn:microsoft.com/office/officeart/2005/8/layout/vList5"/>
    <dgm:cxn modelId="{92ED401E-E114-490E-827B-8D50A354F382}" srcId="{00E7A769-8B2F-489A-AB87-B16580FCFACF}" destId="{54A604BC-D2EF-4D20-8EEC-FFB8CDA6DF17}" srcOrd="0" destOrd="0" parTransId="{4869ED0D-AA9A-4EFC-8B04-585B921BE6E1}" sibTransId="{EC08FE3A-E191-44A4-ADCC-268363AF1F9C}"/>
    <dgm:cxn modelId="{E4F0759E-1148-4809-A5C4-FA432E6ACEA4}" type="presOf" srcId="{1E03141F-B523-4941-ADE6-5CFCE639FFF5}" destId="{0D0EE12E-D7A6-4675-8EFD-01AA1AA32273}" srcOrd="0" destOrd="0" presId="urn:microsoft.com/office/officeart/2005/8/layout/vList5"/>
    <dgm:cxn modelId="{65BD92B7-BC96-486E-A198-798AFBD5D552}" type="presOf" srcId="{E49FB018-AB21-4B85-AC02-409C62DE2C4B}" destId="{3659E233-FE57-43BC-B056-8BBC9726DB27}" srcOrd="0" destOrd="0" presId="urn:microsoft.com/office/officeart/2005/8/layout/vList5"/>
    <dgm:cxn modelId="{0FF719BE-7E87-4D1C-8798-47660BFDA0E1}" srcId="{E49FB018-AB21-4B85-AC02-409C62DE2C4B}" destId="{7793A334-9496-439C-A7A5-3A2EE7FA3233}" srcOrd="0" destOrd="0" parTransId="{47BC6BE4-1C4C-4E09-AFC8-91D3AD559A5C}" sibTransId="{62273612-5F9F-4AA5-A130-E8D316F9E7C4}"/>
    <dgm:cxn modelId="{F184023E-30E8-4BAB-86EB-0518865D6283}" type="presOf" srcId="{6860E6F9-A436-46F2-A1F1-1C35A9E2B08C}" destId="{BE4EA1C3-7D8D-4CAD-9B25-F38E2546870D}" srcOrd="0" destOrd="0" presId="urn:microsoft.com/office/officeart/2005/8/layout/vList5"/>
    <dgm:cxn modelId="{E5BB3F67-D38E-4211-8B8D-26E490AADF2E}" srcId="{C5A36E2B-07C1-4349-BBB4-9554A53AA539}" destId="{463A631F-8586-482C-93B6-CACB4FDF02FD}" srcOrd="0" destOrd="0" parTransId="{7B472CB2-8F06-464B-8DC4-1386713101D9}" sibTransId="{8A8E05ED-00BC-4652-8683-B57FE9A5F6CD}"/>
    <dgm:cxn modelId="{BDD5A679-E20E-430F-AEBF-82C7B5883480}" type="presOf" srcId="{BF84C3E7-5553-4DF3-8138-679EDE871763}" destId="{29A9F155-2D22-4BD8-A2B2-35DAEA7959C8}" srcOrd="0" destOrd="0" presId="urn:microsoft.com/office/officeart/2005/8/layout/vList5"/>
    <dgm:cxn modelId="{305BCAE9-EBD2-43EA-8283-E7D49FAEF4FB}" srcId="{652E99B1-E618-45C7-86B2-42075F9E1633}" destId="{6860E6F9-A436-46F2-A1F1-1C35A9E2B08C}" srcOrd="0" destOrd="0" parTransId="{0AF7FA90-50F0-4C47-97CB-8980CB28761C}" sibTransId="{5D05E07F-6985-4332-AB8A-CA5CE41C52B0}"/>
    <dgm:cxn modelId="{DF76C0E6-60C9-49CB-BF38-9D634DDFC542}" type="presOf" srcId="{00E7A769-8B2F-489A-AB87-B16580FCFACF}" destId="{D5486FF0-73BF-4903-B7DF-7ED7A2955468}" srcOrd="0" destOrd="0" presId="urn:microsoft.com/office/officeart/2005/8/layout/vList5"/>
    <dgm:cxn modelId="{B93CF079-08D7-4DAC-9A24-17625289564E}" type="presOf" srcId="{463A631F-8586-482C-93B6-CACB4FDF02FD}" destId="{5C3C0D56-AAE7-4427-B0CF-DE0B342BC281}" srcOrd="0" destOrd="0" presId="urn:microsoft.com/office/officeart/2005/8/layout/vList5"/>
    <dgm:cxn modelId="{AD51BBC2-5F7F-4101-B813-0875D5A0258D}" type="presOf" srcId="{652E99B1-E618-45C7-86B2-42075F9E1633}" destId="{116B1F4F-9F3C-43B5-BBD4-E2A842C5E389}" srcOrd="0" destOrd="0" presId="urn:microsoft.com/office/officeart/2005/8/layout/vList5"/>
    <dgm:cxn modelId="{DCBD8AAE-94D0-4FC9-A031-CE0ADD4CB597}" type="presOf" srcId="{7793A334-9496-439C-A7A5-3A2EE7FA3233}" destId="{AA9A28BE-4DF9-46D1-A8DC-0057040AD86E}" srcOrd="0" destOrd="0" presId="urn:microsoft.com/office/officeart/2005/8/layout/vList5"/>
    <dgm:cxn modelId="{281ABDB3-A8BA-4CDD-8D1B-A8A6E04BAF9C}" srcId="{C5A36E2B-07C1-4349-BBB4-9554A53AA539}" destId="{DF440D8B-2BD9-48F2-9EFC-C6425E44F282}" srcOrd="4" destOrd="0" parTransId="{B1F822B4-5753-4FDD-AF91-760609CDE3AD}" sibTransId="{D3162F92-F2E9-4A02-978B-D5823073EC2D}"/>
    <dgm:cxn modelId="{E76945EB-3528-416A-A2D1-06203FD716B3}" type="presParOf" srcId="{83AF4AEB-A9D5-4333-9815-A7B6CBBFBF86}" destId="{EB84602F-3A4A-46B4-9096-06CE03A89ECB}" srcOrd="0" destOrd="0" presId="urn:microsoft.com/office/officeart/2005/8/layout/vList5"/>
    <dgm:cxn modelId="{4D0A1CFF-7C4F-4C8F-8D4E-803C196DF995}" type="presParOf" srcId="{EB84602F-3A4A-46B4-9096-06CE03A89ECB}" destId="{5C3C0D56-AAE7-4427-B0CF-DE0B342BC281}" srcOrd="0" destOrd="0" presId="urn:microsoft.com/office/officeart/2005/8/layout/vList5"/>
    <dgm:cxn modelId="{CCFA3323-D7D3-4EC8-94C2-13C85CBA1726}" type="presParOf" srcId="{EB84602F-3A4A-46B4-9096-06CE03A89ECB}" destId="{55FE0B69-15AD-4D93-ACAC-3AED9C2AE8D2}" srcOrd="1" destOrd="0" presId="urn:microsoft.com/office/officeart/2005/8/layout/vList5"/>
    <dgm:cxn modelId="{A7F507B3-C4C4-4705-B7D4-44FCAB49B99F}" type="presParOf" srcId="{83AF4AEB-A9D5-4333-9815-A7B6CBBFBF86}" destId="{CDED573C-6A72-4863-B8C3-B24C30E71F19}" srcOrd="1" destOrd="0" presId="urn:microsoft.com/office/officeart/2005/8/layout/vList5"/>
    <dgm:cxn modelId="{B1DB5CD9-7159-4AAF-85E5-23A910E597D3}" type="presParOf" srcId="{83AF4AEB-A9D5-4333-9815-A7B6CBBFBF86}" destId="{1445082E-EDC1-4822-ACC2-E716C69802EB}" srcOrd="2" destOrd="0" presId="urn:microsoft.com/office/officeart/2005/8/layout/vList5"/>
    <dgm:cxn modelId="{D098FEDB-E42E-4D95-A1BE-ED79154FE723}" type="presParOf" srcId="{1445082E-EDC1-4822-ACC2-E716C69802EB}" destId="{116B1F4F-9F3C-43B5-BBD4-E2A842C5E389}" srcOrd="0" destOrd="0" presId="urn:microsoft.com/office/officeart/2005/8/layout/vList5"/>
    <dgm:cxn modelId="{6B7E0F47-323C-4854-B132-3D47DDB5FD0B}" type="presParOf" srcId="{1445082E-EDC1-4822-ACC2-E716C69802EB}" destId="{BE4EA1C3-7D8D-4CAD-9B25-F38E2546870D}" srcOrd="1" destOrd="0" presId="urn:microsoft.com/office/officeart/2005/8/layout/vList5"/>
    <dgm:cxn modelId="{7BC30247-5CC7-4F92-8EB0-DC1B0EDE087C}" type="presParOf" srcId="{83AF4AEB-A9D5-4333-9815-A7B6CBBFBF86}" destId="{53F40A21-5B75-4532-9F6D-B2EE62DE48EC}" srcOrd="3" destOrd="0" presId="urn:microsoft.com/office/officeart/2005/8/layout/vList5"/>
    <dgm:cxn modelId="{7C6F3B53-7B9B-4604-9884-D196F8117C56}" type="presParOf" srcId="{83AF4AEB-A9D5-4333-9815-A7B6CBBFBF86}" destId="{294EACC9-6F08-4E87-951B-CB9AD9237694}" srcOrd="4" destOrd="0" presId="urn:microsoft.com/office/officeart/2005/8/layout/vList5"/>
    <dgm:cxn modelId="{0523E125-4166-49A7-B73F-63D802269108}" type="presParOf" srcId="{294EACC9-6F08-4E87-951B-CB9AD9237694}" destId="{E618CE53-5FF5-41B7-9990-737700679F4B}" srcOrd="0" destOrd="0" presId="urn:microsoft.com/office/officeart/2005/8/layout/vList5"/>
    <dgm:cxn modelId="{4CAC20F6-FF3E-4C2D-9CBC-B94F62882DC7}" type="presParOf" srcId="{294EACC9-6F08-4E87-951B-CB9AD9237694}" destId="{29A9F155-2D22-4BD8-A2B2-35DAEA7959C8}" srcOrd="1" destOrd="0" presId="urn:microsoft.com/office/officeart/2005/8/layout/vList5"/>
    <dgm:cxn modelId="{1EFB18CD-5972-4B4F-9CB2-911959A97142}" type="presParOf" srcId="{83AF4AEB-A9D5-4333-9815-A7B6CBBFBF86}" destId="{A8CFCBF2-F47B-48E1-9581-53C61464F96B}" srcOrd="5" destOrd="0" presId="urn:microsoft.com/office/officeart/2005/8/layout/vList5"/>
    <dgm:cxn modelId="{097D1C21-088C-4C9C-9BE6-ED8291131526}" type="presParOf" srcId="{83AF4AEB-A9D5-4333-9815-A7B6CBBFBF86}" destId="{04FB5A2A-F3AB-4D96-97CA-DA9920E0E126}" srcOrd="6" destOrd="0" presId="urn:microsoft.com/office/officeart/2005/8/layout/vList5"/>
    <dgm:cxn modelId="{3EF66CCD-B200-4DB0-A827-9DD2D9D80CBE}" type="presParOf" srcId="{04FB5A2A-F3AB-4D96-97CA-DA9920E0E126}" destId="{3659E233-FE57-43BC-B056-8BBC9726DB27}" srcOrd="0" destOrd="0" presId="urn:microsoft.com/office/officeart/2005/8/layout/vList5"/>
    <dgm:cxn modelId="{A416A2B9-3D05-498A-B400-F8C74A880102}" type="presParOf" srcId="{04FB5A2A-F3AB-4D96-97CA-DA9920E0E126}" destId="{AA9A28BE-4DF9-46D1-A8DC-0057040AD86E}" srcOrd="1" destOrd="0" presId="urn:microsoft.com/office/officeart/2005/8/layout/vList5"/>
    <dgm:cxn modelId="{39AE9376-05DD-4946-B88E-F35EB3446643}" type="presParOf" srcId="{83AF4AEB-A9D5-4333-9815-A7B6CBBFBF86}" destId="{9820C0C4-897B-42B6-A6CA-658781D6DEC8}" srcOrd="7" destOrd="0" presId="urn:microsoft.com/office/officeart/2005/8/layout/vList5"/>
    <dgm:cxn modelId="{13FF5A9E-91ED-4851-9180-9FE1FAF67F1E}" type="presParOf" srcId="{83AF4AEB-A9D5-4333-9815-A7B6CBBFBF86}" destId="{72EB18D6-2259-4783-8E72-FE51101EAB79}" srcOrd="8" destOrd="0" presId="urn:microsoft.com/office/officeart/2005/8/layout/vList5"/>
    <dgm:cxn modelId="{22E0001B-5492-4E5E-AA60-94A39C17C1EE}" type="presParOf" srcId="{72EB18D6-2259-4783-8E72-FE51101EAB79}" destId="{92F77CC7-FA08-4884-810F-B270C8BB862F}" srcOrd="0" destOrd="0" presId="urn:microsoft.com/office/officeart/2005/8/layout/vList5"/>
    <dgm:cxn modelId="{88CA1B93-443E-4340-B3F5-27F6541FC12B}" type="presParOf" srcId="{72EB18D6-2259-4783-8E72-FE51101EAB79}" destId="{0D0EE12E-D7A6-4675-8EFD-01AA1AA32273}" srcOrd="1" destOrd="0" presId="urn:microsoft.com/office/officeart/2005/8/layout/vList5"/>
    <dgm:cxn modelId="{EA8846D5-EF38-4AF5-95D6-A078B3E86BE2}" type="presParOf" srcId="{83AF4AEB-A9D5-4333-9815-A7B6CBBFBF86}" destId="{288EC1FA-5ACD-413C-A579-8FC2FBFB5CE5}" srcOrd="9" destOrd="0" presId="urn:microsoft.com/office/officeart/2005/8/layout/vList5"/>
    <dgm:cxn modelId="{4609F0BC-53CE-46A9-BF91-70356BA473CE}" type="presParOf" srcId="{83AF4AEB-A9D5-4333-9815-A7B6CBBFBF86}" destId="{376FF0E9-9389-4FB4-B8D5-B67BCAB23D57}" srcOrd="10" destOrd="0" presId="urn:microsoft.com/office/officeart/2005/8/layout/vList5"/>
    <dgm:cxn modelId="{58831DB7-1A65-43A0-963B-552D21207DC4}" type="presParOf" srcId="{376FF0E9-9389-4FB4-B8D5-B67BCAB23D57}" destId="{D5486FF0-73BF-4903-B7DF-7ED7A2955468}" srcOrd="0" destOrd="0" presId="urn:microsoft.com/office/officeart/2005/8/layout/vList5"/>
    <dgm:cxn modelId="{A94E92BC-9634-489B-BC6B-32A7DFE5FF5E}" type="presParOf" srcId="{376FF0E9-9389-4FB4-B8D5-B67BCAB23D57}" destId="{8C70003D-B7AD-4C1F-B5B5-44BA744B30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21A0A8-FA3C-4228-AD5E-8F5FA85CF6B6}" type="doc">
      <dgm:prSet loTypeId="urn:microsoft.com/office/officeart/2005/8/layout/pyramid1" loCatId="pyramid" qsTypeId="urn:microsoft.com/office/officeart/2005/8/quickstyle/simple2" qsCatId="simple" csTypeId="urn:microsoft.com/office/officeart/2005/8/colors/colorful4" csCatId="colorful" phldr="1"/>
      <dgm:spPr/>
    </dgm:pt>
    <dgm:pt modelId="{D8914C95-9E90-45BD-8747-F59A0AF58C19}">
      <dgm:prSet phldrT="[Metin]" custT="1"/>
      <dgm:spPr/>
      <dgm:t>
        <a:bodyPr/>
        <a:lstStyle/>
        <a:p>
          <a:r>
            <a:rPr lang="en-US" sz="3200" b="1" dirty="0" smtClean="0"/>
            <a:t>Mid-term:</a:t>
          </a:r>
          <a:endParaRPr lang="en-US" sz="3200" dirty="0"/>
        </a:p>
      </dgm:t>
    </dgm:pt>
    <dgm:pt modelId="{61DB44BD-680C-47DD-92D5-D2D7F9439A83}" type="parTrans" cxnId="{61C2AAF7-375F-4A2D-B8E3-1F2194D587DE}">
      <dgm:prSet/>
      <dgm:spPr/>
      <dgm:t>
        <a:bodyPr/>
        <a:lstStyle/>
        <a:p>
          <a:endParaRPr lang="en-US" sz="1400"/>
        </a:p>
      </dgm:t>
    </dgm:pt>
    <dgm:pt modelId="{479BF90D-876F-422C-99BC-4AE5548466F3}" type="sibTrans" cxnId="{61C2AAF7-375F-4A2D-B8E3-1F2194D587DE}">
      <dgm:prSet/>
      <dgm:spPr/>
      <dgm:t>
        <a:bodyPr/>
        <a:lstStyle/>
        <a:p>
          <a:endParaRPr lang="en-US" sz="1400"/>
        </a:p>
      </dgm:t>
    </dgm:pt>
    <dgm:pt modelId="{A3F87D17-0E5B-404D-808F-DA5D55986ED6}">
      <dgm:prSet phldrT="[Metin]" custT="1"/>
      <dgm:spPr/>
      <dgm:t>
        <a:bodyPr/>
        <a:lstStyle/>
        <a:p>
          <a:r>
            <a:rPr lang="en-US" sz="3200" b="1" dirty="0" smtClean="0"/>
            <a:t>Overall objective</a:t>
          </a:r>
          <a:endParaRPr lang="en-US" sz="3200" dirty="0"/>
        </a:p>
      </dgm:t>
    </dgm:pt>
    <dgm:pt modelId="{6C7ED52A-75D8-484A-8662-62B839FC05A5}" type="parTrans" cxnId="{21FD529C-F6D0-439F-81A7-D2F97ECDCFFB}">
      <dgm:prSet/>
      <dgm:spPr/>
      <dgm:t>
        <a:bodyPr/>
        <a:lstStyle/>
        <a:p>
          <a:endParaRPr lang="en-US" sz="1400"/>
        </a:p>
      </dgm:t>
    </dgm:pt>
    <dgm:pt modelId="{2A8B9E9D-5A0B-4907-99DD-9125B7D7D0EA}" type="sibTrans" cxnId="{21FD529C-F6D0-439F-81A7-D2F97ECDCFFB}">
      <dgm:prSet/>
      <dgm:spPr/>
      <dgm:t>
        <a:bodyPr/>
        <a:lstStyle/>
        <a:p>
          <a:endParaRPr lang="en-US" sz="1400"/>
        </a:p>
      </dgm:t>
    </dgm:pt>
    <dgm:pt modelId="{FC801D17-6CCE-42EE-A6AE-F24258B81752}">
      <dgm:prSet custT="1"/>
      <dgm:spPr>
        <a:solidFill>
          <a:schemeClr val="accent3"/>
        </a:solidFill>
      </dgm:spPr>
      <dgm:t>
        <a:bodyPr/>
        <a:lstStyle/>
        <a:p>
          <a:r>
            <a:rPr lang="en-US" sz="3200" b="1" dirty="0" smtClean="0"/>
            <a:t>Short-term: </a:t>
          </a:r>
          <a:endParaRPr lang="en-US" sz="3200" dirty="0"/>
        </a:p>
      </dgm:t>
    </dgm:pt>
    <dgm:pt modelId="{01B71DF9-AC31-47C7-B5E7-7C4187DDA41C}" type="parTrans" cxnId="{75176795-3257-4354-9D5F-72668D41F12C}">
      <dgm:prSet/>
      <dgm:spPr/>
      <dgm:t>
        <a:bodyPr/>
        <a:lstStyle/>
        <a:p>
          <a:endParaRPr lang="en-US" sz="1400"/>
        </a:p>
      </dgm:t>
    </dgm:pt>
    <dgm:pt modelId="{99530153-4512-4F67-BEE6-BA749A68496F}" type="sibTrans" cxnId="{75176795-3257-4354-9D5F-72668D41F12C}">
      <dgm:prSet/>
      <dgm:spPr/>
      <dgm:t>
        <a:bodyPr/>
        <a:lstStyle/>
        <a:p>
          <a:endParaRPr lang="en-US" sz="1400"/>
        </a:p>
      </dgm:t>
    </dgm:pt>
    <dgm:pt modelId="{7BADB6C0-5A54-4718-A3A0-D0E45B3F898A}" type="pres">
      <dgm:prSet presAssocID="{6521A0A8-FA3C-4228-AD5E-8F5FA85CF6B6}" presName="Name0" presStyleCnt="0">
        <dgm:presLayoutVars>
          <dgm:dir/>
          <dgm:animLvl val="lvl"/>
          <dgm:resizeHandles val="exact"/>
        </dgm:presLayoutVars>
      </dgm:prSet>
      <dgm:spPr/>
    </dgm:pt>
    <dgm:pt modelId="{80525CF4-32B1-4E9A-AFEB-2CDE50663C10}" type="pres">
      <dgm:prSet presAssocID="{FC801D17-6CCE-42EE-A6AE-F24258B81752}" presName="Name8" presStyleCnt="0"/>
      <dgm:spPr/>
    </dgm:pt>
    <dgm:pt modelId="{D24E504B-E592-431C-9066-214C884E4DF8}" type="pres">
      <dgm:prSet presAssocID="{FC801D17-6CCE-42EE-A6AE-F24258B81752}" presName="level" presStyleLbl="node1" presStyleIdx="0" presStyleCnt="3" custScaleX="104483" custScaleY="9648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27E0F-326E-497F-8DCB-20BCB83B76F3}" type="pres">
      <dgm:prSet presAssocID="{FC801D17-6CCE-42EE-A6AE-F24258B817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77FE3-94FA-4A60-9691-81779976AAF5}" type="pres">
      <dgm:prSet presAssocID="{D8914C95-9E90-45BD-8747-F59A0AF58C19}" presName="Name8" presStyleCnt="0"/>
      <dgm:spPr/>
    </dgm:pt>
    <dgm:pt modelId="{0A58C3B5-DBB2-462E-BCEA-7DBB0F5F9B8C}" type="pres">
      <dgm:prSet presAssocID="{D8914C95-9E90-45BD-8747-F59A0AF58C19}" presName="level" presStyleLbl="node1" presStyleIdx="1" presStyleCnt="3" custScaleX="102171" custScaleY="976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31DADB-7CF6-4D85-B6CA-FBA12275B1C7}" type="pres">
      <dgm:prSet presAssocID="{D8914C95-9E90-45BD-8747-F59A0AF58C1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2E119-8828-47F7-85A3-9185AD6E03F4}" type="pres">
      <dgm:prSet presAssocID="{A3F87D17-0E5B-404D-808F-DA5D55986ED6}" presName="Name8" presStyleCnt="0"/>
      <dgm:spPr/>
    </dgm:pt>
    <dgm:pt modelId="{450CCED7-221C-443E-915F-22A3B2D622D8}" type="pres">
      <dgm:prSet presAssocID="{A3F87D17-0E5B-404D-808F-DA5D55986ED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338FC-73C8-46C1-9F99-47754F689356}" type="pres">
      <dgm:prSet presAssocID="{A3F87D17-0E5B-404D-808F-DA5D55986E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FD529C-F6D0-439F-81A7-D2F97ECDCFFB}" srcId="{6521A0A8-FA3C-4228-AD5E-8F5FA85CF6B6}" destId="{A3F87D17-0E5B-404D-808F-DA5D55986ED6}" srcOrd="2" destOrd="0" parTransId="{6C7ED52A-75D8-484A-8662-62B839FC05A5}" sibTransId="{2A8B9E9D-5A0B-4907-99DD-9125B7D7D0EA}"/>
    <dgm:cxn modelId="{A7A4BD5C-1754-4636-BA60-7E2B1CBD2296}" type="presOf" srcId="{FC801D17-6CCE-42EE-A6AE-F24258B81752}" destId="{83127E0F-326E-497F-8DCB-20BCB83B76F3}" srcOrd="1" destOrd="0" presId="urn:microsoft.com/office/officeart/2005/8/layout/pyramid1"/>
    <dgm:cxn modelId="{FD20EF43-67E3-478D-A833-601AE95544AF}" type="presOf" srcId="{D8914C95-9E90-45BD-8747-F59A0AF58C19}" destId="{0431DADB-7CF6-4D85-B6CA-FBA12275B1C7}" srcOrd="1" destOrd="0" presId="urn:microsoft.com/office/officeart/2005/8/layout/pyramid1"/>
    <dgm:cxn modelId="{F9372DE4-6B7F-4E2B-8B99-2A5EBF985281}" type="presOf" srcId="{A3F87D17-0E5B-404D-808F-DA5D55986ED6}" destId="{450CCED7-221C-443E-915F-22A3B2D622D8}" srcOrd="0" destOrd="0" presId="urn:microsoft.com/office/officeart/2005/8/layout/pyramid1"/>
    <dgm:cxn modelId="{D732F784-DF62-4C6F-962B-C0CE8B24ECE1}" type="presOf" srcId="{6521A0A8-FA3C-4228-AD5E-8F5FA85CF6B6}" destId="{7BADB6C0-5A54-4718-A3A0-D0E45B3F898A}" srcOrd="0" destOrd="0" presId="urn:microsoft.com/office/officeart/2005/8/layout/pyramid1"/>
    <dgm:cxn modelId="{007B180D-43A4-4053-B748-93206AAB00DF}" type="presOf" srcId="{D8914C95-9E90-45BD-8747-F59A0AF58C19}" destId="{0A58C3B5-DBB2-462E-BCEA-7DBB0F5F9B8C}" srcOrd="0" destOrd="0" presId="urn:microsoft.com/office/officeart/2005/8/layout/pyramid1"/>
    <dgm:cxn modelId="{61C2AAF7-375F-4A2D-B8E3-1F2194D587DE}" srcId="{6521A0A8-FA3C-4228-AD5E-8F5FA85CF6B6}" destId="{D8914C95-9E90-45BD-8747-F59A0AF58C19}" srcOrd="1" destOrd="0" parTransId="{61DB44BD-680C-47DD-92D5-D2D7F9439A83}" sibTransId="{479BF90D-876F-422C-99BC-4AE5548466F3}"/>
    <dgm:cxn modelId="{6D2F2F05-F313-437D-9D8F-A13DCF8122A1}" type="presOf" srcId="{A3F87D17-0E5B-404D-808F-DA5D55986ED6}" destId="{256338FC-73C8-46C1-9F99-47754F689356}" srcOrd="1" destOrd="0" presId="urn:microsoft.com/office/officeart/2005/8/layout/pyramid1"/>
    <dgm:cxn modelId="{75176795-3257-4354-9D5F-72668D41F12C}" srcId="{6521A0A8-FA3C-4228-AD5E-8F5FA85CF6B6}" destId="{FC801D17-6CCE-42EE-A6AE-F24258B81752}" srcOrd="0" destOrd="0" parTransId="{01B71DF9-AC31-47C7-B5E7-7C4187DDA41C}" sibTransId="{99530153-4512-4F67-BEE6-BA749A68496F}"/>
    <dgm:cxn modelId="{893A6D40-A325-4C90-8FCB-48D436A6808E}" type="presOf" srcId="{FC801D17-6CCE-42EE-A6AE-F24258B81752}" destId="{D24E504B-E592-431C-9066-214C884E4DF8}" srcOrd="0" destOrd="0" presId="urn:microsoft.com/office/officeart/2005/8/layout/pyramid1"/>
    <dgm:cxn modelId="{A814BFE2-C56D-4111-8D8E-7E8D084D8BD7}" type="presParOf" srcId="{7BADB6C0-5A54-4718-A3A0-D0E45B3F898A}" destId="{80525CF4-32B1-4E9A-AFEB-2CDE50663C10}" srcOrd="0" destOrd="0" presId="urn:microsoft.com/office/officeart/2005/8/layout/pyramid1"/>
    <dgm:cxn modelId="{A7EDBE4F-3374-4BDD-9E52-BC7DB11ED04E}" type="presParOf" srcId="{80525CF4-32B1-4E9A-AFEB-2CDE50663C10}" destId="{D24E504B-E592-431C-9066-214C884E4DF8}" srcOrd="0" destOrd="0" presId="urn:microsoft.com/office/officeart/2005/8/layout/pyramid1"/>
    <dgm:cxn modelId="{887FE7A4-8AEF-499B-8137-DE9598B470F8}" type="presParOf" srcId="{80525CF4-32B1-4E9A-AFEB-2CDE50663C10}" destId="{83127E0F-326E-497F-8DCB-20BCB83B76F3}" srcOrd="1" destOrd="0" presId="urn:microsoft.com/office/officeart/2005/8/layout/pyramid1"/>
    <dgm:cxn modelId="{488F3757-F5C8-4174-AC85-1C872806F684}" type="presParOf" srcId="{7BADB6C0-5A54-4718-A3A0-D0E45B3F898A}" destId="{25977FE3-94FA-4A60-9691-81779976AAF5}" srcOrd="1" destOrd="0" presId="urn:microsoft.com/office/officeart/2005/8/layout/pyramid1"/>
    <dgm:cxn modelId="{3BF5B868-3E31-46EB-8A24-E38695C07EAE}" type="presParOf" srcId="{25977FE3-94FA-4A60-9691-81779976AAF5}" destId="{0A58C3B5-DBB2-462E-BCEA-7DBB0F5F9B8C}" srcOrd="0" destOrd="0" presId="urn:microsoft.com/office/officeart/2005/8/layout/pyramid1"/>
    <dgm:cxn modelId="{3E69F02F-18BC-4DFF-BFC9-18371859909A}" type="presParOf" srcId="{25977FE3-94FA-4A60-9691-81779976AAF5}" destId="{0431DADB-7CF6-4D85-B6CA-FBA12275B1C7}" srcOrd="1" destOrd="0" presId="urn:microsoft.com/office/officeart/2005/8/layout/pyramid1"/>
    <dgm:cxn modelId="{6931A9DF-BE96-4C22-BB28-6844328D81EA}" type="presParOf" srcId="{7BADB6C0-5A54-4718-A3A0-D0E45B3F898A}" destId="{1082E119-8828-47F7-85A3-9185AD6E03F4}" srcOrd="2" destOrd="0" presId="urn:microsoft.com/office/officeart/2005/8/layout/pyramid1"/>
    <dgm:cxn modelId="{C360B3CE-5122-41AF-9897-DE4A334111F3}" type="presParOf" srcId="{1082E119-8828-47F7-85A3-9185AD6E03F4}" destId="{450CCED7-221C-443E-915F-22A3B2D622D8}" srcOrd="0" destOrd="0" presId="urn:microsoft.com/office/officeart/2005/8/layout/pyramid1"/>
    <dgm:cxn modelId="{34FA54AD-55F8-4C9F-874C-65A45DB5112B}" type="presParOf" srcId="{1082E119-8828-47F7-85A3-9185AD6E03F4}" destId="{256338FC-73C8-46C1-9F99-47754F68935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D38F73-6241-46AB-BD48-F07146D4E642}" type="doc">
      <dgm:prSet loTypeId="urn:microsoft.com/office/officeart/2005/8/layout/funnel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4E2CDE-E9A3-423E-84B0-F8BD8D842591}">
      <dgm:prSet phldrT="[Metin]" custT="1"/>
      <dgm:spPr/>
      <dgm:t>
        <a:bodyPr/>
        <a:lstStyle/>
        <a:p>
          <a:r>
            <a:rPr lang="tr-TR" sz="1050" b="1" dirty="0" err="1" smtClean="0"/>
            <a:t>Giving</a:t>
          </a:r>
          <a:r>
            <a:rPr lang="tr-TR" sz="1050" b="1" dirty="0" smtClean="0"/>
            <a:t> </a:t>
          </a:r>
          <a:r>
            <a:rPr lang="tr-TR" sz="1050" b="1" dirty="0" err="1" smtClean="0"/>
            <a:t>birth</a:t>
          </a:r>
          <a:r>
            <a:rPr lang="tr-TR" sz="1050" b="1" dirty="0" smtClean="0"/>
            <a:t> in </a:t>
          </a:r>
          <a:r>
            <a:rPr lang="tr-TR" sz="1050" b="1" dirty="0" err="1" smtClean="0"/>
            <a:t>hospital</a:t>
          </a:r>
          <a:endParaRPr lang="en-US" sz="1050" b="1" dirty="0"/>
        </a:p>
      </dgm:t>
    </dgm:pt>
    <dgm:pt modelId="{D531E90F-73D5-4BA4-9D7A-02CABEFCD1C7}" type="parTrans" cxnId="{7E71BF8C-9CA6-4A24-99C1-66133A1E2320}">
      <dgm:prSet/>
      <dgm:spPr/>
      <dgm:t>
        <a:bodyPr/>
        <a:lstStyle/>
        <a:p>
          <a:endParaRPr lang="en-US" sz="2400"/>
        </a:p>
      </dgm:t>
    </dgm:pt>
    <dgm:pt modelId="{2D9B0BB3-3B26-42EB-9DB2-A0D9A3B8730C}" type="sibTrans" cxnId="{7E71BF8C-9CA6-4A24-99C1-66133A1E2320}">
      <dgm:prSet/>
      <dgm:spPr/>
      <dgm:t>
        <a:bodyPr/>
        <a:lstStyle/>
        <a:p>
          <a:endParaRPr lang="en-US" sz="2400"/>
        </a:p>
      </dgm:t>
    </dgm:pt>
    <dgm:pt modelId="{9EF24559-5B84-4149-80AA-C7E4353B4F24}">
      <dgm:prSet phldrT="[Metin]" custT="1"/>
      <dgm:spPr/>
      <dgm:t>
        <a:bodyPr/>
        <a:lstStyle/>
        <a:p>
          <a:r>
            <a:rPr lang="en-US" sz="1050" b="1" dirty="0" smtClean="0"/>
            <a:t>Regular visits to health centers</a:t>
          </a:r>
          <a:r>
            <a:rPr lang="tr-TR" sz="1050" b="1" dirty="0" smtClean="0"/>
            <a:t> in </a:t>
          </a:r>
          <a:r>
            <a:rPr lang="tr-TR" sz="1050" b="1" dirty="0" err="1" smtClean="0"/>
            <a:t>pregnancy</a:t>
          </a:r>
          <a:endParaRPr lang="en-US" sz="1050" b="1" dirty="0"/>
        </a:p>
      </dgm:t>
    </dgm:pt>
    <dgm:pt modelId="{3656762D-9650-405E-BFBD-79B0DA89C603}" type="parTrans" cxnId="{E0EEF96F-B931-4611-BA36-3078154575DF}">
      <dgm:prSet/>
      <dgm:spPr/>
      <dgm:t>
        <a:bodyPr/>
        <a:lstStyle/>
        <a:p>
          <a:endParaRPr lang="en-US" sz="2400"/>
        </a:p>
      </dgm:t>
    </dgm:pt>
    <dgm:pt modelId="{3C2625A4-8069-4E6A-B733-91DF995DD558}" type="sibTrans" cxnId="{E0EEF96F-B931-4611-BA36-3078154575DF}">
      <dgm:prSet/>
      <dgm:spPr/>
      <dgm:t>
        <a:bodyPr/>
        <a:lstStyle/>
        <a:p>
          <a:endParaRPr lang="en-US" sz="2400"/>
        </a:p>
      </dgm:t>
    </dgm:pt>
    <dgm:pt modelId="{704324C0-53B3-4467-B16B-507302EF485C}">
      <dgm:prSet phldrT="[Metin]" custT="1"/>
      <dgm:spPr/>
      <dgm:t>
        <a:bodyPr/>
        <a:lstStyle/>
        <a:p>
          <a:r>
            <a:rPr lang="tr-TR" sz="1050" b="1" dirty="0" err="1" smtClean="0"/>
            <a:t>Regular</a:t>
          </a:r>
          <a:r>
            <a:rPr lang="tr-TR" sz="1050" b="1" dirty="0" smtClean="0"/>
            <a:t> </a:t>
          </a:r>
          <a:r>
            <a:rPr lang="tr-TR" sz="1050" b="1" dirty="0" err="1" smtClean="0"/>
            <a:t>visits</a:t>
          </a:r>
          <a:r>
            <a:rPr lang="tr-TR" sz="1050" b="1" dirty="0" smtClean="0"/>
            <a:t> </a:t>
          </a:r>
          <a:r>
            <a:rPr lang="tr-TR" sz="1050" b="1" dirty="0" err="1" smtClean="0"/>
            <a:t>to</a:t>
          </a:r>
          <a:r>
            <a:rPr lang="tr-TR" sz="1050" b="1" dirty="0" smtClean="0"/>
            <a:t> </a:t>
          </a:r>
          <a:r>
            <a:rPr lang="tr-TR" sz="1050" b="1" dirty="0" err="1" smtClean="0"/>
            <a:t>health</a:t>
          </a:r>
          <a:r>
            <a:rPr lang="tr-TR" sz="1050" b="1" dirty="0" smtClean="0"/>
            <a:t> </a:t>
          </a:r>
          <a:r>
            <a:rPr lang="tr-TR" sz="1050" b="1" dirty="0" err="1" smtClean="0"/>
            <a:t>cen</a:t>
          </a:r>
          <a:r>
            <a:rPr lang="tr-TR" sz="1050" b="1" dirty="0" smtClean="0"/>
            <a:t>. </a:t>
          </a:r>
          <a:r>
            <a:rPr lang="tr-TR" sz="1050" b="1" dirty="0" err="1" smtClean="0"/>
            <a:t>For</a:t>
          </a:r>
          <a:r>
            <a:rPr lang="tr-TR" sz="1050" b="1" dirty="0" smtClean="0"/>
            <a:t> </a:t>
          </a:r>
          <a:r>
            <a:rPr lang="tr-TR" sz="1050" b="1" dirty="0" err="1" smtClean="0"/>
            <a:t>children</a:t>
          </a:r>
          <a:r>
            <a:rPr lang="tr-TR" sz="1050" b="1" dirty="0" smtClean="0"/>
            <a:t> </a:t>
          </a:r>
          <a:r>
            <a:rPr lang="tr-TR" sz="1050" b="1" dirty="0" err="1" smtClean="0"/>
            <a:t>ages</a:t>
          </a:r>
          <a:r>
            <a:rPr lang="tr-TR" sz="1050" b="1" dirty="0" smtClean="0"/>
            <a:t> 0-5</a:t>
          </a:r>
          <a:endParaRPr lang="en-US" sz="1050" b="1" dirty="0"/>
        </a:p>
      </dgm:t>
    </dgm:pt>
    <dgm:pt modelId="{FCADCDA0-940B-48F1-8EC4-06F5F3A1E733}" type="parTrans" cxnId="{6C61468D-78C1-4163-9C6D-58FAA48F7FC4}">
      <dgm:prSet/>
      <dgm:spPr/>
      <dgm:t>
        <a:bodyPr/>
        <a:lstStyle/>
        <a:p>
          <a:endParaRPr lang="en-US" sz="2400"/>
        </a:p>
      </dgm:t>
    </dgm:pt>
    <dgm:pt modelId="{07B4602B-D30E-4CC3-B7BF-8AE0F99633CA}" type="sibTrans" cxnId="{6C61468D-78C1-4163-9C6D-58FAA48F7FC4}">
      <dgm:prSet/>
      <dgm:spPr/>
      <dgm:t>
        <a:bodyPr/>
        <a:lstStyle/>
        <a:p>
          <a:endParaRPr lang="en-US" sz="2400"/>
        </a:p>
      </dgm:t>
    </dgm:pt>
    <dgm:pt modelId="{264C2ABB-E8DC-4673-B204-41633BA2C5EE}">
      <dgm:prSet phldrT="[Metin]" custT="1"/>
      <dgm:spPr>
        <a:solidFill>
          <a:srgbClr val="92D050"/>
        </a:solidFill>
      </dgm:spPr>
      <dgm:t>
        <a:bodyPr/>
        <a:lstStyle/>
        <a:p>
          <a:r>
            <a:rPr lang="tr-TR" sz="3600" b="1" dirty="0" smtClean="0">
              <a:solidFill>
                <a:schemeClr val="accent4">
                  <a:lumMod val="50000"/>
                </a:schemeClr>
              </a:solidFill>
            </a:rPr>
            <a:t>HEALTH</a:t>
          </a:r>
          <a:endParaRPr lang="en-US" sz="3200" b="1" dirty="0">
            <a:solidFill>
              <a:schemeClr val="accent4">
                <a:lumMod val="50000"/>
              </a:schemeClr>
            </a:solidFill>
          </a:endParaRPr>
        </a:p>
      </dgm:t>
    </dgm:pt>
    <dgm:pt modelId="{8135686B-5CCC-4B66-AB1E-08154E1148BE}" type="parTrans" cxnId="{CE9D6AAB-7CB0-4A4E-8055-8030C965BCD0}">
      <dgm:prSet/>
      <dgm:spPr/>
      <dgm:t>
        <a:bodyPr/>
        <a:lstStyle/>
        <a:p>
          <a:endParaRPr lang="en-US" sz="2400"/>
        </a:p>
      </dgm:t>
    </dgm:pt>
    <dgm:pt modelId="{327B51CD-1FB6-4131-B584-E75E8C552B2C}" type="sibTrans" cxnId="{CE9D6AAB-7CB0-4A4E-8055-8030C965BCD0}">
      <dgm:prSet/>
      <dgm:spPr/>
      <dgm:t>
        <a:bodyPr/>
        <a:lstStyle/>
        <a:p>
          <a:endParaRPr lang="en-US" sz="2400"/>
        </a:p>
      </dgm:t>
    </dgm:pt>
    <dgm:pt modelId="{81A3BA99-6E83-410F-B7A5-ECB87BB18E11}">
      <dgm:prSet/>
      <dgm:spPr/>
      <dgm:t>
        <a:bodyPr/>
        <a:lstStyle/>
        <a:p>
          <a:endParaRPr lang="en-US"/>
        </a:p>
      </dgm:t>
    </dgm:pt>
    <dgm:pt modelId="{4CBF927D-4BC4-4462-8290-FBDCFD8A5934}" type="parTrans" cxnId="{67F1A3D6-CA41-4245-96FA-195FF46C2BE4}">
      <dgm:prSet/>
      <dgm:spPr/>
      <dgm:t>
        <a:bodyPr/>
        <a:lstStyle/>
        <a:p>
          <a:endParaRPr lang="en-US" sz="2400"/>
        </a:p>
      </dgm:t>
    </dgm:pt>
    <dgm:pt modelId="{8FD2E08E-828F-463F-A2F2-198CDF72C52B}" type="sibTrans" cxnId="{67F1A3D6-CA41-4245-96FA-195FF46C2BE4}">
      <dgm:prSet/>
      <dgm:spPr/>
      <dgm:t>
        <a:bodyPr/>
        <a:lstStyle/>
        <a:p>
          <a:endParaRPr lang="en-US" sz="2400"/>
        </a:p>
      </dgm:t>
    </dgm:pt>
    <dgm:pt modelId="{9F21A7D3-3B57-4642-8886-D3302C370036}" type="pres">
      <dgm:prSet presAssocID="{74D38F73-6241-46AB-BD48-F07146D4E64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B5D803-BD41-4594-B8CD-485D82179A8B}" type="pres">
      <dgm:prSet presAssocID="{74D38F73-6241-46AB-BD48-F07146D4E642}" presName="ellipse" presStyleLbl="trBgShp" presStyleIdx="0" presStyleCnt="1"/>
      <dgm:spPr/>
    </dgm:pt>
    <dgm:pt modelId="{3851F5A6-569B-4111-878D-1AB9656DEB92}" type="pres">
      <dgm:prSet presAssocID="{74D38F73-6241-46AB-BD48-F07146D4E642}" presName="arrow1" presStyleLbl="fgShp" presStyleIdx="0" presStyleCnt="1" custLinFactNeighborY="25937"/>
      <dgm:spPr/>
    </dgm:pt>
    <dgm:pt modelId="{1CDCF238-7113-4B1E-91FD-65790D105E9B}" type="pres">
      <dgm:prSet presAssocID="{74D38F73-6241-46AB-BD48-F07146D4E642}" presName="rectangle" presStyleLbl="revTx" presStyleIdx="0" presStyleCnt="1" custScaleY="81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DEE65-15F6-47CA-BD39-36B2F1441E47}" type="pres">
      <dgm:prSet presAssocID="{9EF24559-5B84-4149-80AA-C7E4353B4F2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B8943-52D4-454E-9CBC-286616A339EC}" type="pres">
      <dgm:prSet presAssocID="{704324C0-53B3-4467-B16B-507302EF485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F06542-1AD6-4AA6-A744-C105F78EF6D1}" type="pres">
      <dgm:prSet presAssocID="{264C2ABB-E8DC-4673-B204-41633BA2C5E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42011-5330-4FCC-B1F9-00B3CF6D75D9}" type="pres">
      <dgm:prSet presAssocID="{74D38F73-6241-46AB-BD48-F07146D4E642}" presName="funnel" presStyleLbl="trAlignAcc1" presStyleIdx="0" presStyleCnt="1" custScaleX="113472" custScaleY="109984" custLinFactNeighborX="-513" custLinFactNeighborY="184"/>
      <dgm:spPr/>
    </dgm:pt>
  </dgm:ptLst>
  <dgm:cxnLst>
    <dgm:cxn modelId="{78D0B43C-CA7D-48B7-93FA-CF51869BCCDC}" type="presOf" srcId="{264C2ABB-E8DC-4673-B204-41633BA2C5EE}" destId="{1CDCF238-7113-4B1E-91FD-65790D105E9B}" srcOrd="0" destOrd="0" presId="urn:microsoft.com/office/officeart/2005/8/layout/funnel1"/>
    <dgm:cxn modelId="{469D0620-51EF-41A4-A431-389F6719E54A}" type="presOf" srcId="{704324C0-53B3-4467-B16B-507302EF485C}" destId="{825DEE65-15F6-47CA-BD39-36B2F1441E47}" srcOrd="0" destOrd="0" presId="urn:microsoft.com/office/officeart/2005/8/layout/funnel1"/>
    <dgm:cxn modelId="{CE9D6AAB-7CB0-4A4E-8055-8030C965BCD0}" srcId="{74D38F73-6241-46AB-BD48-F07146D4E642}" destId="{264C2ABB-E8DC-4673-B204-41633BA2C5EE}" srcOrd="3" destOrd="0" parTransId="{8135686B-5CCC-4B66-AB1E-08154E1148BE}" sibTransId="{327B51CD-1FB6-4131-B584-E75E8C552B2C}"/>
    <dgm:cxn modelId="{7E71BF8C-9CA6-4A24-99C1-66133A1E2320}" srcId="{74D38F73-6241-46AB-BD48-F07146D4E642}" destId="{4A4E2CDE-E9A3-423E-84B0-F8BD8D842591}" srcOrd="0" destOrd="0" parTransId="{D531E90F-73D5-4BA4-9D7A-02CABEFCD1C7}" sibTransId="{2D9B0BB3-3B26-42EB-9DB2-A0D9A3B8730C}"/>
    <dgm:cxn modelId="{E0EEF96F-B931-4611-BA36-3078154575DF}" srcId="{74D38F73-6241-46AB-BD48-F07146D4E642}" destId="{9EF24559-5B84-4149-80AA-C7E4353B4F24}" srcOrd="1" destOrd="0" parTransId="{3656762D-9650-405E-BFBD-79B0DA89C603}" sibTransId="{3C2625A4-8069-4E6A-B733-91DF995DD558}"/>
    <dgm:cxn modelId="{67F1A3D6-CA41-4245-96FA-195FF46C2BE4}" srcId="{74D38F73-6241-46AB-BD48-F07146D4E642}" destId="{81A3BA99-6E83-410F-B7A5-ECB87BB18E11}" srcOrd="4" destOrd="0" parTransId="{4CBF927D-4BC4-4462-8290-FBDCFD8A5934}" sibTransId="{8FD2E08E-828F-463F-A2F2-198CDF72C52B}"/>
    <dgm:cxn modelId="{4E7A2A24-5997-4092-88B4-22CEED94647F}" type="presOf" srcId="{4A4E2CDE-E9A3-423E-84B0-F8BD8D842591}" destId="{B5F06542-1AD6-4AA6-A744-C105F78EF6D1}" srcOrd="0" destOrd="0" presId="urn:microsoft.com/office/officeart/2005/8/layout/funnel1"/>
    <dgm:cxn modelId="{72DB64BD-AB07-4D4F-80B3-4DED5CA666C2}" type="presOf" srcId="{74D38F73-6241-46AB-BD48-F07146D4E642}" destId="{9F21A7D3-3B57-4642-8886-D3302C370036}" srcOrd="0" destOrd="0" presId="urn:microsoft.com/office/officeart/2005/8/layout/funnel1"/>
    <dgm:cxn modelId="{50788880-EAFD-400E-9FB2-549BD50A8A77}" type="presOf" srcId="{9EF24559-5B84-4149-80AA-C7E4353B4F24}" destId="{379B8943-52D4-454E-9CBC-286616A339EC}" srcOrd="0" destOrd="0" presId="urn:microsoft.com/office/officeart/2005/8/layout/funnel1"/>
    <dgm:cxn modelId="{6C61468D-78C1-4163-9C6D-58FAA48F7FC4}" srcId="{74D38F73-6241-46AB-BD48-F07146D4E642}" destId="{704324C0-53B3-4467-B16B-507302EF485C}" srcOrd="2" destOrd="0" parTransId="{FCADCDA0-940B-48F1-8EC4-06F5F3A1E733}" sibTransId="{07B4602B-D30E-4CC3-B7BF-8AE0F99633CA}"/>
    <dgm:cxn modelId="{E0662C8A-6309-4898-8314-C5C296B8E294}" type="presParOf" srcId="{9F21A7D3-3B57-4642-8886-D3302C370036}" destId="{DDB5D803-BD41-4594-B8CD-485D82179A8B}" srcOrd="0" destOrd="0" presId="urn:microsoft.com/office/officeart/2005/8/layout/funnel1"/>
    <dgm:cxn modelId="{4A87321F-6C7B-43B6-A5E2-35BB452B1932}" type="presParOf" srcId="{9F21A7D3-3B57-4642-8886-D3302C370036}" destId="{3851F5A6-569B-4111-878D-1AB9656DEB92}" srcOrd="1" destOrd="0" presId="urn:microsoft.com/office/officeart/2005/8/layout/funnel1"/>
    <dgm:cxn modelId="{F6CA3C40-0B66-4672-88EE-9D3263E8CB83}" type="presParOf" srcId="{9F21A7D3-3B57-4642-8886-D3302C370036}" destId="{1CDCF238-7113-4B1E-91FD-65790D105E9B}" srcOrd="2" destOrd="0" presId="urn:microsoft.com/office/officeart/2005/8/layout/funnel1"/>
    <dgm:cxn modelId="{C6CEA24F-CD01-44B4-B276-E72012A75A00}" type="presParOf" srcId="{9F21A7D3-3B57-4642-8886-D3302C370036}" destId="{825DEE65-15F6-47CA-BD39-36B2F1441E47}" srcOrd="3" destOrd="0" presId="urn:microsoft.com/office/officeart/2005/8/layout/funnel1"/>
    <dgm:cxn modelId="{366B7843-6647-4F24-932A-B5C585AFF342}" type="presParOf" srcId="{9F21A7D3-3B57-4642-8886-D3302C370036}" destId="{379B8943-52D4-454E-9CBC-286616A339EC}" srcOrd="4" destOrd="0" presId="urn:microsoft.com/office/officeart/2005/8/layout/funnel1"/>
    <dgm:cxn modelId="{F193707F-702A-4997-81DE-235C22437F55}" type="presParOf" srcId="{9F21A7D3-3B57-4642-8886-D3302C370036}" destId="{B5F06542-1AD6-4AA6-A744-C105F78EF6D1}" srcOrd="5" destOrd="0" presId="urn:microsoft.com/office/officeart/2005/8/layout/funnel1"/>
    <dgm:cxn modelId="{664B2DE1-16F7-4289-B053-A0F432537ECE}" type="presParOf" srcId="{9F21A7D3-3B57-4642-8886-D3302C370036}" destId="{44E42011-5330-4FCC-B1F9-00B3CF6D75D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D38F73-6241-46AB-BD48-F07146D4E642}" type="doc">
      <dgm:prSet loTypeId="urn:microsoft.com/office/officeart/2005/8/layout/funnel1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A4E2CDE-E9A3-423E-84B0-F8BD8D842591}">
      <dgm:prSet phldrT="[Metin]" custT="1"/>
      <dgm:spPr/>
      <dgm:t>
        <a:bodyPr/>
        <a:lstStyle/>
        <a:p>
          <a:r>
            <a:rPr lang="tr-TR" sz="1200" b="1" dirty="0" smtClean="0"/>
            <a:t>School </a:t>
          </a:r>
          <a:r>
            <a:rPr lang="tr-TR" sz="1200" b="1" dirty="0" err="1" smtClean="0"/>
            <a:t>attendance</a:t>
          </a:r>
          <a:r>
            <a:rPr lang="tr-TR" sz="1200" b="1" dirty="0" smtClean="0"/>
            <a:t> (80%)</a:t>
          </a:r>
          <a:endParaRPr lang="en-US" sz="1200" b="1" dirty="0"/>
        </a:p>
      </dgm:t>
    </dgm:pt>
    <dgm:pt modelId="{D531E90F-73D5-4BA4-9D7A-02CABEFCD1C7}" type="parTrans" cxnId="{7E71BF8C-9CA6-4A24-99C1-66133A1E2320}">
      <dgm:prSet/>
      <dgm:spPr/>
      <dgm:t>
        <a:bodyPr/>
        <a:lstStyle/>
        <a:p>
          <a:endParaRPr lang="en-US" sz="1800"/>
        </a:p>
      </dgm:t>
    </dgm:pt>
    <dgm:pt modelId="{2D9B0BB3-3B26-42EB-9DB2-A0D9A3B8730C}" type="sibTrans" cxnId="{7E71BF8C-9CA6-4A24-99C1-66133A1E2320}">
      <dgm:prSet/>
      <dgm:spPr/>
      <dgm:t>
        <a:bodyPr/>
        <a:lstStyle/>
        <a:p>
          <a:endParaRPr lang="en-US" sz="1800"/>
        </a:p>
      </dgm:t>
    </dgm:pt>
    <dgm:pt modelId="{9EF24559-5B84-4149-80AA-C7E4353B4F24}">
      <dgm:prSet phldrT="[Metin]" custT="1"/>
      <dgm:spPr/>
      <dgm:t>
        <a:bodyPr/>
        <a:lstStyle/>
        <a:p>
          <a:r>
            <a:rPr lang="tr-TR" sz="1200" b="1" dirty="0" smtClean="0"/>
            <a:t>School </a:t>
          </a:r>
          <a:r>
            <a:rPr lang="tr-TR" sz="1200" b="1" dirty="0" err="1" smtClean="0"/>
            <a:t>enrollment</a:t>
          </a:r>
          <a:endParaRPr lang="en-US" sz="1200" b="1" dirty="0"/>
        </a:p>
      </dgm:t>
    </dgm:pt>
    <dgm:pt modelId="{3656762D-9650-405E-BFBD-79B0DA89C603}" type="parTrans" cxnId="{E0EEF96F-B931-4611-BA36-3078154575DF}">
      <dgm:prSet/>
      <dgm:spPr/>
      <dgm:t>
        <a:bodyPr/>
        <a:lstStyle/>
        <a:p>
          <a:endParaRPr lang="en-US" sz="1800"/>
        </a:p>
      </dgm:t>
    </dgm:pt>
    <dgm:pt modelId="{3C2625A4-8069-4E6A-B733-91DF995DD558}" type="sibTrans" cxnId="{E0EEF96F-B931-4611-BA36-3078154575DF}">
      <dgm:prSet/>
      <dgm:spPr/>
      <dgm:t>
        <a:bodyPr/>
        <a:lstStyle/>
        <a:p>
          <a:endParaRPr lang="en-US" sz="1800"/>
        </a:p>
      </dgm:t>
    </dgm:pt>
    <dgm:pt modelId="{704324C0-53B3-4467-B16B-507302EF485C}">
      <dgm:prSet phldrT="[Metin]" custT="1"/>
      <dgm:spPr/>
      <dgm:t>
        <a:bodyPr/>
        <a:lstStyle/>
        <a:p>
          <a:r>
            <a:rPr lang="tr-TR" sz="1200" b="1" smtClean="0"/>
            <a:t>Level / Grade completion</a:t>
          </a:r>
          <a:endParaRPr lang="en-US" sz="1200" b="1" dirty="0"/>
        </a:p>
      </dgm:t>
    </dgm:pt>
    <dgm:pt modelId="{FCADCDA0-940B-48F1-8EC4-06F5F3A1E733}" type="parTrans" cxnId="{6C61468D-78C1-4163-9C6D-58FAA48F7FC4}">
      <dgm:prSet/>
      <dgm:spPr/>
      <dgm:t>
        <a:bodyPr/>
        <a:lstStyle/>
        <a:p>
          <a:endParaRPr lang="en-US" sz="1800"/>
        </a:p>
      </dgm:t>
    </dgm:pt>
    <dgm:pt modelId="{07B4602B-D30E-4CC3-B7BF-8AE0F99633CA}" type="sibTrans" cxnId="{6C61468D-78C1-4163-9C6D-58FAA48F7FC4}">
      <dgm:prSet/>
      <dgm:spPr/>
      <dgm:t>
        <a:bodyPr/>
        <a:lstStyle/>
        <a:p>
          <a:endParaRPr lang="en-US" sz="1800"/>
        </a:p>
      </dgm:t>
    </dgm:pt>
    <dgm:pt modelId="{264C2ABB-E8DC-4673-B204-41633BA2C5EE}">
      <dgm:prSet phldrT="[Metin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tr-TR" sz="3600" b="1" dirty="0" smtClean="0">
              <a:solidFill>
                <a:srgbClr val="FF0000"/>
              </a:solidFill>
            </a:rPr>
            <a:t>EDUCATION</a:t>
          </a:r>
          <a:endParaRPr lang="en-US" sz="3200" b="1" dirty="0">
            <a:solidFill>
              <a:srgbClr val="FF0000"/>
            </a:solidFill>
          </a:endParaRPr>
        </a:p>
      </dgm:t>
    </dgm:pt>
    <dgm:pt modelId="{8135686B-5CCC-4B66-AB1E-08154E1148BE}" type="parTrans" cxnId="{CE9D6AAB-7CB0-4A4E-8055-8030C965BCD0}">
      <dgm:prSet/>
      <dgm:spPr/>
      <dgm:t>
        <a:bodyPr/>
        <a:lstStyle/>
        <a:p>
          <a:endParaRPr lang="en-US" sz="1800"/>
        </a:p>
      </dgm:t>
    </dgm:pt>
    <dgm:pt modelId="{327B51CD-1FB6-4131-B584-E75E8C552B2C}" type="sibTrans" cxnId="{CE9D6AAB-7CB0-4A4E-8055-8030C965BCD0}">
      <dgm:prSet/>
      <dgm:spPr/>
      <dgm:t>
        <a:bodyPr/>
        <a:lstStyle/>
        <a:p>
          <a:endParaRPr lang="en-US" sz="1800"/>
        </a:p>
      </dgm:t>
    </dgm:pt>
    <dgm:pt modelId="{9F21A7D3-3B57-4642-8886-D3302C370036}" type="pres">
      <dgm:prSet presAssocID="{74D38F73-6241-46AB-BD48-F07146D4E64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B5D803-BD41-4594-B8CD-485D82179A8B}" type="pres">
      <dgm:prSet presAssocID="{74D38F73-6241-46AB-BD48-F07146D4E642}" presName="ellipse" presStyleLbl="trBgShp" presStyleIdx="0" presStyleCnt="1"/>
      <dgm:spPr/>
    </dgm:pt>
    <dgm:pt modelId="{3851F5A6-569B-4111-878D-1AB9656DEB92}" type="pres">
      <dgm:prSet presAssocID="{74D38F73-6241-46AB-BD48-F07146D4E642}" presName="arrow1" presStyleLbl="fgShp" presStyleIdx="0" presStyleCnt="1" custLinFactNeighborY="32797"/>
      <dgm:spPr/>
    </dgm:pt>
    <dgm:pt modelId="{1CDCF238-7113-4B1E-91FD-65790D105E9B}" type="pres">
      <dgm:prSet presAssocID="{74D38F73-6241-46AB-BD48-F07146D4E642}" presName="rectangle" presStyleLbl="revTx" presStyleIdx="0" presStyleCnt="1" custScaleX="105820" custScaleY="74384" custLinFactNeighborY="3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DEE65-15F6-47CA-BD39-36B2F1441E47}" type="pres">
      <dgm:prSet presAssocID="{9EF24559-5B84-4149-80AA-C7E4353B4F24}" presName="item1" presStyleLbl="node1" presStyleIdx="0" presStyleCnt="3" custScaleX="109250" custScaleY="103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B8943-52D4-454E-9CBC-286616A339EC}" type="pres">
      <dgm:prSet presAssocID="{704324C0-53B3-4467-B16B-507302EF485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F06542-1AD6-4AA6-A744-C105F78EF6D1}" type="pres">
      <dgm:prSet presAssocID="{264C2ABB-E8DC-4673-B204-41633BA2C5E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42011-5330-4FCC-B1F9-00B3CF6D75D9}" type="pres">
      <dgm:prSet presAssocID="{74D38F73-6241-46AB-BD48-F07146D4E642}" presName="funnel" presStyleLbl="trAlignAcc1" presStyleIdx="0" presStyleCnt="1" custScaleX="113234" custScaleY="115359" custLinFactNeighborX="-513" custLinFactNeighborY="184"/>
      <dgm:spPr/>
    </dgm:pt>
  </dgm:ptLst>
  <dgm:cxnLst>
    <dgm:cxn modelId="{CE9D6AAB-7CB0-4A4E-8055-8030C965BCD0}" srcId="{74D38F73-6241-46AB-BD48-F07146D4E642}" destId="{264C2ABB-E8DC-4673-B204-41633BA2C5EE}" srcOrd="3" destOrd="0" parTransId="{8135686B-5CCC-4B66-AB1E-08154E1148BE}" sibTransId="{327B51CD-1FB6-4131-B584-E75E8C552B2C}"/>
    <dgm:cxn modelId="{7E71BF8C-9CA6-4A24-99C1-66133A1E2320}" srcId="{74D38F73-6241-46AB-BD48-F07146D4E642}" destId="{4A4E2CDE-E9A3-423E-84B0-F8BD8D842591}" srcOrd="0" destOrd="0" parTransId="{D531E90F-73D5-4BA4-9D7A-02CABEFCD1C7}" sibTransId="{2D9B0BB3-3B26-42EB-9DB2-A0D9A3B8730C}"/>
    <dgm:cxn modelId="{E0EEF96F-B931-4611-BA36-3078154575DF}" srcId="{74D38F73-6241-46AB-BD48-F07146D4E642}" destId="{9EF24559-5B84-4149-80AA-C7E4353B4F24}" srcOrd="1" destOrd="0" parTransId="{3656762D-9650-405E-BFBD-79B0DA89C603}" sibTransId="{3C2625A4-8069-4E6A-B733-91DF995DD558}"/>
    <dgm:cxn modelId="{7C74E4D5-678E-4FFB-AD3F-137A6FA562D1}" type="presOf" srcId="{704324C0-53B3-4467-B16B-507302EF485C}" destId="{825DEE65-15F6-47CA-BD39-36B2F1441E47}" srcOrd="0" destOrd="0" presId="urn:microsoft.com/office/officeart/2005/8/layout/funnel1"/>
    <dgm:cxn modelId="{68C737A8-5272-4C25-9F4C-E70DF33A81D0}" type="presOf" srcId="{74D38F73-6241-46AB-BD48-F07146D4E642}" destId="{9F21A7D3-3B57-4642-8886-D3302C370036}" srcOrd="0" destOrd="0" presId="urn:microsoft.com/office/officeart/2005/8/layout/funnel1"/>
    <dgm:cxn modelId="{CB2A163F-40C7-48DF-860E-86D9ECE6CC16}" type="presOf" srcId="{9EF24559-5B84-4149-80AA-C7E4353B4F24}" destId="{379B8943-52D4-454E-9CBC-286616A339EC}" srcOrd="0" destOrd="0" presId="urn:microsoft.com/office/officeart/2005/8/layout/funnel1"/>
    <dgm:cxn modelId="{B2BCDA63-60FE-4FC8-B504-8C56A8370EDC}" type="presOf" srcId="{4A4E2CDE-E9A3-423E-84B0-F8BD8D842591}" destId="{B5F06542-1AD6-4AA6-A744-C105F78EF6D1}" srcOrd="0" destOrd="0" presId="urn:microsoft.com/office/officeart/2005/8/layout/funnel1"/>
    <dgm:cxn modelId="{32C0AFAE-B306-4CF8-B4F1-50EB97195999}" type="presOf" srcId="{264C2ABB-E8DC-4673-B204-41633BA2C5EE}" destId="{1CDCF238-7113-4B1E-91FD-65790D105E9B}" srcOrd="0" destOrd="0" presId="urn:microsoft.com/office/officeart/2005/8/layout/funnel1"/>
    <dgm:cxn modelId="{6C61468D-78C1-4163-9C6D-58FAA48F7FC4}" srcId="{74D38F73-6241-46AB-BD48-F07146D4E642}" destId="{704324C0-53B3-4467-B16B-507302EF485C}" srcOrd="2" destOrd="0" parTransId="{FCADCDA0-940B-48F1-8EC4-06F5F3A1E733}" sibTransId="{07B4602B-D30E-4CC3-B7BF-8AE0F99633CA}"/>
    <dgm:cxn modelId="{FC0FB952-C38C-4686-94FF-AFB41408FEBA}" type="presParOf" srcId="{9F21A7D3-3B57-4642-8886-D3302C370036}" destId="{DDB5D803-BD41-4594-B8CD-485D82179A8B}" srcOrd="0" destOrd="0" presId="urn:microsoft.com/office/officeart/2005/8/layout/funnel1"/>
    <dgm:cxn modelId="{633C36A8-2CA8-4027-AD97-6C1B2371F216}" type="presParOf" srcId="{9F21A7D3-3B57-4642-8886-D3302C370036}" destId="{3851F5A6-569B-4111-878D-1AB9656DEB92}" srcOrd="1" destOrd="0" presId="urn:microsoft.com/office/officeart/2005/8/layout/funnel1"/>
    <dgm:cxn modelId="{F139083E-4E60-4956-A1E4-C7ADE2E700AB}" type="presParOf" srcId="{9F21A7D3-3B57-4642-8886-D3302C370036}" destId="{1CDCF238-7113-4B1E-91FD-65790D105E9B}" srcOrd="2" destOrd="0" presId="urn:microsoft.com/office/officeart/2005/8/layout/funnel1"/>
    <dgm:cxn modelId="{041C569F-2913-4D21-B617-79722402B474}" type="presParOf" srcId="{9F21A7D3-3B57-4642-8886-D3302C370036}" destId="{825DEE65-15F6-47CA-BD39-36B2F1441E47}" srcOrd="3" destOrd="0" presId="urn:microsoft.com/office/officeart/2005/8/layout/funnel1"/>
    <dgm:cxn modelId="{BA43A783-6CA0-42E7-A450-A439423B18D6}" type="presParOf" srcId="{9F21A7D3-3B57-4642-8886-D3302C370036}" destId="{379B8943-52D4-454E-9CBC-286616A339EC}" srcOrd="4" destOrd="0" presId="urn:microsoft.com/office/officeart/2005/8/layout/funnel1"/>
    <dgm:cxn modelId="{186B168B-A582-4F3A-8753-2E5D61E304C6}" type="presParOf" srcId="{9F21A7D3-3B57-4642-8886-D3302C370036}" destId="{B5F06542-1AD6-4AA6-A744-C105F78EF6D1}" srcOrd="5" destOrd="0" presId="urn:microsoft.com/office/officeart/2005/8/layout/funnel1"/>
    <dgm:cxn modelId="{89991AC8-02C4-4847-A7BA-9ED68C315353}" type="presParOf" srcId="{9F21A7D3-3B57-4642-8886-D3302C370036}" destId="{44E42011-5330-4FCC-B1F9-00B3CF6D75D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DCC38B-8F3E-4BC1-9DFA-46AC5F5F77CA}" type="doc">
      <dgm:prSet loTypeId="urn:microsoft.com/office/officeart/2005/8/layout/hProcess9" loCatId="process" qsTypeId="urn:microsoft.com/office/officeart/2005/8/quickstyle/simple2" qsCatId="simple" csTypeId="urn:microsoft.com/office/officeart/2005/8/colors/colorful1" csCatId="colorful" phldr="1"/>
      <dgm:spPr/>
    </dgm:pt>
    <dgm:pt modelId="{8857DA06-C65A-49D7-9CB9-F75FB0926278}">
      <dgm:prSet phldrT="[Metin]" custT="1"/>
      <dgm:spPr/>
      <dgm:t>
        <a:bodyPr/>
        <a:lstStyle/>
        <a:p>
          <a:r>
            <a:rPr lang="tr-TR" sz="1500" b="1" i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APPLICATION FORMS</a:t>
          </a:r>
        </a:p>
        <a:p>
          <a:r>
            <a:rPr lang="tr-TR" sz="1100" b="1" i="1" dirty="0" smtClean="0"/>
            <a:t>Forms registered to ISASIS</a:t>
          </a:r>
        </a:p>
      </dgm:t>
    </dgm:pt>
    <dgm:pt modelId="{1A1848DA-853D-4FF5-9613-E11E3AA78219}" type="parTrans" cxnId="{F74E3E2D-CA85-45C9-A584-087B579EB873}">
      <dgm:prSet/>
      <dgm:spPr/>
      <dgm:t>
        <a:bodyPr/>
        <a:lstStyle/>
        <a:p>
          <a:endParaRPr lang="tr-TR" sz="1600" b="1"/>
        </a:p>
      </dgm:t>
    </dgm:pt>
    <dgm:pt modelId="{9F231617-E5C1-4AE3-84D5-104A631C190A}" type="sibTrans" cxnId="{F74E3E2D-CA85-45C9-A584-087B579EB873}">
      <dgm:prSet/>
      <dgm:spPr/>
      <dgm:t>
        <a:bodyPr/>
        <a:lstStyle/>
        <a:p>
          <a:endParaRPr lang="tr-TR" sz="1600" b="1"/>
        </a:p>
      </dgm:t>
    </dgm:pt>
    <dgm:pt modelId="{B4F9E2D4-9C96-4369-8BFD-6E9C99D5C62E}">
      <dgm:prSet phldrT="[Metin]" custT="1"/>
      <dgm:spPr/>
      <dgm:t>
        <a:bodyPr/>
        <a:lstStyle/>
        <a:p>
          <a:r>
            <a:rPr lang="tr-TR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HOME VISIT</a:t>
          </a:r>
        </a:p>
        <a:p>
          <a:r>
            <a:rPr lang="tr-TR" sz="1100" b="1" i="1" dirty="0" smtClean="0"/>
            <a:t>SASFs</a:t>
          </a:r>
          <a:r>
            <a:rPr lang="tr-TR" sz="1400" b="1" i="1" dirty="0" smtClean="0"/>
            <a:t> </a:t>
          </a:r>
          <a:endParaRPr lang="tr-TR" sz="1400" b="1" i="1" dirty="0"/>
        </a:p>
      </dgm:t>
    </dgm:pt>
    <dgm:pt modelId="{E55696E9-139F-4AA2-B436-16DE7E5FC4B1}" type="parTrans" cxnId="{3B09B178-917C-46B1-AF9D-C4382FE802FF}">
      <dgm:prSet/>
      <dgm:spPr/>
      <dgm:t>
        <a:bodyPr/>
        <a:lstStyle/>
        <a:p>
          <a:endParaRPr lang="tr-TR" sz="1600" b="1"/>
        </a:p>
      </dgm:t>
    </dgm:pt>
    <dgm:pt modelId="{5091E5F6-1758-453D-83AE-A023A1DBB90D}" type="sibTrans" cxnId="{3B09B178-917C-46B1-AF9D-C4382FE802FF}">
      <dgm:prSet/>
      <dgm:spPr/>
      <dgm:t>
        <a:bodyPr/>
        <a:lstStyle/>
        <a:p>
          <a:endParaRPr lang="tr-TR" sz="1600" b="1"/>
        </a:p>
      </dgm:t>
    </dgm:pt>
    <dgm:pt modelId="{21698BCB-C8ED-4087-A969-30058D9FBA22}">
      <dgm:prSet phldrT="[Metin]" custT="1"/>
      <dgm:spPr/>
      <dgm:t>
        <a:bodyPr/>
        <a:lstStyle/>
        <a:p>
          <a:r>
            <a:rPr lang="tr-TR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LOCAL BOARD OF TRUSTY</a:t>
          </a:r>
        </a:p>
        <a:p>
          <a:r>
            <a:rPr lang="tr-TR" sz="1100" b="1" i="1" dirty="0" err="1" smtClean="0"/>
            <a:t>Last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Decision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for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beneficiary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list</a:t>
          </a:r>
          <a:endParaRPr lang="tr-TR" sz="1100" b="1" i="1" dirty="0"/>
        </a:p>
      </dgm:t>
    </dgm:pt>
    <dgm:pt modelId="{30E6369E-A266-48B4-ABA6-7C4F4726662C}" type="parTrans" cxnId="{C47C359D-6448-41E3-966A-C6550A017471}">
      <dgm:prSet/>
      <dgm:spPr/>
      <dgm:t>
        <a:bodyPr/>
        <a:lstStyle/>
        <a:p>
          <a:endParaRPr lang="tr-TR" sz="1600" b="1"/>
        </a:p>
      </dgm:t>
    </dgm:pt>
    <dgm:pt modelId="{E1D3B083-6FE4-4238-8F0A-204FBC3B3C36}" type="sibTrans" cxnId="{C47C359D-6448-41E3-966A-C6550A017471}">
      <dgm:prSet/>
      <dgm:spPr/>
      <dgm:t>
        <a:bodyPr/>
        <a:lstStyle/>
        <a:p>
          <a:endParaRPr lang="tr-TR" sz="1600" b="1"/>
        </a:p>
      </dgm:t>
    </dgm:pt>
    <dgm:pt modelId="{577F6E53-FD16-4955-8855-BF12040B26A8}">
      <dgm:prSet custT="1"/>
      <dgm:spPr/>
      <dgm:t>
        <a:bodyPr/>
        <a:lstStyle/>
        <a:p>
          <a:r>
            <a:rPr lang="tr-TR" sz="1200" b="1" dirty="0" smtClean="0"/>
            <a:t> </a:t>
          </a:r>
          <a:r>
            <a:rPr lang="tr-TR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INQUIRY FROM  15 DATABASE</a:t>
          </a:r>
        </a:p>
        <a:p>
          <a:r>
            <a:rPr lang="tr-TR" sz="1100" b="1" i="1" dirty="0" smtClean="0"/>
            <a:t>(</a:t>
          </a:r>
          <a:r>
            <a:rPr lang="tr-TR" sz="1400" b="1" i="1" dirty="0" smtClean="0"/>
            <a:t>28 </a:t>
          </a:r>
          <a:r>
            <a:rPr lang="en-US" sz="1100" b="1" i="1" noProof="0" dirty="0" smtClean="0"/>
            <a:t>different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database</a:t>
          </a:r>
          <a:r>
            <a:rPr lang="tr-TR" sz="1100" b="1" i="1" dirty="0" smtClean="0"/>
            <a:t>; </a:t>
          </a:r>
          <a:r>
            <a:rPr lang="tr-TR" sz="1100" b="1" i="1" dirty="0" err="1" smtClean="0"/>
            <a:t>via</a:t>
          </a:r>
          <a:r>
            <a:rPr lang="tr-TR" sz="1100" b="1" i="1" dirty="0" smtClean="0"/>
            <a:t> web-</a:t>
          </a:r>
          <a:r>
            <a:rPr lang="tr-TR" sz="1100" b="1" i="1" dirty="0" err="1" smtClean="0"/>
            <a:t>based</a:t>
          </a:r>
          <a:r>
            <a:rPr lang="tr-TR" sz="1100" b="1" i="1" dirty="0" smtClean="0"/>
            <a:t> </a:t>
          </a:r>
          <a:r>
            <a:rPr lang="tr-TR" sz="1100" b="1" i="1" dirty="0" err="1" smtClean="0"/>
            <a:t>services</a:t>
          </a:r>
          <a:r>
            <a:rPr lang="tr-TR" sz="1100" b="1" i="1" dirty="0" smtClean="0"/>
            <a:t>, automatically)</a:t>
          </a:r>
          <a:endParaRPr lang="tr-TR" sz="1200" b="1" dirty="0" smtClean="0"/>
        </a:p>
      </dgm:t>
    </dgm:pt>
    <dgm:pt modelId="{4E392B42-EE19-4F2D-81F8-A49E82A8C658}" type="parTrans" cxnId="{C2B11292-A751-415E-86D3-6D78BE3C013D}">
      <dgm:prSet/>
      <dgm:spPr/>
      <dgm:t>
        <a:bodyPr/>
        <a:lstStyle/>
        <a:p>
          <a:endParaRPr lang="tr-TR" sz="1600" b="1"/>
        </a:p>
      </dgm:t>
    </dgm:pt>
    <dgm:pt modelId="{3BCAC051-C708-478F-9BDD-C6BC27F41A37}" type="sibTrans" cxnId="{C2B11292-A751-415E-86D3-6D78BE3C013D}">
      <dgm:prSet/>
      <dgm:spPr/>
      <dgm:t>
        <a:bodyPr/>
        <a:lstStyle/>
        <a:p>
          <a:endParaRPr lang="tr-TR" sz="1600" b="1"/>
        </a:p>
      </dgm:t>
    </dgm:pt>
    <dgm:pt modelId="{E7780CF1-68C2-4BAF-B1B1-ABCCEA475BFA}">
      <dgm:prSet custT="1"/>
      <dgm:spPr/>
      <dgm:t>
        <a:bodyPr/>
        <a:lstStyle/>
        <a:p>
          <a:r>
            <a:rPr lang="tr-TR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APPLICATION</a:t>
          </a:r>
          <a:endParaRPr lang="tr-TR" sz="1500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tr-TR" sz="1100" b="1" i="1" dirty="0"/>
            <a:t>Applicants should only present their Naitonal ID numbers </a:t>
          </a:r>
          <a:endParaRPr lang="en-US" sz="1100" b="1" i="1" dirty="0"/>
        </a:p>
      </dgm:t>
    </dgm:pt>
    <dgm:pt modelId="{AAF46512-349A-4204-9CC4-66F3A5498B74}" type="parTrans" cxnId="{C3EB69D9-F5D1-4423-80DB-76654BB58251}">
      <dgm:prSet/>
      <dgm:spPr/>
      <dgm:t>
        <a:bodyPr/>
        <a:lstStyle/>
        <a:p>
          <a:endParaRPr lang="en-US" sz="2000" b="1"/>
        </a:p>
      </dgm:t>
    </dgm:pt>
    <dgm:pt modelId="{F81B236E-9E9A-4D3E-A01E-936535047CBC}" type="sibTrans" cxnId="{C3EB69D9-F5D1-4423-80DB-76654BB58251}">
      <dgm:prSet/>
      <dgm:spPr/>
      <dgm:t>
        <a:bodyPr/>
        <a:lstStyle/>
        <a:p>
          <a:endParaRPr lang="en-US" sz="2000" b="1"/>
        </a:p>
      </dgm:t>
    </dgm:pt>
    <dgm:pt modelId="{3ADB795D-4852-43AF-A01C-1259C3DF9E77}">
      <dgm:prSet/>
      <dgm:spPr/>
      <dgm:t>
        <a:bodyPr/>
        <a:lstStyle/>
        <a:p>
          <a:r>
            <a:rPr lang="tr-T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DECISION SUPPORT  SYSTEM</a:t>
          </a:r>
          <a:endParaRPr lang="en-US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DF1A74-F13C-4284-A53D-CBF3C6BE49BE}" type="parTrans" cxnId="{25D389FC-F45F-408E-A101-71249D2E94F9}">
      <dgm:prSet/>
      <dgm:spPr/>
      <dgm:t>
        <a:bodyPr/>
        <a:lstStyle/>
        <a:p>
          <a:endParaRPr lang="en-US"/>
        </a:p>
      </dgm:t>
    </dgm:pt>
    <dgm:pt modelId="{F5E0D32F-F58C-4414-9622-918867998ADF}" type="sibTrans" cxnId="{25D389FC-F45F-408E-A101-71249D2E94F9}">
      <dgm:prSet/>
      <dgm:spPr/>
      <dgm:t>
        <a:bodyPr/>
        <a:lstStyle/>
        <a:p>
          <a:endParaRPr lang="en-US"/>
        </a:p>
      </dgm:t>
    </dgm:pt>
    <dgm:pt modelId="{FA501F51-381C-4728-9179-77BC5B4172BC}" type="pres">
      <dgm:prSet presAssocID="{A6DCC38B-8F3E-4BC1-9DFA-46AC5F5F77CA}" presName="CompostProcess" presStyleCnt="0">
        <dgm:presLayoutVars>
          <dgm:dir/>
          <dgm:resizeHandles val="exact"/>
        </dgm:presLayoutVars>
      </dgm:prSet>
      <dgm:spPr/>
    </dgm:pt>
    <dgm:pt modelId="{846931B2-5B9A-4024-92D7-52884525C67C}" type="pres">
      <dgm:prSet presAssocID="{A6DCC38B-8F3E-4BC1-9DFA-46AC5F5F77CA}" presName="arrow" presStyleLbl="bgShp" presStyleIdx="0" presStyleCnt="1" custScaleX="109859" custLinFactNeighborX="-318" custLinFactNeighborY="-1818"/>
      <dgm:spPr/>
    </dgm:pt>
    <dgm:pt modelId="{243BB02F-2139-43F4-976B-B9EB598736C9}" type="pres">
      <dgm:prSet presAssocID="{A6DCC38B-8F3E-4BC1-9DFA-46AC5F5F77CA}" presName="linearProcess" presStyleCnt="0"/>
      <dgm:spPr/>
    </dgm:pt>
    <dgm:pt modelId="{DED21AD5-C056-4E63-806A-71E99BF1DCF0}" type="pres">
      <dgm:prSet presAssocID="{E7780CF1-68C2-4BAF-B1B1-ABCCEA475BFA}" presName="textNode" presStyleLbl="node1" presStyleIdx="0" presStyleCnt="6" custScaleX="163513" custScaleY="1069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C9E952-CE72-444D-A3E4-BCE03A6FF191}" type="pres">
      <dgm:prSet presAssocID="{F81B236E-9E9A-4D3E-A01E-936535047CBC}" presName="sibTrans" presStyleCnt="0"/>
      <dgm:spPr/>
    </dgm:pt>
    <dgm:pt modelId="{D927E88B-F7C4-4F6E-AA8C-9E8D3E343BBB}" type="pres">
      <dgm:prSet presAssocID="{8857DA06-C65A-49D7-9CB9-F75FB0926278}" presName="textNode" presStyleLbl="node1" presStyleIdx="1" presStyleCnt="6" custScaleX="162749" custScaleY="1071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04EA54-554D-4A27-BE76-CC5841B8F8D0}" type="pres">
      <dgm:prSet presAssocID="{9F231617-E5C1-4AE3-84D5-104A631C190A}" presName="sibTrans" presStyleCnt="0"/>
      <dgm:spPr/>
    </dgm:pt>
    <dgm:pt modelId="{735083D5-BBC3-4961-8C95-E373DE0136B8}" type="pres">
      <dgm:prSet presAssocID="{577F6E53-FD16-4955-8855-BF12040B26A8}" presName="textNode" presStyleLbl="node1" presStyleIdx="2" presStyleCnt="6" custScaleX="144704" custScaleY="1071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F2DD85-D686-476F-9344-9F6464090838}" type="pres">
      <dgm:prSet presAssocID="{3BCAC051-C708-478F-9BDD-C6BC27F41A37}" presName="sibTrans" presStyleCnt="0"/>
      <dgm:spPr/>
    </dgm:pt>
    <dgm:pt modelId="{4EDCF77D-9B62-407C-A6EA-46D60F70600E}" type="pres">
      <dgm:prSet presAssocID="{B4F9E2D4-9C96-4369-8BFD-6E9C99D5C62E}" presName="textNode" presStyleLbl="node1" presStyleIdx="3" presStyleCnt="6" custScaleX="136329" custScaleY="11607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5454E4-70CC-4468-B3EA-CE2A3F966A88}" type="pres">
      <dgm:prSet presAssocID="{5091E5F6-1758-453D-83AE-A023A1DBB90D}" presName="sibTrans" presStyleCnt="0"/>
      <dgm:spPr/>
    </dgm:pt>
    <dgm:pt modelId="{5FC6E8FD-2A97-44A7-9720-022E79DAE4BF}" type="pres">
      <dgm:prSet presAssocID="{3ADB795D-4852-43AF-A01C-1259C3DF9E77}" presName="textNode" presStyleLbl="node1" presStyleIdx="4" presStyleCnt="6" custScaleX="125766" custScaleY="11607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E824A0-FC71-40AB-90A1-2C1F2E98E2A6}" type="pres">
      <dgm:prSet presAssocID="{F5E0D32F-F58C-4414-9622-918867998ADF}" presName="sibTrans" presStyleCnt="0"/>
      <dgm:spPr/>
    </dgm:pt>
    <dgm:pt modelId="{12A68229-BF2D-4D5C-9A66-F6C0E97F8B30}" type="pres">
      <dgm:prSet presAssocID="{21698BCB-C8ED-4087-A969-30058D9FBA22}" presName="textNode" presStyleLbl="node1" presStyleIdx="5" presStyleCnt="6" custScaleX="1316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87E6F1F-F99A-440E-BC8F-5F986EDA2843}" type="presOf" srcId="{A6DCC38B-8F3E-4BC1-9DFA-46AC5F5F77CA}" destId="{FA501F51-381C-4728-9179-77BC5B4172BC}" srcOrd="0" destOrd="0" presId="urn:microsoft.com/office/officeart/2005/8/layout/hProcess9"/>
    <dgm:cxn modelId="{D64DA10B-3847-4EF8-9363-59F1EB69535D}" type="presOf" srcId="{B4F9E2D4-9C96-4369-8BFD-6E9C99D5C62E}" destId="{4EDCF77D-9B62-407C-A6EA-46D60F70600E}" srcOrd="0" destOrd="0" presId="urn:microsoft.com/office/officeart/2005/8/layout/hProcess9"/>
    <dgm:cxn modelId="{AAD73C45-7B6E-4FD4-A02A-6529A5F2E488}" type="presOf" srcId="{3ADB795D-4852-43AF-A01C-1259C3DF9E77}" destId="{5FC6E8FD-2A97-44A7-9720-022E79DAE4BF}" srcOrd="0" destOrd="0" presId="urn:microsoft.com/office/officeart/2005/8/layout/hProcess9"/>
    <dgm:cxn modelId="{25D389FC-F45F-408E-A101-71249D2E94F9}" srcId="{A6DCC38B-8F3E-4BC1-9DFA-46AC5F5F77CA}" destId="{3ADB795D-4852-43AF-A01C-1259C3DF9E77}" srcOrd="4" destOrd="0" parTransId="{39DF1A74-F13C-4284-A53D-CBF3C6BE49BE}" sibTransId="{F5E0D32F-F58C-4414-9622-918867998ADF}"/>
    <dgm:cxn modelId="{C47C359D-6448-41E3-966A-C6550A017471}" srcId="{A6DCC38B-8F3E-4BC1-9DFA-46AC5F5F77CA}" destId="{21698BCB-C8ED-4087-A969-30058D9FBA22}" srcOrd="5" destOrd="0" parTransId="{30E6369E-A266-48B4-ABA6-7C4F4726662C}" sibTransId="{E1D3B083-6FE4-4238-8F0A-204FBC3B3C36}"/>
    <dgm:cxn modelId="{393A2E75-E5A6-4A54-B1BC-5B1D0062EC3E}" type="presOf" srcId="{8857DA06-C65A-49D7-9CB9-F75FB0926278}" destId="{D927E88B-F7C4-4F6E-AA8C-9E8D3E343BBB}" srcOrd="0" destOrd="0" presId="urn:microsoft.com/office/officeart/2005/8/layout/hProcess9"/>
    <dgm:cxn modelId="{3B09B178-917C-46B1-AF9D-C4382FE802FF}" srcId="{A6DCC38B-8F3E-4BC1-9DFA-46AC5F5F77CA}" destId="{B4F9E2D4-9C96-4369-8BFD-6E9C99D5C62E}" srcOrd="3" destOrd="0" parTransId="{E55696E9-139F-4AA2-B436-16DE7E5FC4B1}" sibTransId="{5091E5F6-1758-453D-83AE-A023A1DBB90D}"/>
    <dgm:cxn modelId="{61DA36F5-E85A-4B99-80DA-F4C62BAED2BF}" type="presOf" srcId="{21698BCB-C8ED-4087-A969-30058D9FBA22}" destId="{12A68229-BF2D-4D5C-9A66-F6C0E97F8B30}" srcOrd="0" destOrd="0" presId="urn:microsoft.com/office/officeart/2005/8/layout/hProcess9"/>
    <dgm:cxn modelId="{F74E3E2D-CA85-45C9-A584-087B579EB873}" srcId="{A6DCC38B-8F3E-4BC1-9DFA-46AC5F5F77CA}" destId="{8857DA06-C65A-49D7-9CB9-F75FB0926278}" srcOrd="1" destOrd="0" parTransId="{1A1848DA-853D-4FF5-9613-E11E3AA78219}" sibTransId="{9F231617-E5C1-4AE3-84D5-104A631C190A}"/>
    <dgm:cxn modelId="{C3EB69D9-F5D1-4423-80DB-76654BB58251}" srcId="{A6DCC38B-8F3E-4BC1-9DFA-46AC5F5F77CA}" destId="{E7780CF1-68C2-4BAF-B1B1-ABCCEA475BFA}" srcOrd="0" destOrd="0" parTransId="{AAF46512-349A-4204-9CC4-66F3A5498B74}" sibTransId="{F81B236E-9E9A-4D3E-A01E-936535047CBC}"/>
    <dgm:cxn modelId="{8A054DF4-56DB-470D-AC04-47CE8527276E}" type="presOf" srcId="{E7780CF1-68C2-4BAF-B1B1-ABCCEA475BFA}" destId="{DED21AD5-C056-4E63-806A-71E99BF1DCF0}" srcOrd="0" destOrd="0" presId="urn:microsoft.com/office/officeart/2005/8/layout/hProcess9"/>
    <dgm:cxn modelId="{C2B11292-A751-415E-86D3-6D78BE3C013D}" srcId="{A6DCC38B-8F3E-4BC1-9DFA-46AC5F5F77CA}" destId="{577F6E53-FD16-4955-8855-BF12040B26A8}" srcOrd="2" destOrd="0" parTransId="{4E392B42-EE19-4F2D-81F8-A49E82A8C658}" sibTransId="{3BCAC051-C708-478F-9BDD-C6BC27F41A37}"/>
    <dgm:cxn modelId="{2E8981A2-142B-4CB1-947A-76B7103AF250}" type="presOf" srcId="{577F6E53-FD16-4955-8855-BF12040B26A8}" destId="{735083D5-BBC3-4961-8C95-E373DE0136B8}" srcOrd="0" destOrd="0" presId="urn:microsoft.com/office/officeart/2005/8/layout/hProcess9"/>
    <dgm:cxn modelId="{9F93DA7A-0A94-46E7-8AAC-15A19027BBB9}" type="presParOf" srcId="{FA501F51-381C-4728-9179-77BC5B4172BC}" destId="{846931B2-5B9A-4024-92D7-52884525C67C}" srcOrd="0" destOrd="0" presId="urn:microsoft.com/office/officeart/2005/8/layout/hProcess9"/>
    <dgm:cxn modelId="{B1D44954-EA0C-439D-9779-5784A957473E}" type="presParOf" srcId="{FA501F51-381C-4728-9179-77BC5B4172BC}" destId="{243BB02F-2139-43F4-976B-B9EB598736C9}" srcOrd="1" destOrd="0" presId="urn:microsoft.com/office/officeart/2005/8/layout/hProcess9"/>
    <dgm:cxn modelId="{7D327AD1-B54D-4491-8246-F14BA2444BA8}" type="presParOf" srcId="{243BB02F-2139-43F4-976B-B9EB598736C9}" destId="{DED21AD5-C056-4E63-806A-71E99BF1DCF0}" srcOrd="0" destOrd="0" presId="urn:microsoft.com/office/officeart/2005/8/layout/hProcess9"/>
    <dgm:cxn modelId="{30399F9D-5722-4CD9-B676-1F713DF8A812}" type="presParOf" srcId="{243BB02F-2139-43F4-976B-B9EB598736C9}" destId="{EBC9E952-CE72-444D-A3E4-BCE03A6FF191}" srcOrd="1" destOrd="0" presId="urn:microsoft.com/office/officeart/2005/8/layout/hProcess9"/>
    <dgm:cxn modelId="{1820F111-9976-4349-B60D-5C7C82CAB32E}" type="presParOf" srcId="{243BB02F-2139-43F4-976B-B9EB598736C9}" destId="{D927E88B-F7C4-4F6E-AA8C-9E8D3E343BBB}" srcOrd="2" destOrd="0" presId="urn:microsoft.com/office/officeart/2005/8/layout/hProcess9"/>
    <dgm:cxn modelId="{9CBB6154-B32C-4FA8-B4D6-FAEF6E361E3D}" type="presParOf" srcId="{243BB02F-2139-43F4-976B-B9EB598736C9}" destId="{5904EA54-554D-4A27-BE76-CC5841B8F8D0}" srcOrd="3" destOrd="0" presId="urn:microsoft.com/office/officeart/2005/8/layout/hProcess9"/>
    <dgm:cxn modelId="{93FCB905-56D9-4EEF-9A0D-6883CAE33207}" type="presParOf" srcId="{243BB02F-2139-43F4-976B-B9EB598736C9}" destId="{735083D5-BBC3-4961-8C95-E373DE0136B8}" srcOrd="4" destOrd="0" presId="urn:microsoft.com/office/officeart/2005/8/layout/hProcess9"/>
    <dgm:cxn modelId="{637944E7-80AE-4CA1-A5B3-0D7DDDB617A0}" type="presParOf" srcId="{243BB02F-2139-43F4-976B-B9EB598736C9}" destId="{84F2DD85-D686-476F-9344-9F6464090838}" srcOrd="5" destOrd="0" presId="urn:microsoft.com/office/officeart/2005/8/layout/hProcess9"/>
    <dgm:cxn modelId="{D538CF90-17A4-4A96-AA74-CE6C4848FDE3}" type="presParOf" srcId="{243BB02F-2139-43F4-976B-B9EB598736C9}" destId="{4EDCF77D-9B62-407C-A6EA-46D60F70600E}" srcOrd="6" destOrd="0" presId="urn:microsoft.com/office/officeart/2005/8/layout/hProcess9"/>
    <dgm:cxn modelId="{3AF3C48C-AAD3-44BB-B756-4E4A3401B839}" type="presParOf" srcId="{243BB02F-2139-43F4-976B-B9EB598736C9}" destId="{F05454E4-70CC-4468-B3EA-CE2A3F966A88}" srcOrd="7" destOrd="0" presId="urn:microsoft.com/office/officeart/2005/8/layout/hProcess9"/>
    <dgm:cxn modelId="{0BA58DBE-FACC-4445-BE28-15D7822787FD}" type="presParOf" srcId="{243BB02F-2139-43F4-976B-B9EB598736C9}" destId="{5FC6E8FD-2A97-44A7-9720-022E79DAE4BF}" srcOrd="8" destOrd="0" presId="urn:microsoft.com/office/officeart/2005/8/layout/hProcess9"/>
    <dgm:cxn modelId="{B56D0D69-F908-47D7-B41D-0C043E3EF4B3}" type="presParOf" srcId="{243BB02F-2139-43F4-976B-B9EB598736C9}" destId="{66E824A0-FC71-40AB-90A1-2C1F2E98E2A6}" srcOrd="9" destOrd="0" presId="urn:microsoft.com/office/officeart/2005/8/layout/hProcess9"/>
    <dgm:cxn modelId="{7182FDDE-EAF6-46D1-9044-CCE251C26D3C}" type="presParOf" srcId="{243BB02F-2139-43F4-976B-B9EB598736C9}" destId="{12A68229-BF2D-4D5C-9A66-F6C0E97F8B30}" srcOrd="10" destOrd="0" presId="urn:microsoft.com/office/officeart/2005/8/layout/hProcess9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AC299-AD92-482C-98B0-6335F076B8D0}">
      <dsp:nvSpPr>
        <dsp:cNvPr id="0" name=""/>
        <dsp:cNvSpPr/>
      </dsp:nvSpPr>
      <dsp:spPr>
        <a:xfrm>
          <a:off x="7324960" y="2631846"/>
          <a:ext cx="91440" cy="31341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91859" y="313414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E75B5-4E18-4093-826F-675F805A2ABF}">
      <dsp:nvSpPr>
        <dsp:cNvPr id="0" name=""/>
        <dsp:cNvSpPr/>
      </dsp:nvSpPr>
      <dsp:spPr>
        <a:xfrm>
          <a:off x="7324960" y="2631846"/>
          <a:ext cx="91440" cy="2390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91859" y="239088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2964F-CCA0-4A9A-9C18-A89DA269328C}">
      <dsp:nvSpPr>
        <dsp:cNvPr id="0" name=""/>
        <dsp:cNvSpPr/>
      </dsp:nvSpPr>
      <dsp:spPr>
        <a:xfrm>
          <a:off x="7324960" y="2631846"/>
          <a:ext cx="91440" cy="1446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91859" y="1446775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8C4A2-B801-42C1-96F1-98407CD658EA}">
      <dsp:nvSpPr>
        <dsp:cNvPr id="0" name=""/>
        <dsp:cNvSpPr/>
      </dsp:nvSpPr>
      <dsp:spPr>
        <a:xfrm>
          <a:off x="7324960" y="2631846"/>
          <a:ext cx="91440" cy="541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91859" y="541857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F7F84-5E26-46DA-8B2F-166776B56A40}">
      <dsp:nvSpPr>
        <dsp:cNvPr id="0" name=""/>
        <dsp:cNvSpPr/>
      </dsp:nvSpPr>
      <dsp:spPr>
        <a:xfrm>
          <a:off x="4332116" y="1187724"/>
          <a:ext cx="3038564" cy="594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28"/>
              </a:lnTo>
              <a:lnTo>
                <a:pt x="3038564" y="333128"/>
              </a:lnTo>
              <a:lnTo>
                <a:pt x="3038564" y="594708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D0CA9-6C8C-48C8-B99E-2D006E51B3C4}">
      <dsp:nvSpPr>
        <dsp:cNvPr id="0" name=""/>
        <dsp:cNvSpPr/>
      </dsp:nvSpPr>
      <dsp:spPr>
        <a:xfrm>
          <a:off x="321612" y="2623687"/>
          <a:ext cx="345415" cy="2709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9691"/>
              </a:lnTo>
              <a:lnTo>
                <a:pt x="345415" y="2709691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10AFB-00D1-460B-B8A9-17F2C0CE5552}">
      <dsp:nvSpPr>
        <dsp:cNvPr id="0" name=""/>
        <dsp:cNvSpPr/>
      </dsp:nvSpPr>
      <dsp:spPr>
        <a:xfrm>
          <a:off x="321612" y="2623687"/>
          <a:ext cx="318958" cy="2017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063"/>
              </a:lnTo>
              <a:lnTo>
                <a:pt x="318958" y="2017063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41EA7-9B11-4757-BEE6-F94D21116EA3}">
      <dsp:nvSpPr>
        <dsp:cNvPr id="0" name=""/>
        <dsp:cNvSpPr/>
      </dsp:nvSpPr>
      <dsp:spPr>
        <a:xfrm>
          <a:off x="321612" y="2623687"/>
          <a:ext cx="354807" cy="126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472"/>
              </a:lnTo>
              <a:lnTo>
                <a:pt x="354807" y="1264472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7ADA80-121D-4002-9A6B-A39C4E2231B9}">
      <dsp:nvSpPr>
        <dsp:cNvPr id="0" name=""/>
        <dsp:cNvSpPr/>
      </dsp:nvSpPr>
      <dsp:spPr>
        <a:xfrm>
          <a:off x="321612" y="2623687"/>
          <a:ext cx="354807" cy="514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111"/>
              </a:lnTo>
              <a:lnTo>
                <a:pt x="354807" y="514111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ABEA9-FB20-4747-8FEF-06A8F0DF44B6}">
      <dsp:nvSpPr>
        <dsp:cNvPr id="0" name=""/>
        <dsp:cNvSpPr/>
      </dsp:nvSpPr>
      <dsp:spPr>
        <a:xfrm>
          <a:off x="1486397" y="1187724"/>
          <a:ext cx="2845719" cy="594708"/>
        </a:xfrm>
        <a:custGeom>
          <a:avLst/>
          <a:gdLst/>
          <a:ahLst/>
          <a:cxnLst/>
          <a:rect l="0" t="0" r="0" b="0"/>
          <a:pathLst>
            <a:path>
              <a:moveTo>
                <a:pt x="2845719" y="0"/>
              </a:moveTo>
              <a:lnTo>
                <a:pt x="2845719" y="333128"/>
              </a:lnTo>
              <a:lnTo>
                <a:pt x="0" y="333128"/>
              </a:lnTo>
              <a:lnTo>
                <a:pt x="0" y="594708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A7A6F-8A7D-4330-BB92-3F079423936D}">
      <dsp:nvSpPr>
        <dsp:cNvPr id="0" name=""/>
        <dsp:cNvSpPr/>
      </dsp:nvSpPr>
      <dsp:spPr>
        <a:xfrm>
          <a:off x="2207823" y="164895"/>
          <a:ext cx="4248586" cy="1022828"/>
        </a:xfrm>
        <a:prstGeom prst="rect">
          <a:avLst/>
        </a:prstGeom>
        <a:solidFill>
          <a:srgbClr val="90022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REGULAR CASH TRANSFER PROGRAMS</a:t>
          </a:r>
          <a:endParaRPr lang="tr-TR" sz="2400" u="none" kern="1200" dirty="0">
            <a:solidFill>
              <a:schemeClr val="bg1"/>
            </a:solidFill>
          </a:endParaRPr>
        </a:p>
      </dsp:txBody>
      <dsp:txXfrm>
        <a:off x="2207823" y="164895"/>
        <a:ext cx="4248586" cy="1022828"/>
      </dsp:txXfrm>
    </dsp:sp>
    <dsp:sp modelId="{056B15AC-EB37-4074-9BD9-4CF27FE254CB}">
      <dsp:nvSpPr>
        <dsp:cNvPr id="0" name=""/>
        <dsp:cNvSpPr/>
      </dsp:nvSpPr>
      <dsp:spPr>
        <a:xfrm>
          <a:off x="30416" y="1782433"/>
          <a:ext cx="2911961" cy="8412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CONDITIONAL CASH TRANSFER PROGRAMS</a:t>
          </a:r>
          <a:endParaRPr lang="tr-T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16" y="1782433"/>
        <a:ext cx="2911961" cy="841254"/>
      </dsp:txXfrm>
    </dsp:sp>
    <dsp:sp modelId="{FD69F7C4-4B21-4509-B317-8AEAD1CB7270}">
      <dsp:nvSpPr>
        <dsp:cNvPr id="0" name=""/>
        <dsp:cNvSpPr/>
      </dsp:nvSpPr>
      <dsp:spPr>
        <a:xfrm>
          <a:off x="676420" y="2910279"/>
          <a:ext cx="2045258" cy="45503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EDUCATION</a:t>
          </a:r>
          <a:endParaRPr lang="tr-TR" sz="1600" b="1" kern="1200" dirty="0"/>
        </a:p>
      </dsp:txBody>
      <dsp:txXfrm>
        <a:off x="676420" y="2910279"/>
        <a:ext cx="2045258" cy="455037"/>
      </dsp:txXfrm>
    </dsp:sp>
    <dsp:sp modelId="{39A5A1AE-B9DB-4516-AF3D-B4F4BA2776BE}">
      <dsp:nvSpPr>
        <dsp:cNvPr id="0" name=""/>
        <dsp:cNvSpPr/>
      </dsp:nvSpPr>
      <dsp:spPr>
        <a:xfrm>
          <a:off x="676420" y="3662622"/>
          <a:ext cx="2045258" cy="451076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HEALTH</a:t>
          </a:r>
          <a:endParaRPr lang="tr-TR" sz="1600" b="1" kern="1200" dirty="0"/>
        </a:p>
      </dsp:txBody>
      <dsp:txXfrm>
        <a:off x="676420" y="3662622"/>
        <a:ext cx="2045258" cy="451076"/>
      </dsp:txXfrm>
    </dsp:sp>
    <dsp:sp modelId="{364D6C4E-0637-47EA-9C2E-884C02FE0CE0}">
      <dsp:nvSpPr>
        <dsp:cNvPr id="0" name=""/>
        <dsp:cNvSpPr/>
      </dsp:nvSpPr>
      <dsp:spPr>
        <a:xfrm>
          <a:off x="640571" y="4415213"/>
          <a:ext cx="2045258" cy="451076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PREGNANT WOMEN</a:t>
          </a:r>
          <a:endParaRPr lang="tr-TR" sz="1600" b="1" kern="1200" dirty="0"/>
        </a:p>
      </dsp:txBody>
      <dsp:txXfrm>
        <a:off x="640571" y="4415213"/>
        <a:ext cx="2045258" cy="451076"/>
      </dsp:txXfrm>
    </dsp:sp>
    <dsp:sp modelId="{C4FDBDD8-9AE7-4906-91FF-44BE2A6229DF}">
      <dsp:nvSpPr>
        <dsp:cNvPr id="0" name=""/>
        <dsp:cNvSpPr/>
      </dsp:nvSpPr>
      <dsp:spPr>
        <a:xfrm>
          <a:off x="667028" y="5107840"/>
          <a:ext cx="2045258" cy="451076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LACTATING WOMEN</a:t>
          </a:r>
          <a:endParaRPr lang="tr-TR" sz="1600" b="1" kern="1200" dirty="0"/>
        </a:p>
      </dsp:txBody>
      <dsp:txXfrm>
        <a:off x="667028" y="5107840"/>
        <a:ext cx="2045258" cy="451076"/>
      </dsp:txXfrm>
    </dsp:sp>
    <dsp:sp modelId="{B6F497CB-6F13-4773-B36C-9AB0E4E38C72}">
      <dsp:nvSpPr>
        <dsp:cNvPr id="0" name=""/>
        <dsp:cNvSpPr/>
      </dsp:nvSpPr>
      <dsp:spPr>
        <a:xfrm>
          <a:off x="5848881" y="1782433"/>
          <a:ext cx="3043598" cy="849413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UNCONDITIONAL CASH TRANSFER PROGRAMS</a:t>
          </a:r>
          <a:endParaRPr lang="tr-T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48881" y="1782433"/>
        <a:ext cx="3043598" cy="849413"/>
      </dsp:txXfrm>
    </dsp:sp>
    <dsp:sp modelId="{1114D508-937F-45DF-A721-2EFE7A7C3E26}">
      <dsp:nvSpPr>
        <dsp:cNvPr id="0" name=""/>
        <dsp:cNvSpPr/>
      </dsp:nvSpPr>
      <dsp:spPr>
        <a:xfrm>
          <a:off x="5658602" y="2861258"/>
          <a:ext cx="1758217" cy="62489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For Widow Women whose Husbands are Dead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5658602" y="2861258"/>
        <a:ext cx="1758217" cy="624890"/>
      </dsp:txXfrm>
    </dsp:sp>
    <dsp:sp modelId="{879BBC11-C202-4294-A18B-088A71353000}">
      <dsp:nvSpPr>
        <dsp:cNvPr id="0" name=""/>
        <dsp:cNvSpPr/>
      </dsp:nvSpPr>
      <dsp:spPr>
        <a:xfrm>
          <a:off x="5658602" y="3662989"/>
          <a:ext cx="1758217" cy="831264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i="0" kern="1200" dirty="0" err="1" smtClean="0">
              <a:solidFill>
                <a:schemeClr val="tx1"/>
              </a:solidFill>
            </a:rPr>
            <a:t>For</a:t>
          </a:r>
          <a:r>
            <a:rPr lang="tr-TR" sz="1200" b="1" i="0" kern="1200" dirty="0" smtClean="0">
              <a:solidFill>
                <a:schemeClr val="tx1"/>
              </a:solidFill>
            </a:rPr>
            <a:t>  </a:t>
          </a:r>
          <a:r>
            <a:rPr lang="en-US" sz="1200" b="1" i="0" kern="1200" dirty="0" smtClean="0">
              <a:solidFill>
                <a:schemeClr val="tx1"/>
              </a:solidFill>
            </a:rPr>
            <a:t>Needy Families </a:t>
          </a:r>
          <a:r>
            <a:rPr lang="en-US" sz="1200" b="1" i="0" kern="1200" noProof="0" dirty="0" smtClean="0">
              <a:solidFill>
                <a:schemeClr val="tx1"/>
              </a:solidFill>
            </a:rPr>
            <a:t>whose boy</a:t>
          </a:r>
          <a:r>
            <a:rPr lang="tr-TR" sz="1200" b="1" i="0" kern="1200" noProof="0" dirty="0" smtClean="0">
              <a:solidFill>
                <a:schemeClr val="tx1"/>
              </a:solidFill>
            </a:rPr>
            <a:t>/boy</a:t>
          </a:r>
          <a:r>
            <a:rPr lang="en-US" sz="1200" b="1" i="0" kern="1200" noProof="0" dirty="0" smtClean="0">
              <a:solidFill>
                <a:schemeClr val="tx1"/>
              </a:solidFill>
            </a:rPr>
            <a:t>s are in compulsory military</a:t>
          </a:r>
          <a:r>
            <a:rPr lang="tr-TR" sz="1200" b="1" i="0" kern="1200" noProof="0" dirty="0" smtClean="0">
              <a:solidFill>
                <a:schemeClr val="tx1"/>
              </a:solidFill>
            </a:rPr>
            <a:t> </a:t>
          </a:r>
          <a:r>
            <a:rPr lang="tr-TR" sz="1200" b="1" i="0" kern="1200" dirty="0" smtClean="0">
              <a:solidFill>
                <a:schemeClr val="tx1"/>
              </a:solidFill>
            </a:rPr>
            <a:t>service</a:t>
          </a:r>
          <a:endParaRPr lang="tr-TR" sz="1200" b="1" kern="1200" dirty="0">
            <a:solidFill>
              <a:schemeClr val="tx1"/>
            </a:solidFill>
          </a:endParaRPr>
        </a:p>
      </dsp:txBody>
      <dsp:txXfrm>
        <a:off x="5658602" y="3662989"/>
        <a:ext cx="1758217" cy="831264"/>
      </dsp:txXfrm>
    </dsp:sp>
    <dsp:sp modelId="{9264DED8-BD67-458E-9C0C-60D1BA0660AC}">
      <dsp:nvSpPr>
        <dsp:cNvPr id="0" name=""/>
        <dsp:cNvSpPr/>
      </dsp:nvSpPr>
      <dsp:spPr>
        <a:xfrm>
          <a:off x="5658602" y="4710282"/>
          <a:ext cx="1758217" cy="62489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smtClean="0">
              <a:solidFill>
                <a:schemeClr val="tx1"/>
              </a:solidFill>
            </a:rPr>
            <a:t>Needy</a:t>
          </a:r>
          <a:r>
            <a:rPr lang="tr-TR" sz="1200" b="1" i="0" kern="1200" dirty="0" smtClean="0">
              <a:solidFill>
                <a:schemeClr val="tx1"/>
              </a:solidFill>
            </a:rPr>
            <a:t> </a:t>
          </a:r>
          <a:r>
            <a:rPr lang="en-US" sz="1200" b="1" i="0" kern="1200" dirty="0" smtClean="0">
              <a:solidFill>
                <a:schemeClr val="tx1"/>
              </a:solidFill>
            </a:rPr>
            <a:t> </a:t>
          </a:r>
          <a:r>
            <a:rPr lang="tr-TR" sz="1200" b="1" i="0" kern="1200" noProof="0" dirty="0" err="1" smtClean="0">
              <a:solidFill>
                <a:schemeClr val="tx1"/>
              </a:solidFill>
            </a:rPr>
            <a:t>Children</a:t>
          </a:r>
          <a:r>
            <a:rPr lang="tr-TR" sz="1200" b="1" i="0" kern="1200" noProof="0" dirty="0" smtClean="0">
              <a:solidFill>
                <a:schemeClr val="tx1"/>
              </a:solidFill>
            </a:rPr>
            <a:t> </a:t>
          </a:r>
          <a:r>
            <a:rPr lang="en-US" sz="1200" b="1" i="0" kern="1200" noProof="0" dirty="0" smtClean="0">
              <a:solidFill>
                <a:schemeClr val="tx1"/>
              </a:solidFill>
            </a:rPr>
            <a:t>whose fathers</a:t>
          </a:r>
          <a:r>
            <a:rPr lang="tr-TR" sz="1200" b="1" i="0" kern="1200" noProof="0" dirty="0" smtClean="0">
              <a:solidFill>
                <a:schemeClr val="tx1"/>
              </a:solidFill>
            </a:rPr>
            <a:t> </a:t>
          </a:r>
          <a:r>
            <a:rPr lang="en-US" sz="1200" b="1" i="0" kern="1200" noProof="0" dirty="0" smtClean="0">
              <a:solidFill>
                <a:schemeClr val="tx1"/>
              </a:solidFill>
            </a:rPr>
            <a:t>are in compulsory army </a:t>
          </a:r>
          <a:r>
            <a:rPr lang="tr-TR" sz="1200" b="1" i="0" kern="1200" dirty="0" smtClean="0">
              <a:solidFill>
                <a:schemeClr val="tx1"/>
              </a:solidFill>
            </a:rPr>
            <a:t>service</a:t>
          </a:r>
          <a:endParaRPr lang="tr-TR" sz="1200" b="1" kern="1200" dirty="0">
            <a:solidFill>
              <a:schemeClr val="tx1"/>
            </a:solidFill>
          </a:endParaRPr>
        </a:p>
      </dsp:txBody>
      <dsp:txXfrm>
        <a:off x="5658602" y="4710282"/>
        <a:ext cx="1758217" cy="624890"/>
      </dsp:txXfrm>
    </dsp:sp>
    <dsp:sp modelId="{7EF48739-D7FC-4B10-91F3-1AE270C1B404}">
      <dsp:nvSpPr>
        <dsp:cNvPr id="0" name=""/>
        <dsp:cNvSpPr/>
      </dsp:nvSpPr>
      <dsp:spPr>
        <a:xfrm>
          <a:off x="5658602" y="5453543"/>
          <a:ext cx="1758217" cy="62489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 smtClean="0">
              <a:solidFill>
                <a:schemeClr val="tx1"/>
              </a:solidFill>
            </a:rPr>
            <a:t>Needy Families of the</a:t>
          </a:r>
          <a:r>
            <a:rPr lang="tr-TR" sz="1200" b="1" i="0" kern="1200" dirty="0" smtClean="0">
              <a:solidFill>
                <a:schemeClr val="tx1"/>
              </a:solidFill>
            </a:rPr>
            <a:t> </a:t>
          </a:r>
          <a:r>
            <a:rPr lang="en-US" sz="1200" b="1" i="0" kern="1200" dirty="0" smtClean="0">
              <a:solidFill>
                <a:schemeClr val="tx1"/>
              </a:solidFill>
            </a:rPr>
            <a:t> </a:t>
          </a:r>
          <a:r>
            <a:rPr lang="tr-TR" sz="1200" b="1" i="0" kern="1200" dirty="0" err="1" smtClean="0">
              <a:solidFill>
                <a:schemeClr val="tx1"/>
              </a:solidFill>
            </a:rPr>
            <a:t>Orphan</a:t>
          </a:r>
          <a:r>
            <a:rPr lang="tr-TR" sz="1200" b="1" i="0" kern="1200" dirty="0" smtClean="0">
              <a:solidFill>
                <a:schemeClr val="tx1"/>
              </a:solidFill>
            </a:rPr>
            <a:t> </a:t>
          </a:r>
          <a:r>
            <a:rPr lang="tr-TR" sz="1200" b="1" i="0" kern="1200" dirty="0" err="1" smtClean="0">
              <a:solidFill>
                <a:schemeClr val="tx1"/>
              </a:solidFill>
            </a:rPr>
            <a:t>Children</a:t>
          </a:r>
          <a:r>
            <a:rPr lang="tr-TR" sz="1200" b="1" i="0" kern="1200" dirty="0" smtClean="0">
              <a:solidFill>
                <a:schemeClr val="tx1"/>
              </a:solidFill>
            </a:rPr>
            <a:t> </a:t>
          </a:r>
          <a:endParaRPr lang="tr-TR" sz="1200" b="1" kern="1200" dirty="0">
            <a:solidFill>
              <a:schemeClr val="tx1"/>
            </a:solidFill>
          </a:endParaRPr>
        </a:p>
      </dsp:txBody>
      <dsp:txXfrm>
        <a:off x="5658602" y="5453543"/>
        <a:ext cx="1758217" cy="6248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E0B69-15AD-4D93-ACAC-3AED9C2AE8D2}">
      <dsp:nvSpPr>
        <dsp:cNvPr id="0" name=""/>
        <dsp:cNvSpPr/>
      </dsp:nvSpPr>
      <dsp:spPr>
        <a:xfrm rot="5400000">
          <a:off x="5002954" y="-2897367"/>
          <a:ext cx="576652" cy="6538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needy</a:t>
          </a:r>
          <a:r>
            <a:rPr lang="tr-TR" sz="1400" kern="1200" dirty="0" smtClean="0"/>
            <a:t> </a:t>
          </a:r>
          <a:r>
            <a:rPr lang="en-US" sz="1400" kern="1200" dirty="0" smtClean="0"/>
            <a:t>Turkish  or resided foreign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widow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women</a:t>
          </a:r>
          <a:r>
            <a:rPr lang="tr-TR" sz="1400" kern="1200" noProof="0" dirty="0" smtClean="0"/>
            <a:t> </a:t>
          </a:r>
          <a:r>
            <a:rPr lang="en-US" sz="1400" kern="1200" dirty="0" smtClean="0"/>
            <a:t>who have no social security from any formal institution, who are not receiving any regular pension from these formal institutions</a:t>
          </a:r>
          <a:r>
            <a:rPr lang="tr-TR" sz="1400" kern="1200" dirty="0" smtClean="0"/>
            <a:t>.</a:t>
          </a:r>
          <a:endParaRPr lang="tr-TR" sz="1400" kern="1200" dirty="0"/>
        </a:p>
      </dsp:txBody>
      <dsp:txXfrm rot="-5400000">
        <a:off x="2022112" y="111625"/>
        <a:ext cx="6510186" cy="520352"/>
      </dsp:txXfrm>
    </dsp:sp>
    <dsp:sp modelId="{5C3C0D56-AAE7-4427-B0CF-DE0B342BC281}">
      <dsp:nvSpPr>
        <dsp:cNvPr id="0" name=""/>
        <dsp:cNvSpPr/>
      </dsp:nvSpPr>
      <dsp:spPr>
        <a:xfrm>
          <a:off x="332" y="1238"/>
          <a:ext cx="2054989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SCOPE OF ELIGIBILITY</a:t>
          </a:r>
          <a:endParaRPr lang="tr-TR" sz="1600" b="1" kern="1200" dirty="0"/>
        </a:p>
      </dsp:txBody>
      <dsp:txXfrm>
        <a:off x="35519" y="36425"/>
        <a:ext cx="1984615" cy="650442"/>
      </dsp:txXfrm>
    </dsp:sp>
    <dsp:sp modelId="{BE4EA1C3-7D8D-4CAD-9B25-F38E2546870D}">
      <dsp:nvSpPr>
        <dsp:cNvPr id="0" name=""/>
        <dsp:cNvSpPr/>
      </dsp:nvSpPr>
      <dsp:spPr>
        <a:xfrm rot="5400000">
          <a:off x="5054927" y="-2133164"/>
          <a:ext cx="576652" cy="650333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Anybody from the same household </a:t>
          </a:r>
          <a:r>
            <a:rPr lang="en-US" sz="1400" kern="1200" noProof="0" dirty="0" smtClean="0"/>
            <a:t>living</a:t>
          </a:r>
          <a:r>
            <a:rPr lang="tr-TR" sz="1400" kern="1200" dirty="0" smtClean="0"/>
            <a:t> </a:t>
          </a:r>
          <a:r>
            <a:rPr lang="en-US" sz="1400" kern="1200" dirty="0" smtClean="0"/>
            <a:t>with widow woman </a:t>
          </a:r>
          <a:r>
            <a:rPr lang="en-US" sz="1400" kern="1200" noProof="0" dirty="0" smtClean="0"/>
            <a:t>or her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legal guardian. </a:t>
          </a:r>
          <a:r>
            <a:rPr lang="en-US" sz="1400" kern="1200" dirty="0" smtClean="0"/>
            <a:t> </a:t>
          </a:r>
          <a:endParaRPr lang="en-US" sz="1400" kern="1200" dirty="0"/>
        </a:p>
      </dsp:txBody>
      <dsp:txXfrm rot="-5400000">
        <a:off x="2091586" y="858327"/>
        <a:ext cx="6475184" cy="520352"/>
      </dsp:txXfrm>
    </dsp:sp>
    <dsp:sp modelId="{116B1F4F-9F3C-43B5-BBD4-E2A842C5E389}">
      <dsp:nvSpPr>
        <dsp:cNvPr id="0" name=""/>
        <dsp:cNvSpPr/>
      </dsp:nvSpPr>
      <dsp:spPr>
        <a:xfrm>
          <a:off x="332" y="758094"/>
          <a:ext cx="2091253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APPLY?</a:t>
          </a:r>
          <a:endParaRPr lang="tr-TR" sz="1600" b="1" kern="1200" dirty="0"/>
        </a:p>
      </dsp:txBody>
      <dsp:txXfrm>
        <a:off x="35519" y="793281"/>
        <a:ext cx="2020879" cy="650442"/>
      </dsp:txXfrm>
    </dsp:sp>
    <dsp:sp modelId="{29A9F155-2D22-4BD8-A2B2-35DAEA7959C8}">
      <dsp:nvSpPr>
        <dsp:cNvPr id="0" name=""/>
        <dsp:cNvSpPr/>
      </dsp:nvSpPr>
      <dsp:spPr>
        <a:xfrm rot="5400000">
          <a:off x="5054778" y="-1376158"/>
          <a:ext cx="576652" cy="650303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Needy women whose </a:t>
          </a:r>
          <a:r>
            <a:rPr lang="en-US" sz="1400" b="1" kern="1200" noProof="0" dirty="0" smtClean="0"/>
            <a:t>legal husband </a:t>
          </a:r>
          <a:r>
            <a:rPr lang="en-US" sz="1400" kern="1200" noProof="0" dirty="0" smtClean="0"/>
            <a:t>is dead</a:t>
          </a:r>
          <a:r>
            <a:rPr lang="tr-TR" sz="1400" kern="1200" dirty="0" smtClean="0"/>
            <a:t>. </a:t>
          </a:r>
          <a:endParaRPr lang="tr-TR" sz="1400" kern="1200" dirty="0"/>
        </a:p>
      </dsp:txBody>
      <dsp:txXfrm rot="-5400000">
        <a:off x="2091586" y="1615184"/>
        <a:ext cx="6474887" cy="520352"/>
      </dsp:txXfrm>
    </dsp:sp>
    <dsp:sp modelId="{E618CE53-5FF5-41B7-9990-737700679F4B}">
      <dsp:nvSpPr>
        <dsp:cNvPr id="0" name=""/>
        <dsp:cNvSpPr/>
      </dsp:nvSpPr>
      <dsp:spPr>
        <a:xfrm>
          <a:off x="332" y="1514951"/>
          <a:ext cx="2091253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BENEFIT?</a:t>
          </a:r>
          <a:endParaRPr lang="tr-TR" sz="1600" b="1" kern="1200" dirty="0"/>
        </a:p>
      </dsp:txBody>
      <dsp:txXfrm>
        <a:off x="35519" y="1550138"/>
        <a:ext cx="2020879" cy="650442"/>
      </dsp:txXfrm>
    </dsp:sp>
    <dsp:sp modelId="{AA9A28BE-4DF9-46D1-A8DC-0057040AD86E}">
      <dsp:nvSpPr>
        <dsp:cNvPr id="0" name=""/>
        <dsp:cNvSpPr/>
      </dsp:nvSpPr>
      <dsp:spPr>
        <a:xfrm rot="5400000">
          <a:off x="5037113" y="-637901"/>
          <a:ext cx="576652" cy="65402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National ID Card or ID number</a:t>
          </a:r>
          <a:endParaRPr lang="en-US" sz="1400" kern="1200" noProof="0" dirty="0"/>
        </a:p>
      </dsp:txBody>
      <dsp:txXfrm rot="-5400000">
        <a:off x="2055321" y="2372041"/>
        <a:ext cx="6512086" cy="520352"/>
      </dsp:txXfrm>
    </dsp:sp>
    <dsp:sp modelId="{3659E233-FE57-43BC-B056-8BBC9726DB27}">
      <dsp:nvSpPr>
        <dsp:cNvPr id="0" name=""/>
        <dsp:cNvSpPr/>
      </dsp:nvSpPr>
      <dsp:spPr>
        <a:xfrm>
          <a:off x="332" y="2271808"/>
          <a:ext cx="2054989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DOCUMENT REQUIRED</a:t>
          </a:r>
          <a:endParaRPr lang="tr-TR" sz="1600" b="1" kern="1200" dirty="0"/>
        </a:p>
      </dsp:txBody>
      <dsp:txXfrm>
        <a:off x="35519" y="2306995"/>
        <a:ext cx="1984615" cy="650442"/>
      </dsp:txXfrm>
    </dsp:sp>
    <dsp:sp modelId="{0D0EE12E-D7A6-4675-8EFD-01AA1AA32273}">
      <dsp:nvSpPr>
        <dsp:cNvPr id="0" name=""/>
        <dsp:cNvSpPr/>
      </dsp:nvSpPr>
      <dsp:spPr>
        <a:xfrm rot="5400000">
          <a:off x="5038413" y="120677"/>
          <a:ext cx="576652" cy="653679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86 USD  </a:t>
          </a:r>
          <a:r>
            <a:rPr lang="en-US" sz="1400" kern="1200" noProof="0" dirty="0" smtClean="0"/>
            <a:t>per month</a:t>
          </a:r>
          <a:endParaRPr lang="en-US" sz="1400" kern="1200" noProof="0" dirty="0"/>
        </a:p>
      </dsp:txBody>
      <dsp:txXfrm rot="-5400000">
        <a:off x="2058343" y="3128897"/>
        <a:ext cx="6508643" cy="520352"/>
      </dsp:txXfrm>
    </dsp:sp>
    <dsp:sp modelId="{92F77CC7-FA08-4884-810F-B270C8BB862F}">
      <dsp:nvSpPr>
        <dsp:cNvPr id="0" name=""/>
        <dsp:cNvSpPr/>
      </dsp:nvSpPr>
      <dsp:spPr>
        <a:xfrm>
          <a:off x="332" y="3028665"/>
          <a:ext cx="2058011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AMOUNTS</a:t>
          </a:r>
          <a:endParaRPr lang="tr-TR" sz="1600" b="1" kern="1200" dirty="0"/>
        </a:p>
      </dsp:txBody>
      <dsp:txXfrm>
        <a:off x="35519" y="3063852"/>
        <a:ext cx="1987637" cy="650442"/>
      </dsp:txXfrm>
    </dsp:sp>
    <dsp:sp modelId="{8C70003D-B7AD-4C1F-B5B5-44BA744B3007}">
      <dsp:nvSpPr>
        <dsp:cNvPr id="0" name=""/>
        <dsp:cNvSpPr/>
      </dsp:nvSpPr>
      <dsp:spPr>
        <a:xfrm rot="5400000">
          <a:off x="5055317" y="893873"/>
          <a:ext cx="576652" cy="650411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Bimonthly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directly to the beneficiaries</a:t>
          </a:r>
          <a:r>
            <a:rPr lang="tr-TR" sz="1400" kern="1200" noProof="0" dirty="0" smtClean="0"/>
            <a:t>’ bank </a:t>
          </a:r>
          <a:r>
            <a:rPr lang="tr-TR" sz="1400" kern="1200" noProof="0" dirty="0" err="1" smtClean="0"/>
            <a:t>accounts</a:t>
          </a:r>
          <a:endParaRPr lang="en-US" sz="1400" kern="1200" noProof="0" dirty="0"/>
        </a:p>
      </dsp:txBody>
      <dsp:txXfrm rot="-5400000">
        <a:off x="2091586" y="3885754"/>
        <a:ext cx="6475965" cy="520352"/>
      </dsp:txXfrm>
    </dsp:sp>
    <dsp:sp modelId="{D5486FF0-73BF-4903-B7DF-7ED7A2955468}">
      <dsp:nvSpPr>
        <dsp:cNvPr id="0" name=""/>
        <dsp:cNvSpPr/>
      </dsp:nvSpPr>
      <dsp:spPr>
        <a:xfrm>
          <a:off x="332" y="3785522"/>
          <a:ext cx="2091253" cy="720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PAYMENT PERIOD</a:t>
          </a:r>
          <a:endParaRPr lang="tr-TR" sz="1600" b="1" kern="1200" dirty="0"/>
        </a:p>
      </dsp:txBody>
      <dsp:txXfrm>
        <a:off x="35519" y="3820709"/>
        <a:ext cx="2020879" cy="6504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E0B69-15AD-4D93-ACAC-3AED9C2AE8D2}">
      <dsp:nvSpPr>
        <dsp:cNvPr id="0" name=""/>
        <dsp:cNvSpPr/>
      </dsp:nvSpPr>
      <dsp:spPr>
        <a:xfrm rot="5400000">
          <a:off x="5002954" y="-2897367"/>
          <a:ext cx="576652" cy="653833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needy</a:t>
          </a:r>
          <a:r>
            <a:rPr lang="tr-TR" sz="1400" kern="1200" dirty="0" smtClean="0"/>
            <a:t> </a:t>
          </a:r>
          <a:r>
            <a:rPr lang="en-US" sz="1400" kern="1200" dirty="0" smtClean="0"/>
            <a:t>Turkish  or resided foreign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people</a:t>
          </a:r>
          <a:r>
            <a:rPr lang="tr-TR" sz="1400" kern="1200" noProof="0" dirty="0" smtClean="0"/>
            <a:t> </a:t>
          </a:r>
          <a:r>
            <a:rPr lang="en-US" sz="1400" kern="1200" dirty="0" smtClean="0"/>
            <a:t>who have no social security from any formal institution, who are not receiving any regular pension from these formal institutions</a:t>
          </a:r>
          <a:r>
            <a:rPr lang="tr-TR" sz="1400" kern="1200" dirty="0" smtClean="0"/>
            <a:t>.</a:t>
          </a:r>
          <a:endParaRPr lang="tr-TR" sz="1400" kern="1200" dirty="0"/>
        </a:p>
      </dsp:txBody>
      <dsp:txXfrm rot="-5400000">
        <a:off x="2022112" y="111625"/>
        <a:ext cx="6510186" cy="520352"/>
      </dsp:txXfrm>
    </dsp:sp>
    <dsp:sp modelId="{5C3C0D56-AAE7-4427-B0CF-DE0B342BC281}">
      <dsp:nvSpPr>
        <dsp:cNvPr id="0" name=""/>
        <dsp:cNvSpPr/>
      </dsp:nvSpPr>
      <dsp:spPr>
        <a:xfrm>
          <a:off x="332" y="1238"/>
          <a:ext cx="2054989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SCOPE OF ELIGIBILITY</a:t>
          </a:r>
          <a:endParaRPr lang="tr-TR" sz="1600" b="1" kern="1200" dirty="0"/>
        </a:p>
      </dsp:txBody>
      <dsp:txXfrm>
        <a:off x="35519" y="36425"/>
        <a:ext cx="1984615" cy="650442"/>
      </dsp:txXfrm>
    </dsp:sp>
    <dsp:sp modelId="{BE4EA1C3-7D8D-4CAD-9B25-F38E2546870D}">
      <dsp:nvSpPr>
        <dsp:cNvPr id="0" name=""/>
        <dsp:cNvSpPr/>
      </dsp:nvSpPr>
      <dsp:spPr>
        <a:xfrm rot="5400000">
          <a:off x="5054927" y="-2133164"/>
          <a:ext cx="576652" cy="650333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Legal wife, mother or father of the person in compulsory military </a:t>
          </a:r>
          <a:r>
            <a:rPr lang="tr-TR" sz="1400" kern="1200" dirty="0" smtClean="0"/>
            <a:t>service.</a:t>
          </a:r>
          <a:r>
            <a:rPr lang="en-US" sz="1400" kern="1200" dirty="0" smtClean="0"/>
            <a:t> </a:t>
          </a:r>
          <a:r>
            <a:rPr lang="tr-TR" sz="1400" kern="1200" dirty="0" smtClean="0"/>
            <a:t> </a:t>
          </a:r>
          <a:endParaRPr lang="en-US" sz="1400" kern="1200" dirty="0"/>
        </a:p>
      </dsp:txBody>
      <dsp:txXfrm rot="-5400000">
        <a:off x="2091586" y="858327"/>
        <a:ext cx="6475184" cy="520352"/>
      </dsp:txXfrm>
    </dsp:sp>
    <dsp:sp modelId="{116B1F4F-9F3C-43B5-BBD4-E2A842C5E389}">
      <dsp:nvSpPr>
        <dsp:cNvPr id="0" name=""/>
        <dsp:cNvSpPr/>
      </dsp:nvSpPr>
      <dsp:spPr>
        <a:xfrm>
          <a:off x="332" y="758094"/>
          <a:ext cx="2091253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APPLY?</a:t>
          </a:r>
          <a:endParaRPr lang="tr-TR" sz="1600" b="1" kern="1200" dirty="0"/>
        </a:p>
      </dsp:txBody>
      <dsp:txXfrm>
        <a:off x="35519" y="793281"/>
        <a:ext cx="2020879" cy="650442"/>
      </dsp:txXfrm>
    </dsp:sp>
    <dsp:sp modelId="{29A9F155-2D22-4BD8-A2B2-35DAEA7959C8}">
      <dsp:nvSpPr>
        <dsp:cNvPr id="0" name=""/>
        <dsp:cNvSpPr/>
      </dsp:nvSpPr>
      <dsp:spPr>
        <a:xfrm rot="5400000">
          <a:off x="5054778" y="-1376158"/>
          <a:ext cx="576652" cy="650303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Needy wife, mother or father of the person in compulsory military </a:t>
          </a:r>
          <a:r>
            <a:rPr lang="tr-TR" sz="1400" kern="1200" dirty="0" smtClean="0"/>
            <a:t>service. </a:t>
          </a:r>
          <a:endParaRPr lang="tr-TR" sz="1400" kern="1200" dirty="0"/>
        </a:p>
      </dsp:txBody>
      <dsp:txXfrm rot="-5400000">
        <a:off x="2091586" y="1615184"/>
        <a:ext cx="6474887" cy="520352"/>
      </dsp:txXfrm>
    </dsp:sp>
    <dsp:sp modelId="{E618CE53-5FF5-41B7-9990-737700679F4B}">
      <dsp:nvSpPr>
        <dsp:cNvPr id="0" name=""/>
        <dsp:cNvSpPr/>
      </dsp:nvSpPr>
      <dsp:spPr>
        <a:xfrm>
          <a:off x="332" y="1514951"/>
          <a:ext cx="2091253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BENEFIT?</a:t>
          </a:r>
          <a:endParaRPr lang="tr-TR" sz="1600" b="1" kern="1200" dirty="0"/>
        </a:p>
      </dsp:txBody>
      <dsp:txXfrm>
        <a:off x="35519" y="1550138"/>
        <a:ext cx="2020879" cy="650442"/>
      </dsp:txXfrm>
    </dsp:sp>
    <dsp:sp modelId="{AA9A28BE-4DF9-46D1-A8DC-0057040AD86E}">
      <dsp:nvSpPr>
        <dsp:cNvPr id="0" name=""/>
        <dsp:cNvSpPr/>
      </dsp:nvSpPr>
      <dsp:spPr>
        <a:xfrm rot="5400000">
          <a:off x="5037113" y="-637901"/>
          <a:ext cx="576652" cy="654023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National ID Card or ID number</a:t>
          </a:r>
          <a:endParaRPr lang="en-US" sz="1400" kern="1200" noProof="0" dirty="0"/>
        </a:p>
      </dsp:txBody>
      <dsp:txXfrm rot="-5400000">
        <a:off x="2055321" y="2372041"/>
        <a:ext cx="6512086" cy="520352"/>
      </dsp:txXfrm>
    </dsp:sp>
    <dsp:sp modelId="{3659E233-FE57-43BC-B056-8BBC9726DB27}">
      <dsp:nvSpPr>
        <dsp:cNvPr id="0" name=""/>
        <dsp:cNvSpPr/>
      </dsp:nvSpPr>
      <dsp:spPr>
        <a:xfrm>
          <a:off x="332" y="2271808"/>
          <a:ext cx="2054989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DOCUMENT REQUIRED</a:t>
          </a:r>
          <a:endParaRPr lang="tr-TR" sz="1600" b="1" kern="1200" dirty="0"/>
        </a:p>
      </dsp:txBody>
      <dsp:txXfrm>
        <a:off x="35519" y="2306995"/>
        <a:ext cx="1984615" cy="650442"/>
      </dsp:txXfrm>
    </dsp:sp>
    <dsp:sp modelId="{0D0EE12E-D7A6-4675-8EFD-01AA1AA32273}">
      <dsp:nvSpPr>
        <dsp:cNvPr id="0" name=""/>
        <dsp:cNvSpPr/>
      </dsp:nvSpPr>
      <dsp:spPr>
        <a:xfrm rot="5400000">
          <a:off x="5038413" y="120677"/>
          <a:ext cx="576652" cy="653679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86 USD  </a:t>
          </a:r>
          <a:r>
            <a:rPr lang="en-US" sz="1400" kern="1200" noProof="0" dirty="0" smtClean="0"/>
            <a:t>per month</a:t>
          </a:r>
          <a:endParaRPr lang="en-US" sz="1400" kern="1200" noProof="0" dirty="0"/>
        </a:p>
      </dsp:txBody>
      <dsp:txXfrm rot="-5400000">
        <a:off x="2058343" y="3128897"/>
        <a:ext cx="6508643" cy="520352"/>
      </dsp:txXfrm>
    </dsp:sp>
    <dsp:sp modelId="{92F77CC7-FA08-4884-810F-B270C8BB862F}">
      <dsp:nvSpPr>
        <dsp:cNvPr id="0" name=""/>
        <dsp:cNvSpPr/>
      </dsp:nvSpPr>
      <dsp:spPr>
        <a:xfrm>
          <a:off x="332" y="3028665"/>
          <a:ext cx="2058011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AMOUNTS</a:t>
          </a:r>
          <a:endParaRPr lang="tr-TR" sz="1600" b="1" kern="1200" dirty="0"/>
        </a:p>
      </dsp:txBody>
      <dsp:txXfrm>
        <a:off x="35519" y="3063852"/>
        <a:ext cx="1987637" cy="650442"/>
      </dsp:txXfrm>
    </dsp:sp>
    <dsp:sp modelId="{8C70003D-B7AD-4C1F-B5B5-44BA744B3007}">
      <dsp:nvSpPr>
        <dsp:cNvPr id="0" name=""/>
        <dsp:cNvSpPr/>
      </dsp:nvSpPr>
      <dsp:spPr>
        <a:xfrm rot="5400000">
          <a:off x="5055317" y="893873"/>
          <a:ext cx="576652" cy="650411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Bimonthly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directly to the beneficiaries</a:t>
          </a:r>
          <a:r>
            <a:rPr lang="tr-TR" sz="1400" kern="1200" noProof="0" dirty="0" smtClean="0"/>
            <a:t>’ bank </a:t>
          </a:r>
          <a:r>
            <a:rPr lang="en-US" sz="1400" kern="1200" noProof="0" dirty="0" smtClean="0"/>
            <a:t>accounts</a:t>
          </a:r>
          <a:endParaRPr lang="en-US" sz="1400" kern="1200" noProof="0" dirty="0"/>
        </a:p>
      </dsp:txBody>
      <dsp:txXfrm rot="-5400000">
        <a:off x="2091586" y="3885754"/>
        <a:ext cx="6475965" cy="520352"/>
      </dsp:txXfrm>
    </dsp:sp>
    <dsp:sp modelId="{D5486FF0-73BF-4903-B7DF-7ED7A2955468}">
      <dsp:nvSpPr>
        <dsp:cNvPr id="0" name=""/>
        <dsp:cNvSpPr/>
      </dsp:nvSpPr>
      <dsp:spPr>
        <a:xfrm>
          <a:off x="332" y="3785522"/>
          <a:ext cx="2091253" cy="72081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PAYMENT PERIOD</a:t>
          </a:r>
          <a:endParaRPr lang="tr-TR" sz="1600" b="1" kern="1200" dirty="0"/>
        </a:p>
      </dsp:txBody>
      <dsp:txXfrm>
        <a:off x="35519" y="3820709"/>
        <a:ext cx="2020879" cy="6504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E0B69-15AD-4D93-ACAC-3AED9C2AE8D2}">
      <dsp:nvSpPr>
        <dsp:cNvPr id="0" name=""/>
        <dsp:cNvSpPr/>
      </dsp:nvSpPr>
      <dsp:spPr>
        <a:xfrm rot="5400000">
          <a:off x="5002954" y="-2897367"/>
          <a:ext cx="576652" cy="653833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needy</a:t>
          </a:r>
          <a:r>
            <a:rPr lang="tr-TR" sz="1400" kern="1200" dirty="0" smtClean="0"/>
            <a:t> </a:t>
          </a:r>
          <a:r>
            <a:rPr lang="en-US" sz="1400" kern="1200" dirty="0" smtClean="0"/>
            <a:t>Turkish  or resided foreign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people</a:t>
          </a:r>
          <a:r>
            <a:rPr lang="tr-TR" sz="1400" kern="1200" noProof="0" dirty="0" smtClean="0"/>
            <a:t> </a:t>
          </a:r>
          <a:r>
            <a:rPr lang="en-US" sz="1400" kern="1200" dirty="0" smtClean="0"/>
            <a:t>who have no social security from any formal institution, who are not receiving any regular pension from these formal institutions</a:t>
          </a:r>
          <a:r>
            <a:rPr lang="tr-TR" sz="1400" kern="1200" dirty="0" smtClean="0"/>
            <a:t>.</a:t>
          </a:r>
          <a:endParaRPr lang="tr-TR" sz="1400" kern="1200" dirty="0"/>
        </a:p>
      </dsp:txBody>
      <dsp:txXfrm rot="-5400000">
        <a:off x="2022112" y="111625"/>
        <a:ext cx="6510186" cy="520352"/>
      </dsp:txXfrm>
    </dsp:sp>
    <dsp:sp modelId="{5C3C0D56-AAE7-4427-B0CF-DE0B342BC281}">
      <dsp:nvSpPr>
        <dsp:cNvPr id="0" name=""/>
        <dsp:cNvSpPr/>
      </dsp:nvSpPr>
      <dsp:spPr>
        <a:xfrm>
          <a:off x="332" y="1238"/>
          <a:ext cx="2054989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SCOPE OF ELIGIBILITY</a:t>
          </a:r>
          <a:endParaRPr lang="tr-TR" sz="1600" b="1" kern="1200" dirty="0"/>
        </a:p>
      </dsp:txBody>
      <dsp:txXfrm>
        <a:off x="35519" y="36425"/>
        <a:ext cx="1984615" cy="650442"/>
      </dsp:txXfrm>
    </dsp:sp>
    <dsp:sp modelId="{BE4EA1C3-7D8D-4CAD-9B25-F38E2546870D}">
      <dsp:nvSpPr>
        <dsp:cNvPr id="0" name=""/>
        <dsp:cNvSpPr/>
      </dsp:nvSpPr>
      <dsp:spPr>
        <a:xfrm rot="5400000">
          <a:off x="5054927" y="-2133164"/>
          <a:ext cx="576652" cy="650333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Legal mother in the same household with the child/</a:t>
          </a:r>
          <a:r>
            <a:rPr lang="en-US" sz="1400" kern="1200" noProof="0" dirty="0" err="1" smtClean="0"/>
            <a:t>ren</a:t>
          </a:r>
          <a:r>
            <a:rPr lang="en-US" sz="1400" kern="1200" noProof="0" dirty="0" smtClean="0"/>
            <a:t> whose father </a:t>
          </a:r>
          <a:r>
            <a:rPr lang="tr-TR" sz="1400" kern="1200" noProof="0" dirty="0" smtClean="0"/>
            <a:t>is  </a:t>
          </a:r>
          <a:r>
            <a:rPr lang="en-US" sz="1400" kern="1200" noProof="0" dirty="0" smtClean="0"/>
            <a:t>in compulsory military </a:t>
          </a:r>
          <a:r>
            <a:rPr lang="tr-TR" sz="1400" kern="1200" dirty="0" smtClean="0"/>
            <a:t>service.</a:t>
          </a:r>
          <a:r>
            <a:rPr lang="en-US" sz="1400" kern="1200" dirty="0" smtClean="0"/>
            <a:t> </a:t>
          </a:r>
          <a:r>
            <a:rPr lang="tr-TR" sz="1400" kern="1200" dirty="0" smtClean="0"/>
            <a:t> </a:t>
          </a:r>
          <a:endParaRPr lang="en-US" sz="1400" kern="1200" dirty="0"/>
        </a:p>
      </dsp:txBody>
      <dsp:txXfrm rot="-5400000">
        <a:off x="2091586" y="858327"/>
        <a:ext cx="6475184" cy="520352"/>
      </dsp:txXfrm>
    </dsp:sp>
    <dsp:sp modelId="{116B1F4F-9F3C-43B5-BBD4-E2A842C5E389}">
      <dsp:nvSpPr>
        <dsp:cNvPr id="0" name=""/>
        <dsp:cNvSpPr/>
      </dsp:nvSpPr>
      <dsp:spPr>
        <a:xfrm>
          <a:off x="332" y="758094"/>
          <a:ext cx="2091253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APPLY?</a:t>
          </a:r>
          <a:endParaRPr lang="tr-TR" sz="1600" b="1" kern="1200" dirty="0"/>
        </a:p>
      </dsp:txBody>
      <dsp:txXfrm>
        <a:off x="35519" y="793281"/>
        <a:ext cx="2020879" cy="650442"/>
      </dsp:txXfrm>
    </dsp:sp>
    <dsp:sp modelId="{29A9F155-2D22-4BD8-A2B2-35DAEA7959C8}">
      <dsp:nvSpPr>
        <dsp:cNvPr id="0" name=""/>
        <dsp:cNvSpPr/>
      </dsp:nvSpPr>
      <dsp:spPr>
        <a:xfrm rot="5400000">
          <a:off x="5054778" y="-1376158"/>
          <a:ext cx="576652" cy="6503037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Needy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child/</a:t>
          </a:r>
          <a:r>
            <a:rPr lang="en-US" sz="1400" kern="1200" noProof="0" dirty="0" err="1" smtClean="0"/>
            <a:t>ren</a:t>
          </a:r>
          <a:r>
            <a:rPr lang="en-US" sz="1400" kern="1200" noProof="0" dirty="0" smtClean="0"/>
            <a:t> </a:t>
          </a:r>
          <a:r>
            <a:rPr lang="tr-TR" sz="1400" kern="1200" noProof="0" dirty="0" err="1" smtClean="0"/>
            <a:t>whose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father</a:t>
          </a:r>
          <a:r>
            <a:rPr lang="tr-TR" sz="1400" kern="1200" noProof="0" dirty="0" smtClean="0"/>
            <a:t> is </a:t>
          </a:r>
          <a:r>
            <a:rPr lang="en-US" sz="1400" kern="1200" noProof="0" dirty="0" smtClean="0"/>
            <a:t>in compulsory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military </a:t>
          </a:r>
          <a:r>
            <a:rPr lang="tr-TR" sz="1400" kern="1200" dirty="0" smtClean="0"/>
            <a:t>service </a:t>
          </a:r>
          <a:endParaRPr lang="tr-TR" sz="1400" kern="1200" dirty="0"/>
        </a:p>
      </dsp:txBody>
      <dsp:txXfrm rot="-5400000">
        <a:off x="2091586" y="1615184"/>
        <a:ext cx="6474887" cy="520352"/>
      </dsp:txXfrm>
    </dsp:sp>
    <dsp:sp modelId="{E618CE53-5FF5-41B7-9990-737700679F4B}">
      <dsp:nvSpPr>
        <dsp:cNvPr id="0" name=""/>
        <dsp:cNvSpPr/>
      </dsp:nvSpPr>
      <dsp:spPr>
        <a:xfrm>
          <a:off x="332" y="1514951"/>
          <a:ext cx="2091253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BENEFIT?</a:t>
          </a:r>
          <a:endParaRPr lang="tr-TR" sz="1600" b="1" kern="1200" dirty="0"/>
        </a:p>
      </dsp:txBody>
      <dsp:txXfrm>
        <a:off x="35519" y="1550138"/>
        <a:ext cx="2020879" cy="650442"/>
      </dsp:txXfrm>
    </dsp:sp>
    <dsp:sp modelId="{AA9A28BE-4DF9-46D1-A8DC-0057040AD86E}">
      <dsp:nvSpPr>
        <dsp:cNvPr id="0" name=""/>
        <dsp:cNvSpPr/>
      </dsp:nvSpPr>
      <dsp:spPr>
        <a:xfrm rot="5400000">
          <a:off x="5037113" y="-637901"/>
          <a:ext cx="576652" cy="6540236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National ID Card or ID number</a:t>
          </a:r>
          <a:endParaRPr lang="en-US" sz="1400" kern="1200" noProof="0" dirty="0"/>
        </a:p>
      </dsp:txBody>
      <dsp:txXfrm rot="-5400000">
        <a:off x="2055321" y="2372041"/>
        <a:ext cx="6512086" cy="520352"/>
      </dsp:txXfrm>
    </dsp:sp>
    <dsp:sp modelId="{3659E233-FE57-43BC-B056-8BBC9726DB27}">
      <dsp:nvSpPr>
        <dsp:cNvPr id="0" name=""/>
        <dsp:cNvSpPr/>
      </dsp:nvSpPr>
      <dsp:spPr>
        <a:xfrm>
          <a:off x="332" y="2271808"/>
          <a:ext cx="2054989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DOCUMENT REQUIRED</a:t>
          </a:r>
          <a:endParaRPr lang="tr-TR" sz="1600" b="1" kern="1200" dirty="0"/>
        </a:p>
      </dsp:txBody>
      <dsp:txXfrm>
        <a:off x="35519" y="2306995"/>
        <a:ext cx="1984615" cy="650442"/>
      </dsp:txXfrm>
    </dsp:sp>
    <dsp:sp modelId="{0D0EE12E-D7A6-4675-8EFD-01AA1AA32273}">
      <dsp:nvSpPr>
        <dsp:cNvPr id="0" name=""/>
        <dsp:cNvSpPr/>
      </dsp:nvSpPr>
      <dsp:spPr>
        <a:xfrm rot="5400000">
          <a:off x="5038413" y="120677"/>
          <a:ext cx="576652" cy="6536793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34 USD  </a:t>
          </a:r>
          <a:r>
            <a:rPr lang="tr-TR" sz="1400" kern="1200" dirty="0" err="1" smtClean="0"/>
            <a:t>per</a:t>
          </a:r>
          <a:r>
            <a:rPr lang="tr-TR" sz="1400" kern="1200" dirty="0" smtClean="0"/>
            <a:t> </a:t>
          </a:r>
          <a:r>
            <a:rPr lang="tr-TR" sz="1400" kern="1200" dirty="0" err="1" smtClean="0"/>
            <a:t>child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per month</a:t>
          </a:r>
          <a:endParaRPr lang="en-US" sz="1400" kern="1200" noProof="0" dirty="0"/>
        </a:p>
      </dsp:txBody>
      <dsp:txXfrm rot="-5400000">
        <a:off x="2058343" y="3128897"/>
        <a:ext cx="6508643" cy="520352"/>
      </dsp:txXfrm>
    </dsp:sp>
    <dsp:sp modelId="{92F77CC7-FA08-4884-810F-B270C8BB862F}">
      <dsp:nvSpPr>
        <dsp:cNvPr id="0" name=""/>
        <dsp:cNvSpPr/>
      </dsp:nvSpPr>
      <dsp:spPr>
        <a:xfrm>
          <a:off x="332" y="3028665"/>
          <a:ext cx="2058011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AMOUNTS</a:t>
          </a:r>
          <a:endParaRPr lang="tr-TR" sz="1600" b="1" kern="1200" dirty="0"/>
        </a:p>
      </dsp:txBody>
      <dsp:txXfrm>
        <a:off x="35519" y="3063852"/>
        <a:ext cx="1987637" cy="650442"/>
      </dsp:txXfrm>
    </dsp:sp>
    <dsp:sp modelId="{8C70003D-B7AD-4C1F-B5B5-44BA744B3007}">
      <dsp:nvSpPr>
        <dsp:cNvPr id="0" name=""/>
        <dsp:cNvSpPr/>
      </dsp:nvSpPr>
      <dsp:spPr>
        <a:xfrm rot="5400000">
          <a:off x="5055317" y="893873"/>
          <a:ext cx="576652" cy="6504115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Bimonthly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directly to the beneficiaries</a:t>
          </a:r>
          <a:r>
            <a:rPr lang="tr-TR" sz="1400" kern="1200" noProof="0" dirty="0" smtClean="0"/>
            <a:t>’ bank </a:t>
          </a:r>
          <a:r>
            <a:rPr lang="en-US" sz="1400" kern="1200" noProof="0" dirty="0" smtClean="0"/>
            <a:t>accounts</a:t>
          </a:r>
          <a:endParaRPr lang="en-US" sz="1400" kern="1200" noProof="0" dirty="0"/>
        </a:p>
      </dsp:txBody>
      <dsp:txXfrm rot="-5400000">
        <a:off x="2091586" y="3885754"/>
        <a:ext cx="6475965" cy="520352"/>
      </dsp:txXfrm>
    </dsp:sp>
    <dsp:sp modelId="{D5486FF0-73BF-4903-B7DF-7ED7A2955468}">
      <dsp:nvSpPr>
        <dsp:cNvPr id="0" name=""/>
        <dsp:cNvSpPr/>
      </dsp:nvSpPr>
      <dsp:spPr>
        <a:xfrm>
          <a:off x="332" y="3785522"/>
          <a:ext cx="2091253" cy="720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PAYMENT PERIOD</a:t>
          </a:r>
          <a:endParaRPr lang="tr-TR" sz="1600" b="1" kern="1200" dirty="0"/>
        </a:p>
      </dsp:txBody>
      <dsp:txXfrm>
        <a:off x="35519" y="3820709"/>
        <a:ext cx="2020879" cy="6504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E0B69-15AD-4D93-ACAC-3AED9C2AE8D2}">
      <dsp:nvSpPr>
        <dsp:cNvPr id="0" name=""/>
        <dsp:cNvSpPr/>
      </dsp:nvSpPr>
      <dsp:spPr>
        <a:xfrm rot="5400000">
          <a:off x="5002954" y="-2897367"/>
          <a:ext cx="576652" cy="6538336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needy</a:t>
          </a:r>
          <a:r>
            <a:rPr lang="tr-TR" sz="1400" kern="1200" dirty="0" smtClean="0"/>
            <a:t> </a:t>
          </a:r>
          <a:r>
            <a:rPr lang="en-US" sz="1400" kern="1200" dirty="0" smtClean="0"/>
            <a:t>Turkish  or resided foreign</a:t>
          </a:r>
          <a:r>
            <a:rPr lang="tr-TR" sz="1400" kern="1200" dirty="0" smtClean="0"/>
            <a:t> </a:t>
          </a:r>
          <a:r>
            <a:rPr lang="en-US" sz="1400" kern="1200" noProof="0" dirty="0" smtClean="0"/>
            <a:t>people</a:t>
          </a:r>
          <a:r>
            <a:rPr lang="tr-TR" sz="1400" kern="1200" noProof="0" dirty="0" smtClean="0"/>
            <a:t> </a:t>
          </a:r>
          <a:r>
            <a:rPr lang="en-US" sz="1400" kern="1200" dirty="0" smtClean="0"/>
            <a:t>who have no social security from any formal institution, who are not receiving any regular pension from these formal institutions</a:t>
          </a:r>
          <a:r>
            <a:rPr lang="tr-TR" sz="1400" kern="1200" dirty="0" smtClean="0"/>
            <a:t>.</a:t>
          </a:r>
          <a:endParaRPr lang="tr-TR" sz="1400" kern="1200" dirty="0"/>
        </a:p>
      </dsp:txBody>
      <dsp:txXfrm rot="-5400000">
        <a:off x="2022112" y="111625"/>
        <a:ext cx="6510186" cy="520352"/>
      </dsp:txXfrm>
    </dsp:sp>
    <dsp:sp modelId="{5C3C0D56-AAE7-4427-B0CF-DE0B342BC281}">
      <dsp:nvSpPr>
        <dsp:cNvPr id="0" name=""/>
        <dsp:cNvSpPr/>
      </dsp:nvSpPr>
      <dsp:spPr>
        <a:xfrm>
          <a:off x="332" y="1238"/>
          <a:ext cx="2054989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SCOPE OF ELIGIBILITY</a:t>
          </a:r>
          <a:endParaRPr lang="tr-TR" sz="1600" b="1" kern="1200" dirty="0"/>
        </a:p>
      </dsp:txBody>
      <dsp:txXfrm>
        <a:off x="35519" y="36425"/>
        <a:ext cx="1984615" cy="650442"/>
      </dsp:txXfrm>
    </dsp:sp>
    <dsp:sp modelId="{BE4EA1C3-7D8D-4CAD-9B25-F38E2546870D}">
      <dsp:nvSpPr>
        <dsp:cNvPr id="0" name=""/>
        <dsp:cNvSpPr/>
      </dsp:nvSpPr>
      <dsp:spPr>
        <a:xfrm rot="5400000">
          <a:off x="5054927" y="-2133164"/>
          <a:ext cx="576652" cy="650333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Legal mother</a:t>
          </a:r>
          <a:r>
            <a:rPr lang="tr-TR" sz="1400" kern="1200" noProof="0" dirty="0" smtClean="0"/>
            <a:t>/</a:t>
          </a:r>
          <a:r>
            <a:rPr lang="tr-TR" sz="1400" kern="1200" noProof="0" dirty="0" err="1" smtClean="0"/>
            <a:t>father</a:t>
          </a:r>
          <a:r>
            <a:rPr lang="tr-TR" sz="1400" kern="1200" noProof="0" dirty="0" smtClean="0"/>
            <a:t> or legal </a:t>
          </a:r>
          <a:r>
            <a:rPr lang="tr-TR" sz="1400" kern="1200" noProof="0" dirty="0" err="1" smtClean="0"/>
            <a:t>guardian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living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 in the same household with the child/</a:t>
          </a:r>
          <a:r>
            <a:rPr lang="en-US" sz="1400" kern="1200" noProof="0" dirty="0" err="1" smtClean="0"/>
            <a:t>ren</a:t>
          </a:r>
          <a:r>
            <a:rPr lang="tr-TR" sz="1400" kern="1200" dirty="0" smtClean="0"/>
            <a:t>.</a:t>
          </a:r>
          <a:r>
            <a:rPr lang="en-US" sz="1400" kern="1200" dirty="0" smtClean="0"/>
            <a:t> </a:t>
          </a:r>
          <a:r>
            <a:rPr lang="tr-TR" sz="1400" kern="1200" dirty="0" smtClean="0"/>
            <a:t> </a:t>
          </a:r>
          <a:endParaRPr lang="en-US" sz="1400" kern="1200" dirty="0"/>
        </a:p>
      </dsp:txBody>
      <dsp:txXfrm rot="-5400000">
        <a:off x="2091586" y="858327"/>
        <a:ext cx="6475184" cy="520352"/>
      </dsp:txXfrm>
    </dsp:sp>
    <dsp:sp modelId="{116B1F4F-9F3C-43B5-BBD4-E2A842C5E389}">
      <dsp:nvSpPr>
        <dsp:cNvPr id="0" name=""/>
        <dsp:cNvSpPr/>
      </dsp:nvSpPr>
      <dsp:spPr>
        <a:xfrm>
          <a:off x="332" y="758094"/>
          <a:ext cx="2091253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APPLY?</a:t>
          </a:r>
          <a:endParaRPr lang="tr-TR" sz="1600" b="1" kern="1200" dirty="0"/>
        </a:p>
      </dsp:txBody>
      <dsp:txXfrm>
        <a:off x="35519" y="793281"/>
        <a:ext cx="2020879" cy="650442"/>
      </dsp:txXfrm>
    </dsp:sp>
    <dsp:sp modelId="{29A9F155-2D22-4BD8-A2B2-35DAEA7959C8}">
      <dsp:nvSpPr>
        <dsp:cNvPr id="0" name=""/>
        <dsp:cNvSpPr/>
      </dsp:nvSpPr>
      <dsp:spPr>
        <a:xfrm rot="5400000">
          <a:off x="5054778" y="-1376158"/>
          <a:ext cx="576652" cy="6503037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Needy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families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living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with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orphan</a:t>
          </a:r>
          <a:r>
            <a:rPr lang="tr-TR" sz="1400" kern="1200" noProof="0" dirty="0" smtClean="0"/>
            <a:t>/s</a:t>
          </a:r>
          <a:endParaRPr lang="tr-TR" sz="1400" kern="1200" dirty="0"/>
        </a:p>
      </dsp:txBody>
      <dsp:txXfrm rot="-5400000">
        <a:off x="2091586" y="1615184"/>
        <a:ext cx="6474887" cy="520352"/>
      </dsp:txXfrm>
    </dsp:sp>
    <dsp:sp modelId="{E618CE53-5FF5-41B7-9990-737700679F4B}">
      <dsp:nvSpPr>
        <dsp:cNvPr id="0" name=""/>
        <dsp:cNvSpPr/>
      </dsp:nvSpPr>
      <dsp:spPr>
        <a:xfrm>
          <a:off x="332" y="1514951"/>
          <a:ext cx="2091253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WHO CAN BENEFIT?</a:t>
          </a:r>
          <a:endParaRPr lang="tr-TR" sz="1600" b="1" kern="1200" dirty="0"/>
        </a:p>
      </dsp:txBody>
      <dsp:txXfrm>
        <a:off x="35519" y="1550138"/>
        <a:ext cx="2020879" cy="650442"/>
      </dsp:txXfrm>
    </dsp:sp>
    <dsp:sp modelId="{AA9A28BE-4DF9-46D1-A8DC-0057040AD86E}">
      <dsp:nvSpPr>
        <dsp:cNvPr id="0" name=""/>
        <dsp:cNvSpPr/>
      </dsp:nvSpPr>
      <dsp:spPr>
        <a:xfrm rot="5400000">
          <a:off x="5037113" y="-637901"/>
          <a:ext cx="576652" cy="6540236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National ID Card or ID number</a:t>
          </a:r>
          <a:endParaRPr lang="en-US" sz="1400" kern="1200" noProof="0" dirty="0"/>
        </a:p>
      </dsp:txBody>
      <dsp:txXfrm rot="-5400000">
        <a:off x="2055321" y="2372041"/>
        <a:ext cx="6512086" cy="520352"/>
      </dsp:txXfrm>
    </dsp:sp>
    <dsp:sp modelId="{3659E233-FE57-43BC-B056-8BBC9726DB27}">
      <dsp:nvSpPr>
        <dsp:cNvPr id="0" name=""/>
        <dsp:cNvSpPr/>
      </dsp:nvSpPr>
      <dsp:spPr>
        <a:xfrm>
          <a:off x="332" y="2271808"/>
          <a:ext cx="2054989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DOCUMENT REQUIRED</a:t>
          </a:r>
          <a:endParaRPr lang="tr-TR" sz="1600" b="1" kern="1200" dirty="0"/>
        </a:p>
      </dsp:txBody>
      <dsp:txXfrm>
        <a:off x="35519" y="2306995"/>
        <a:ext cx="1984615" cy="650442"/>
      </dsp:txXfrm>
    </dsp:sp>
    <dsp:sp modelId="{0D0EE12E-D7A6-4675-8EFD-01AA1AA32273}">
      <dsp:nvSpPr>
        <dsp:cNvPr id="0" name=""/>
        <dsp:cNvSpPr/>
      </dsp:nvSpPr>
      <dsp:spPr>
        <a:xfrm rot="5400000">
          <a:off x="5038413" y="120677"/>
          <a:ext cx="576652" cy="6536793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34 USD  </a:t>
          </a:r>
          <a:r>
            <a:rPr lang="en-US" sz="1400" kern="1200" noProof="0" dirty="0" smtClean="0"/>
            <a:t>per </a:t>
          </a:r>
          <a:r>
            <a:rPr lang="tr-TR" sz="1400" kern="1200" noProof="0" dirty="0" err="1" smtClean="0"/>
            <a:t>child</a:t>
          </a:r>
          <a:r>
            <a:rPr lang="tr-TR" sz="1400" kern="1200" noProof="0" dirty="0" smtClean="0"/>
            <a:t> </a:t>
          </a:r>
          <a:r>
            <a:rPr lang="tr-TR" sz="1400" kern="1200" noProof="0" dirty="0" err="1" smtClean="0"/>
            <a:t>per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month</a:t>
          </a:r>
          <a:endParaRPr lang="en-US" sz="1400" kern="1200" noProof="0" dirty="0"/>
        </a:p>
      </dsp:txBody>
      <dsp:txXfrm rot="-5400000">
        <a:off x="2058343" y="3128897"/>
        <a:ext cx="6508643" cy="520352"/>
      </dsp:txXfrm>
    </dsp:sp>
    <dsp:sp modelId="{92F77CC7-FA08-4884-810F-B270C8BB862F}">
      <dsp:nvSpPr>
        <dsp:cNvPr id="0" name=""/>
        <dsp:cNvSpPr/>
      </dsp:nvSpPr>
      <dsp:spPr>
        <a:xfrm>
          <a:off x="332" y="3028665"/>
          <a:ext cx="2058011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AMOUNTS</a:t>
          </a:r>
          <a:endParaRPr lang="tr-TR" sz="1600" b="1" kern="1200" dirty="0"/>
        </a:p>
      </dsp:txBody>
      <dsp:txXfrm>
        <a:off x="35519" y="3063852"/>
        <a:ext cx="1987637" cy="650442"/>
      </dsp:txXfrm>
    </dsp:sp>
    <dsp:sp modelId="{8C70003D-B7AD-4C1F-B5B5-44BA744B3007}">
      <dsp:nvSpPr>
        <dsp:cNvPr id="0" name=""/>
        <dsp:cNvSpPr/>
      </dsp:nvSpPr>
      <dsp:spPr>
        <a:xfrm rot="5400000">
          <a:off x="5055317" y="893873"/>
          <a:ext cx="576652" cy="6504115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Bimonthly</a:t>
          </a:r>
          <a:r>
            <a:rPr lang="tr-TR" sz="1400" kern="1200" noProof="0" dirty="0" smtClean="0"/>
            <a:t> </a:t>
          </a:r>
          <a:r>
            <a:rPr lang="en-US" sz="1400" kern="1200" noProof="0" dirty="0" smtClean="0"/>
            <a:t>directly to the beneficiaries</a:t>
          </a:r>
          <a:r>
            <a:rPr lang="tr-TR" sz="1400" kern="1200" noProof="0" dirty="0" smtClean="0"/>
            <a:t>’ bank </a:t>
          </a:r>
          <a:r>
            <a:rPr lang="en-US" sz="1400" kern="1200" noProof="0" dirty="0" smtClean="0"/>
            <a:t>accounts</a:t>
          </a:r>
          <a:endParaRPr lang="en-US" sz="1400" kern="1200" noProof="0" dirty="0"/>
        </a:p>
      </dsp:txBody>
      <dsp:txXfrm rot="-5400000">
        <a:off x="2091586" y="3885754"/>
        <a:ext cx="6475965" cy="520352"/>
      </dsp:txXfrm>
    </dsp:sp>
    <dsp:sp modelId="{D5486FF0-73BF-4903-B7DF-7ED7A2955468}">
      <dsp:nvSpPr>
        <dsp:cNvPr id="0" name=""/>
        <dsp:cNvSpPr/>
      </dsp:nvSpPr>
      <dsp:spPr>
        <a:xfrm>
          <a:off x="332" y="3785522"/>
          <a:ext cx="2091253" cy="7208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PAYMENT PERIOD</a:t>
          </a:r>
          <a:endParaRPr lang="tr-TR" sz="1600" b="1" kern="1200" dirty="0"/>
        </a:p>
      </dsp:txBody>
      <dsp:txXfrm>
        <a:off x="35519" y="3820709"/>
        <a:ext cx="2020879" cy="6504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E504B-E592-431C-9066-214C884E4DF8}">
      <dsp:nvSpPr>
        <dsp:cNvPr id="0" name=""/>
        <dsp:cNvSpPr/>
      </dsp:nvSpPr>
      <dsp:spPr>
        <a:xfrm>
          <a:off x="1973789" y="0"/>
          <a:ext cx="2058664" cy="1565262"/>
        </a:xfrm>
        <a:prstGeom prst="trapezoid">
          <a:avLst>
            <a:gd name="adj" fmla="val 62939"/>
          </a:avLst>
        </a:prstGeom>
        <a:solidFill>
          <a:schemeClr val="accent3"/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Short-term: </a:t>
          </a:r>
          <a:endParaRPr lang="en-US" sz="3200" kern="1200" dirty="0"/>
        </a:p>
      </dsp:txBody>
      <dsp:txXfrm>
        <a:off x="1973789" y="0"/>
        <a:ext cx="2058664" cy="1565262"/>
      </dsp:txXfrm>
    </dsp:sp>
    <dsp:sp modelId="{0A58C3B5-DBB2-462E-BCEA-7DBB0F5F9B8C}">
      <dsp:nvSpPr>
        <dsp:cNvPr id="0" name=""/>
        <dsp:cNvSpPr/>
      </dsp:nvSpPr>
      <dsp:spPr>
        <a:xfrm>
          <a:off x="977994" y="1565262"/>
          <a:ext cx="4050255" cy="1583951"/>
        </a:xfrm>
        <a:prstGeom prst="trapezoid">
          <a:avLst>
            <a:gd name="adj" fmla="val 62939"/>
          </a:avLst>
        </a:prstGeom>
        <a:solidFill>
          <a:schemeClr val="accent4">
            <a:hueOff val="1545236"/>
            <a:satOff val="16843"/>
            <a:lumOff val="-353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Mid-term:</a:t>
          </a:r>
          <a:endParaRPr lang="en-US" sz="3200" kern="1200" dirty="0"/>
        </a:p>
      </dsp:txBody>
      <dsp:txXfrm>
        <a:off x="1686788" y="1565262"/>
        <a:ext cx="2632666" cy="1583951"/>
      </dsp:txXfrm>
    </dsp:sp>
    <dsp:sp modelId="{450CCED7-221C-443E-915F-22A3B2D622D8}">
      <dsp:nvSpPr>
        <dsp:cNvPr id="0" name=""/>
        <dsp:cNvSpPr/>
      </dsp:nvSpPr>
      <dsp:spPr>
        <a:xfrm>
          <a:off x="0" y="3149214"/>
          <a:ext cx="6006243" cy="1622235"/>
        </a:xfrm>
        <a:prstGeom prst="trapezoid">
          <a:avLst>
            <a:gd name="adj" fmla="val 62939"/>
          </a:avLst>
        </a:prstGeom>
        <a:solidFill>
          <a:schemeClr val="accent4">
            <a:hueOff val="3090473"/>
            <a:satOff val="33685"/>
            <a:lumOff val="-7059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Overall objective</a:t>
          </a:r>
          <a:endParaRPr lang="en-US" sz="3200" kern="1200" dirty="0"/>
        </a:p>
      </dsp:txBody>
      <dsp:txXfrm>
        <a:off x="1051092" y="3149214"/>
        <a:ext cx="3904058" cy="1622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0.04635</cdr:x>
      <cdr:y>0.71876</cdr:y>
    </cdr:from>
    <cdr:to>
      <cdr:x>0.96092</cdr:x>
      <cdr:y>0.9214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407216" y="4023349"/>
          <a:ext cx="8034474" cy="1134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600" b="1" dirty="0" smtClean="0">
              <a:solidFill>
                <a:srgbClr val="FF0000"/>
              </a:solidFill>
            </a:rPr>
            <a:t>	</a:t>
          </a:r>
          <a:endParaRPr lang="tr-TR" sz="1800" b="1" u="sng" dirty="0" smtClean="0">
            <a:solidFill>
              <a:schemeClr val="tx1"/>
            </a:solidFill>
          </a:endParaRPr>
        </a:p>
        <a:p xmlns:a="http://schemas.openxmlformats.org/drawingml/2006/main">
          <a:r>
            <a:rPr lang="tr-TR" sz="1600" b="1" dirty="0" smtClean="0">
              <a:solidFill>
                <a:schemeClr val="tx1"/>
              </a:solidFill>
            </a:rPr>
            <a:t>	                </a:t>
          </a:r>
          <a:r>
            <a:rPr lang="tr-TR" sz="2000" b="1" dirty="0" smtClean="0">
              <a:solidFill>
                <a:schemeClr val="tx1"/>
              </a:solidFill>
            </a:rPr>
            <a:t>HOUSEHOLD     </a:t>
          </a:r>
          <a:r>
            <a:rPr lang="tr-TR" sz="2000" b="1" baseline="0" dirty="0" smtClean="0">
              <a:solidFill>
                <a:schemeClr val="tx1"/>
              </a:solidFill>
            </a:rPr>
            <a:t>=  		  ~  2.000.000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baseline="0" dirty="0">
              <a:solidFill>
                <a:schemeClr val="tx1"/>
              </a:solidFill>
            </a:rPr>
            <a:t>	</a:t>
          </a:r>
          <a:r>
            <a:rPr lang="tr-TR" sz="2000" b="1" baseline="0" dirty="0" smtClean="0">
              <a:solidFill>
                <a:schemeClr val="tx1"/>
              </a:solidFill>
            </a:rPr>
            <a:t>             BENEFICIARIES </a:t>
          </a:r>
          <a:r>
            <a:rPr kumimoji="0" lang="tr-T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=  	                 ~  </a:t>
          </a:r>
          <a:r>
            <a:rPr kumimoji="0" lang="tr-TR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2.900.000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tr-TR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rPr>
            <a:t>              </a:t>
          </a:r>
          <a:r>
            <a:rPr kumimoji="0" lang="tr-TR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COVARAGE RATE TO POPULATION</a:t>
          </a:r>
          <a:r>
            <a:rPr lang="tr-T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kumimoji="0" lang="tr-TR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=   ~</a:t>
          </a:r>
          <a:r>
            <a:rPr kumimoji="0" lang="tr-TR" sz="2400" b="1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tr-TR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%</a:t>
          </a:r>
          <a:r>
            <a:rPr kumimoji="0" lang="tr-TR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7</a:t>
          </a:r>
          <a:endParaRPr kumimoji="0" lang="tr-TR" sz="2000" b="1" i="0" u="none" strike="noStrike" kern="0" cap="none" spc="0" normalizeH="0" baseline="0" noProof="0" dirty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+mn-lt"/>
            <a:ea typeface="+mn-ea"/>
            <a:cs typeface="+mn-cs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tr-TR" sz="1800" b="1" i="0" u="none" strike="noStrike" kern="0" cap="none" spc="0" normalizeH="0" baseline="0" noProof="0" dirty="0">
            <a:ln>
              <a:noFill/>
            </a:ln>
            <a:solidFill>
              <a:srgbClr val="FF0000"/>
            </a:solidFill>
            <a:effectLst/>
            <a:uLnTx/>
            <a:uFillTx/>
            <a:latin typeface="+mn-lt"/>
            <a:ea typeface="+mn-ea"/>
            <a:cs typeface="+mn-cs"/>
          </a:endParaRPr>
        </a:p>
        <a:p xmlns:a="http://schemas.openxmlformats.org/drawingml/2006/main">
          <a:endParaRPr lang="tr-TR" sz="1600" b="1" baseline="0" dirty="0">
            <a:solidFill>
              <a:srgbClr val="FF0000"/>
            </a:solidFill>
          </a:endParaRPr>
        </a:p>
        <a:p xmlns:a="http://schemas.openxmlformats.org/drawingml/2006/main">
          <a:endParaRPr lang="en-US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0.14074</cdr:x>
      <cdr:y>0.29425</cdr:y>
    </cdr:from>
    <cdr:to>
      <cdr:x>0.42527</cdr:x>
      <cdr:y>0.50336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36384" y="1647085"/>
          <a:ext cx="2499577" cy="1170533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0.63934</cdr:x>
      <cdr:y>0.10256</cdr:y>
    </cdr:from>
    <cdr:to>
      <cdr:x>0.83557</cdr:x>
      <cdr:y>0.16629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16624" y="576064"/>
          <a:ext cx="1723876" cy="357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600" b="1" dirty="0"/>
            <a:t>Primary School</a:t>
          </a:r>
        </a:p>
      </cdr:txBody>
    </cdr:sp>
  </cdr:relSizeAnchor>
  <cdr:relSizeAnchor xmlns:cdr="http://schemas.openxmlformats.org/drawingml/2006/chartDrawing">
    <cdr:from>
      <cdr:x>0.82104</cdr:x>
      <cdr:y>0.18242</cdr:y>
    </cdr:from>
    <cdr:to>
      <cdr:x>0.96389</cdr:x>
      <cdr:y>0.2967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981576" y="790574"/>
          <a:ext cx="866775" cy="495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tr-TR" sz="1600" b="1" dirty="0"/>
            <a:t>Secondary School</a:t>
          </a:r>
        </a:p>
      </cdr:txBody>
    </cdr:sp>
  </cdr:relSizeAnchor>
  <cdr:relSizeAnchor xmlns:cdr="http://schemas.openxmlformats.org/drawingml/2006/chartDrawing">
    <cdr:from>
      <cdr:x>0.7708</cdr:x>
      <cdr:y>0.58901</cdr:y>
    </cdr:from>
    <cdr:to>
      <cdr:x>0.91366</cdr:x>
      <cdr:y>0.65055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676775" y="2552700"/>
          <a:ext cx="866775" cy="266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tr-TR" sz="1600" b="1" dirty="0"/>
            <a:t>Preschool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0.12536</cdr:x>
      <cdr:y>0.91939</cdr:y>
    </cdr:from>
    <cdr:to>
      <cdr:x>0.35225</cdr:x>
      <cdr:y>0.99292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4223" y="4501828"/>
          <a:ext cx="1944216" cy="360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600" b="1" dirty="0"/>
            <a:t>Primary School</a:t>
          </a:r>
        </a:p>
      </cdr:txBody>
    </cdr:sp>
  </cdr:relSizeAnchor>
  <cdr:relSizeAnchor xmlns:cdr="http://schemas.openxmlformats.org/drawingml/2006/chartDrawing">
    <cdr:from>
      <cdr:x>0.71429</cdr:x>
      <cdr:y>0.91939</cdr:y>
    </cdr:from>
    <cdr:to>
      <cdr:x>0.98477</cdr:x>
      <cdr:y>0.99292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120680" y="4501828"/>
          <a:ext cx="2317738" cy="360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600" b="1" dirty="0" err="1" smtClean="0"/>
            <a:t>Upper</a:t>
          </a:r>
          <a:r>
            <a:rPr lang="tr-TR" sz="1600" b="1" dirty="0" smtClean="0"/>
            <a:t> </a:t>
          </a:r>
          <a:r>
            <a:rPr lang="en-US" sz="1600" b="1" dirty="0" smtClean="0"/>
            <a:t>Secondary</a:t>
          </a:r>
          <a:r>
            <a:rPr lang="tr-TR" sz="1600" b="1" dirty="0" smtClean="0"/>
            <a:t> School</a:t>
          </a:r>
          <a:endParaRPr lang="tr-TR" sz="1600" b="1" dirty="0"/>
        </a:p>
      </cdr:txBody>
    </cdr:sp>
  </cdr:relSizeAnchor>
  <cdr:relSizeAnchor xmlns:cdr="http://schemas.openxmlformats.org/drawingml/2006/chartDrawing">
    <cdr:from>
      <cdr:x>0.39989</cdr:x>
      <cdr:y>0.91939</cdr:y>
    </cdr:from>
    <cdr:to>
      <cdr:x>0.66116</cdr:x>
      <cdr:y>0.99292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426651" y="4501828"/>
          <a:ext cx="2238804" cy="360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600" b="1" dirty="0" err="1" smtClean="0"/>
            <a:t>Lower</a:t>
          </a:r>
          <a:r>
            <a:rPr lang="tr-TR" sz="1600" b="1" dirty="0" smtClean="0"/>
            <a:t> </a:t>
          </a:r>
          <a:r>
            <a:rPr lang="en-US" sz="1600" b="1" dirty="0" smtClean="0"/>
            <a:t>Secondary</a:t>
          </a:r>
          <a:r>
            <a:rPr lang="tr-TR" sz="1600" b="1" dirty="0" smtClean="0"/>
            <a:t> School</a:t>
          </a:r>
          <a:endParaRPr lang="tr-TR" sz="1600" b="1" dirty="0"/>
        </a:p>
      </cdr:txBody>
    </cdr:sp>
  </cdr:relSizeAnchor>
  <cdr:relSizeAnchor xmlns:cdr="http://schemas.openxmlformats.org/drawingml/2006/chartDrawing">
    <cdr:from>
      <cdr:x>0.81322</cdr:x>
      <cdr:y>0.18344</cdr:y>
    </cdr:from>
    <cdr:to>
      <cdr:x>0.88649</cdr:x>
      <cdr:y>0.23058</cdr:y>
    </cdr:to>
    <cdr:sp macro="" textlink="">
      <cdr:nvSpPr>
        <cdr:cNvPr id="11" name="Metin kutusu 3"/>
        <cdr:cNvSpPr txBox="1"/>
      </cdr:nvSpPr>
      <cdr:spPr>
        <a:xfrm xmlns:a="http://schemas.openxmlformats.org/drawingml/2006/main">
          <a:off x="6968457" y="898212"/>
          <a:ext cx="627824" cy="2308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0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900" b="1" dirty="0" smtClean="0"/>
            <a:t>MALE</a:t>
          </a:r>
          <a:endParaRPr lang="en-US" sz="9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87" tIns="46091" rIns="92187" bIns="46091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87" tIns="46091" rIns="92187" bIns="46091" rtlCol="0"/>
          <a:lstStyle>
            <a:lvl1pPr algn="r">
              <a:defRPr sz="1200"/>
            </a:lvl1pPr>
          </a:lstStyle>
          <a:p>
            <a:pPr>
              <a:defRPr/>
            </a:pPr>
            <a:fld id="{FC873AB2-BD61-4015-9392-D14592D2C992}" type="datetimeFigureOut">
              <a:rPr lang="tr-TR"/>
              <a:pPr>
                <a:defRPr/>
              </a:pPr>
              <a:t>15.04.2016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87" tIns="46091" rIns="92187" bIns="4609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187" tIns="46091" rIns="92187" bIns="46091" rtlCol="0" anchor="b"/>
          <a:lstStyle>
            <a:lvl1pPr algn="r">
              <a:defRPr sz="1200"/>
            </a:lvl1pPr>
          </a:lstStyle>
          <a:p>
            <a:pPr>
              <a:defRPr/>
            </a:pPr>
            <a:fld id="{6F87E119-591C-40F4-B563-3A7CA9B9C12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8719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7172A3-9B30-47B5-B351-F602A70B18F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000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7172A3-9B30-47B5-B351-F602A70B18FD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634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7172A3-9B30-47B5-B351-F602A70B18FD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808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7172A3-9B30-47B5-B351-F602A70B18FD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808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052A9C-5614-4199-8B8A-82B6529D0755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9FAE0-B2D2-427D-803A-029942E044D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66CEB-50A4-47B8-8CEA-A1226E92202A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30309-7E76-42DE-BA9B-889714A8C7A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E23E1-7ADB-49BA-B01A-081ABC0A0E52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0836-BF67-4F9F-8D20-8DF8FB1BB66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92733-1A80-4FF2-AA1E-C95E4BBBF958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36AA3-97F1-4449-9C34-46753EA41A64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174D1-1440-4CF7-A6DF-B97266AE135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20D72-9959-4AD6-BDDC-CB380F75B168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C3F14B34-0B32-43E1-AAAD-14A7DA08425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8" r:id="rId1"/>
    <p:sldLayoutId id="2147486729" r:id="rId2"/>
    <p:sldLayoutId id="2147486730" r:id="rId3"/>
    <p:sldLayoutId id="2147486731" r:id="rId4"/>
    <p:sldLayoutId id="2147486732" r:id="rId5"/>
    <p:sldLayoutId id="2147486733" r:id="rId6"/>
    <p:sldLayoutId id="2147486734" r:id="rId7"/>
    <p:sldLayoutId id="2147486735" r:id="rId8"/>
    <p:sldLayoutId id="2147486736" r:id="rId9"/>
    <p:sldLayoutId id="2147486737" r:id="rId10"/>
    <p:sldLayoutId id="2147486738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3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3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8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microsoft.com/office/2007/relationships/hdphoto" Target="../media/hdphoto3.wdp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microsoft.com/office/2007/relationships/hdphoto" Target="../media/hdphoto3.wdp"/><Relationship Id="rId7" Type="http://schemas.openxmlformats.org/officeDocument/2006/relationships/diagramQuickStyle" Target="../diagrams/quickStyle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16.jpeg"/><Relationship Id="rId9" Type="http://schemas.microsoft.com/office/2007/relationships/diagramDrawing" Target="../diagrams/drawing9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13" Type="http://schemas.microsoft.com/office/2007/relationships/diagramDrawing" Target="../diagrams/drawing11.xml"/><Relationship Id="rId18" Type="http://schemas.microsoft.com/office/2007/relationships/diagramDrawing" Target="../diagrams/drawing12.xml"/><Relationship Id="rId3" Type="http://schemas.microsoft.com/office/2007/relationships/hdphoto" Target="../media/hdphoto3.wdp"/><Relationship Id="rId7" Type="http://schemas.openxmlformats.org/officeDocument/2006/relationships/diagramColors" Target="../diagrams/colors10.xml"/><Relationship Id="rId12" Type="http://schemas.openxmlformats.org/officeDocument/2006/relationships/diagramColors" Target="../diagrams/colors11.xml"/><Relationship Id="rId17" Type="http://schemas.openxmlformats.org/officeDocument/2006/relationships/diagramColors" Target="../diagrams/colors12.xml"/><Relationship Id="rId2" Type="http://schemas.openxmlformats.org/officeDocument/2006/relationships/image" Target="../media/image8.png"/><Relationship Id="rId16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0.xml"/><Relationship Id="rId11" Type="http://schemas.openxmlformats.org/officeDocument/2006/relationships/diagramQuickStyle" Target="../diagrams/quickStyle11.xml"/><Relationship Id="rId5" Type="http://schemas.openxmlformats.org/officeDocument/2006/relationships/diagramLayout" Target="../diagrams/layout10.xml"/><Relationship Id="rId15" Type="http://schemas.openxmlformats.org/officeDocument/2006/relationships/diagramLayout" Target="../diagrams/layout12.xml"/><Relationship Id="rId10" Type="http://schemas.openxmlformats.org/officeDocument/2006/relationships/diagramLayout" Target="../diagrams/layout11.xml"/><Relationship Id="rId4" Type="http://schemas.openxmlformats.org/officeDocument/2006/relationships/diagramData" Target="../diagrams/data10.xml"/><Relationship Id="rId9" Type="http://schemas.openxmlformats.org/officeDocument/2006/relationships/diagramData" Target="../diagrams/data11.xml"/><Relationship Id="rId14" Type="http://schemas.openxmlformats.org/officeDocument/2006/relationships/diagramData" Target="../diagrams/data1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yalyardimlar.gov.tr/" TargetMode="External"/><Relationship Id="rId7" Type="http://schemas.microsoft.com/office/2007/relationships/hdphoto" Target="../media/hdphoto2.wdp"/><Relationship Id="rId2" Type="http://schemas.openxmlformats.org/officeDocument/2006/relationships/hyperlink" Target="http://www.aile.gov.tr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9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3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3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3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3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11560" y="4797152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Caner ESENYEL</a:t>
            </a:r>
          </a:p>
          <a:p>
            <a:r>
              <a:rPr lang="en-US" sz="1600" i="1" dirty="0" smtClean="0">
                <a:latin typeface="Cambria" pitchFamily="18" charset="0"/>
              </a:rPr>
              <a:t>Senior</a:t>
            </a:r>
            <a:r>
              <a:rPr lang="tr-TR" sz="1600" i="1" dirty="0" smtClean="0">
                <a:latin typeface="Cambria" pitchFamily="18" charset="0"/>
              </a:rPr>
              <a:t> </a:t>
            </a:r>
            <a:r>
              <a:rPr lang="en-US" sz="1600" i="1" dirty="0" smtClean="0">
                <a:latin typeface="Cambria" pitchFamily="18" charset="0"/>
              </a:rPr>
              <a:t>Expert</a:t>
            </a:r>
            <a:r>
              <a:rPr lang="tr-TR" sz="1600" i="1" dirty="0" smtClean="0">
                <a:latin typeface="Cambria" pitchFamily="18" charset="0"/>
              </a:rPr>
              <a:t> on </a:t>
            </a:r>
            <a:r>
              <a:rPr lang="en-US" sz="1600" i="1" dirty="0" smtClean="0">
                <a:latin typeface="Cambria" pitchFamily="18" charset="0"/>
              </a:rPr>
              <a:t>Family and Social Policy</a:t>
            </a:r>
            <a:endParaRPr lang="tr-TR" sz="1600" i="1" dirty="0" smtClean="0">
              <a:latin typeface="Cambria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39552" y="1052736"/>
            <a:ext cx="842493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 smtClean="0">
                <a:solidFill>
                  <a:srgbClr val="9002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CENTRAL REGULAR CASH TRANSFER PROGRAMS</a:t>
            </a:r>
          </a:p>
          <a:p>
            <a:r>
              <a:rPr lang="en-US" sz="5400" b="1" dirty="0" smtClean="0">
                <a:solidFill>
                  <a:srgbClr val="9002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 TURKEY</a:t>
            </a:r>
            <a:r>
              <a:rPr lang="tr-TR" sz="5400" b="1" dirty="0" smtClean="0">
                <a:solidFill>
                  <a:srgbClr val="9002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endParaRPr lang="en-US" sz="5400" b="1" dirty="0" smtClean="0">
              <a:solidFill>
                <a:srgbClr val="9002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3200" b="1" i="1" u="sng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The Case of Conditional Cash Transfer Program</a:t>
            </a:r>
            <a:endParaRPr lang="en-US" sz="3200" b="1" i="1" u="sng" dirty="0">
              <a:solidFill>
                <a:schemeClr val="accent5">
                  <a:lumMod val="75000"/>
                </a:schemeClr>
              </a:solidFill>
              <a:latin typeface="Cambria" pitchFamily="18" charset="0"/>
            </a:endParaRPr>
          </a:p>
        </p:txBody>
      </p:sp>
      <p:grpSp>
        <p:nvGrpSpPr>
          <p:cNvPr id="2" name="Group 60"/>
          <p:cNvGrpSpPr/>
          <p:nvPr/>
        </p:nvGrpSpPr>
        <p:grpSpPr>
          <a:xfrm>
            <a:off x="5647461" y="116632"/>
            <a:ext cx="3461043" cy="1114148"/>
            <a:chOff x="5287421" y="2088232"/>
            <a:chExt cx="3461043" cy="1114148"/>
          </a:xfrm>
        </p:grpSpPr>
        <p:pic>
          <p:nvPicPr>
            <p:cNvPr id="42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87421" y="2088232"/>
              <a:ext cx="796747" cy="7647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3" name="Metin kutusu 5"/>
            <p:cNvSpPr txBox="1"/>
            <p:nvPr/>
          </p:nvSpPr>
          <p:spPr>
            <a:xfrm>
              <a:off x="6012160" y="2132856"/>
              <a:ext cx="2736304" cy="1069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REPUBLIC OF TURKEY</a:t>
              </a:r>
            </a:p>
            <a:p>
              <a:r>
                <a:rPr lang="en-US" sz="1100" b="1" dirty="0" smtClean="0"/>
                <a:t>MINISTRY OF FAMILY AND SOCIAL POLICY</a:t>
              </a:r>
            </a:p>
            <a:p>
              <a:r>
                <a:rPr lang="en-US" sz="1050" b="1" i="1" dirty="0" smtClean="0">
                  <a:solidFill>
                    <a:schemeClr val="accent1">
                      <a:lumMod val="50000"/>
                    </a:schemeClr>
                  </a:solidFill>
                </a:rPr>
                <a:t>General Directorate of Social Assistance </a:t>
              </a:r>
            </a:p>
            <a:p>
              <a:endParaRPr lang="en-US" dirty="0"/>
            </a:p>
          </p:txBody>
        </p:sp>
      </p:grpSp>
      <p:grpSp>
        <p:nvGrpSpPr>
          <p:cNvPr id="3" name="Group 44"/>
          <p:cNvGrpSpPr/>
          <p:nvPr/>
        </p:nvGrpSpPr>
        <p:grpSpPr>
          <a:xfrm>
            <a:off x="22790023" y="4725144"/>
            <a:ext cx="12593449" cy="4567098"/>
            <a:chOff x="-3" y="0"/>
            <a:chExt cx="35383476" cy="9700384"/>
          </a:xfrm>
        </p:grpSpPr>
        <p:grpSp>
          <p:nvGrpSpPr>
            <p:cNvPr id="4" name="Group 13"/>
            <p:cNvGrpSpPr/>
            <p:nvPr/>
          </p:nvGrpSpPr>
          <p:grpSpPr>
            <a:xfrm>
              <a:off x="-3" y="0"/>
              <a:ext cx="35383476" cy="8929116"/>
              <a:chOff x="5261941" y="720631"/>
              <a:chExt cx="4224759" cy="3028622"/>
            </a:xfrm>
          </p:grpSpPr>
          <p:sp>
            <p:nvSpPr>
              <p:cNvPr id="51" name="Rounded Rectangle 50"/>
              <p:cNvSpPr/>
              <p:nvPr/>
            </p:nvSpPr>
            <p:spPr>
              <a:xfrm>
                <a:off x="5366662" y="720631"/>
                <a:ext cx="4115071" cy="1745199"/>
              </a:xfrm>
              <a:prstGeom prst="roundRect">
                <a:avLst>
                  <a:gd name="adj" fmla="val 3362"/>
                </a:avLst>
              </a:prstGeom>
              <a:solidFill>
                <a:srgbClr val="98C723"/>
              </a:solidFill>
              <a:ln w="158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795827">
                  <a:defRPr/>
                </a:pPr>
                <a:endParaRPr lang="en-US" sz="100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6" name="Group 15"/>
              <p:cNvGrpSpPr>
                <a:grpSpLocks noChangeAspect="1"/>
              </p:cNvGrpSpPr>
              <p:nvPr/>
            </p:nvGrpSpPr>
            <p:grpSpPr bwMode="hidden">
              <a:xfrm>
                <a:off x="5358648" y="1468832"/>
                <a:ext cx="4128052" cy="1038362"/>
                <a:chOff x="-3905251" y="4294188"/>
                <a:chExt cx="13027839" cy="1892300"/>
              </a:xfrm>
            </p:grpSpPr>
            <p:sp>
              <p:nvSpPr>
                <p:cNvPr id="56" name="Freeform 14"/>
                <p:cNvSpPr>
                  <a:spLocks/>
                </p:cNvSpPr>
                <p:nvPr/>
              </p:nvSpPr>
              <p:spPr bwMode="hidden">
                <a:xfrm>
                  <a:off x="4810125" y="4500563"/>
                  <a:ext cx="4295775" cy="1016000"/>
                </a:xfrm>
                <a:custGeom>
                  <a:avLst/>
                  <a:gdLst/>
                  <a:ahLst/>
                  <a:cxnLst>
                    <a:cxn ang="0">
                      <a:pos x="2700" y="0"/>
                    </a:cxn>
                    <a:cxn ang="0">
                      <a:pos x="2700" y="0"/>
                    </a:cxn>
                    <a:cxn ang="0">
                      <a:pos x="2586" y="18"/>
                    </a:cxn>
                    <a:cxn ang="0">
                      <a:pos x="2470" y="38"/>
                    </a:cxn>
                    <a:cxn ang="0">
                      <a:pos x="2352" y="60"/>
                    </a:cxn>
                    <a:cxn ang="0">
                      <a:pos x="2230" y="82"/>
                    </a:cxn>
                    <a:cxn ang="0">
                      <a:pos x="2106" y="108"/>
                    </a:cxn>
                    <a:cxn ang="0">
                      <a:pos x="1978" y="134"/>
                    </a:cxn>
                    <a:cxn ang="0">
                      <a:pos x="1848" y="164"/>
                    </a:cxn>
                    <a:cxn ang="0">
                      <a:pos x="1714" y="194"/>
                    </a:cxn>
                    <a:cxn ang="0">
                      <a:pos x="1714" y="194"/>
                    </a:cxn>
                    <a:cxn ang="0">
                      <a:pos x="1472" y="252"/>
                    </a:cxn>
                    <a:cxn ang="0">
                      <a:pos x="1236" y="304"/>
                    </a:cxn>
                    <a:cxn ang="0">
                      <a:pos x="1010" y="352"/>
                    </a:cxn>
                    <a:cxn ang="0">
                      <a:pos x="792" y="398"/>
                    </a:cxn>
                    <a:cxn ang="0">
                      <a:pos x="584" y="438"/>
                    </a:cxn>
                    <a:cxn ang="0">
                      <a:pos x="382" y="474"/>
                    </a:cxn>
                    <a:cxn ang="0">
                      <a:pos x="188" y="508"/>
                    </a:cxn>
                    <a:cxn ang="0">
                      <a:pos x="0" y="538"/>
                    </a:cxn>
                    <a:cxn ang="0">
                      <a:pos x="0" y="538"/>
                    </a:cxn>
                    <a:cxn ang="0">
                      <a:pos x="130" y="556"/>
                    </a:cxn>
                    <a:cxn ang="0">
                      <a:pos x="254" y="572"/>
                    </a:cxn>
                    <a:cxn ang="0">
                      <a:pos x="374" y="586"/>
                    </a:cxn>
                    <a:cxn ang="0">
                      <a:pos x="492" y="598"/>
                    </a:cxn>
                    <a:cxn ang="0">
                      <a:pos x="606" y="610"/>
                    </a:cxn>
                    <a:cxn ang="0">
                      <a:pos x="716" y="618"/>
                    </a:cxn>
                    <a:cxn ang="0">
                      <a:pos x="822" y="626"/>
                    </a:cxn>
                    <a:cxn ang="0">
                      <a:pos x="926" y="632"/>
                    </a:cxn>
                    <a:cxn ang="0">
                      <a:pos x="1028" y="636"/>
                    </a:cxn>
                    <a:cxn ang="0">
                      <a:pos x="1126" y="638"/>
                    </a:cxn>
                    <a:cxn ang="0">
                      <a:pos x="1220" y="640"/>
                    </a:cxn>
                    <a:cxn ang="0">
                      <a:pos x="1312" y="640"/>
                    </a:cxn>
                    <a:cxn ang="0">
                      <a:pos x="1402" y="638"/>
                    </a:cxn>
                    <a:cxn ang="0">
                      <a:pos x="1490" y="636"/>
                    </a:cxn>
                    <a:cxn ang="0">
                      <a:pos x="1574" y="632"/>
                    </a:cxn>
                    <a:cxn ang="0">
                      <a:pos x="1656" y="626"/>
                    </a:cxn>
                    <a:cxn ang="0">
                      <a:pos x="1734" y="620"/>
                    </a:cxn>
                    <a:cxn ang="0">
                      <a:pos x="1812" y="612"/>
                    </a:cxn>
                    <a:cxn ang="0">
                      <a:pos x="1886" y="602"/>
                    </a:cxn>
                    <a:cxn ang="0">
                      <a:pos x="1960" y="592"/>
                    </a:cxn>
                    <a:cxn ang="0">
                      <a:pos x="2030" y="580"/>
                    </a:cxn>
                    <a:cxn ang="0">
                      <a:pos x="2100" y="568"/>
                    </a:cxn>
                    <a:cxn ang="0">
                      <a:pos x="2166" y="554"/>
                    </a:cxn>
                    <a:cxn ang="0">
                      <a:pos x="2232" y="540"/>
                    </a:cxn>
                    <a:cxn ang="0">
                      <a:pos x="2296" y="524"/>
                    </a:cxn>
                    <a:cxn ang="0">
                      <a:pos x="2358" y="508"/>
                    </a:cxn>
                    <a:cxn ang="0">
                      <a:pos x="2418" y="490"/>
                    </a:cxn>
                    <a:cxn ang="0">
                      <a:pos x="2478" y="472"/>
                    </a:cxn>
                    <a:cxn ang="0">
                      <a:pos x="2592" y="432"/>
                    </a:cxn>
                    <a:cxn ang="0">
                      <a:pos x="2702" y="390"/>
                    </a:cxn>
                    <a:cxn ang="0">
                      <a:pos x="2702" y="390"/>
                    </a:cxn>
                    <a:cxn ang="0">
                      <a:pos x="2706" y="388"/>
                    </a:cxn>
                    <a:cxn ang="0">
                      <a:pos x="2706" y="388"/>
                    </a:cxn>
                    <a:cxn ang="0">
                      <a:pos x="2706" y="0"/>
                    </a:cxn>
                    <a:cxn ang="0">
                      <a:pos x="2706" y="0"/>
                    </a:cxn>
                    <a:cxn ang="0">
                      <a:pos x="2700" y="0"/>
                    </a:cxn>
                    <a:cxn ang="0">
                      <a:pos x="2700" y="0"/>
                    </a:cxn>
                  </a:cxnLst>
                  <a:rect l="0" t="0" r="r" b="b"/>
                  <a:pathLst>
                    <a:path w="2706" h="640">
                      <a:moveTo>
                        <a:pt x="2700" y="0"/>
                      </a:moveTo>
                      <a:lnTo>
                        <a:pt x="2700" y="0"/>
                      </a:lnTo>
                      <a:lnTo>
                        <a:pt x="2586" y="18"/>
                      </a:lnTo>
                      <a:lnTo>
                        <a:pt x="2470" y="38"/>
                      </a:lnTo>
                      <a:lnTo>
                        <a:pt x="2352" y="60"/>
                      </a:lnTo>
                      <a:lnTo>
                        <a:pt x="2230" y="82"/>
                      </a:lnTo>
                      <a:lnTo>
                        <a:pt x="2106" y="108"/>
                      </a:lnTo>
                      <a:lnTo>
                        <a:pt x="1978" y="134"/>
                      </a:lnTo>
                      <a:lnTo>
                        <a:pt x="1848" y="164"/>
                      </a:lnTo>
                      <a:lnTo>
                        <a:pt x="1714" y="194"/>
                      </a:lnTo>
                      <a:lnTo>
                        <a:pt x="1714" y="194"/>
                      </a:lnTo>
                      <a:lnTo>
                        <a:pt x="1472" y="252"/>
                      </a:lnTo>
                      <a:lnTo>
                        <a:pt x="1236" y="304"/>
                      </a:lnTo>
                      <a:lnTo>
                        <a:pt x="1010" y="352"/>
                      </a:lnTo>
                      <a:lnTo>
                        <a:pt x="792" y="398"/>
                      </a:lnTo>
                      <a:lnTo>
                        <a:pt x="584" y="438"/>
                      </a:lnTo>
                      <a:lnTo>
                        <a:pt x="382" y="474"/>
                      </a:lnTo>
                      <a:lnTo>
                        <a:pt x="188" y="508"/>
                      </a:lnTo>
                      <a:lnTo>
                        <a:pt x="0" y="538"/>
                      </a:lnTo>
                      <a:lnTo>
                        <a:pt x="0" y="538"/>
                      </a:lnTo>
                      <a:lnTo>
                        <a:pt x="130" y="556"/>
                      </a:lnTo>
                      <a:lnTo>
                        <a:pt x="254" y="572"/>
                      </a:lnTo>
                      <a:lnTo>
                        <a:pt x="374" y="586"/>
                      </a:lnTo>
                      <a:lnTo>
                        <a:pt x="492" y="598"/>
                      </a:lnTo>
                      <a:lnTo>
                        <a:pt x="606" y="610"/>
                      </a:lnTo>
                      <a:lnTo>
                        <a:pt x="716" y="618"/>
                      </a:lnTo>
                      <a:lnTo>
                        <a:pt x="822" y="626"/>
                      </a:lnTo>
                      <a:lnTo>
                        <a:pt x="926" y="632"/>
                      </a:lnTo>
                      <a:lnTo>
                        <a:pt x="1028" y="636"/>
                      </a:lnTo>
                      <a:lnTo>
                        <a:pt x="1126" y="638"/>
                      </a:lnTo>
                      <a:lnTo>
                        <a:pt x="1220" y="640"/>
                      </a:lnTo>
                      <a:lnTo>
                        <a:pt x="1312" y="640"/>
                      </a:lnTo>
                      <a:lnTo>
                        <a:pt x="1402" y="638"/>
                      </a:lnTo>
                      <a:lnTo>
                        <a:pt x="1490" y="636"/>
                      </a:lnTo>
                      <a:lnTo>
                        <a:pt x="1574" y="632"/>
                      </a:lnTo>
                      <a:lnTo>
                        <a:pt x="1656" y="626"/>
                      </a:lnTo>
                      <a:lnTo>
                        <a:pt x="1734" y="620"/>
                      </a:lnTo>
                      <a:lnTo>
                        <a:pt x="1812" y="612"/>
                      </a:lnTo>
                      <a:lnTo>
                        <a:pt x="1886" y="602"/>
                      </a:lnTo>
                      <a:lnTo>
                        <a:pt x="1960" y="592"/>
                      </a:lnTo>
                      <a:lnTo>
                        <a:pt x="2030" y="580"/>
                      </a:lnTo>
                      <a:lnTo>
                        <a:pt x="2100" y="568"/>
                      </a:lnTo>
                      <a:lnTo>
                        <a:pt x="2166" y="554"/>
                      </a:lnTo>
                      <a:lnTo>
                        <a:pt x="2232" y="540"/>
                      </a:lnTo>
                      <a:lnTo>
                        <a:pt x="2296" y="524"/>
                      </a:lnTo>
                      <a:lnTo>
                        <a:pt x="2358" y="508"/>
                      </a:lnTo>
                      <a:lnTo>
                        <a:pt x="2418" y="490"/>
                      </a:lnTo>
                      <a:lnTo>
                        <a:pt x="2478" y="472"/>
                      </a:lnTo>
                      <a:lnTo>
                        <a:pt x="2592" y="432"/>
                      </a:lnTo>
                      <a:lnTo>
                        <a:pt x="2702" y="390"/>
                      </a:lnTo>
                      <a:lnTo>
                        <a:pt x="2702" y="390"/>
                      </a:lnTo>
                      <a:lnTo>
                        <a:pt x="2706" y="388"/>
                      </a:lnTo>
                      <a:lnTo>
                        <a:pt x="2706" y="388"/>
                      </a:lnTo>
                      <a:lnTo>
                        <a:pt x="2706" y="0"/>
                      </a:lnTo>
                      <a:lnTo>
                        <a:pt x="2706" y="0"/>
                      </a:lnTo>
                      <a:lnTo>
                        <a:pt x="2700" y="0"/>
                      </a:lnTo>
                      <a:lnTo>
                        <a:pt x="2700" y="0"/>
                      </a:lnTo>
                      <a:close/>
                    </a:path>
                  </a:pathLst>
                </a:custGeom>
                <a:solidFill>
                  <a:srgbClr val="E7ECED">
                    <a:alpha val="29000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95827">
                    <a:defRPr/>
                  </a:pPr>
                  <a:endParaRPr lang="en-US" sz="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7" name="Freeform 18"/>
                <p:cNvSpPr>
                  <a:spLocks/>
                </p:cNvSpPr>
                <p:nvPr/>
              </p:nvSpPr>
              <p:spPr bwMode="hidden">
                <a:xfrm>
                  <a:off x="-309563" y="4318000"/>
                  <a:ext cx="8280401" cy="1209675"/>
                </a:xfrm>
                <a:custGeom>
                  <a:avLst/>
                  <a:gdLst/>
                  <a:ahLst/>
                  <a:cxnLst>
                    <a:cxn ang="0">
                      <a:pos x="5216" y="714"/>
                    </a:cxn>
                    <a:cxn ang="0">
                      <a:pos x="4984" y="686"/>
                    </a:cxn>
                    <a:cxn ang="0">
                      <a:pos x="4478" y="610"/>
                    </a:cxn>
                    <a:cxn ang="0">
                      <a:pos x="3914" y="508"/>
                    </a:cxn>
                    <a:cxn ang="0">
                      <a:pos x="3286" y="374"/>
                    </a:cxn>
                    <a:cxn ang="0">
                      <a:pos x="2946" y="296"/>
                    </a:cxn>
                    <a:cxn ang="0">
                      <a:pos x="2682" y="236"/>
                    </a:cxn>
                    <a:cxn ang="0">
                      <a:pos x="2430" y="184"/>
                    </a:cxn>
                    <a:cxn ang="0">
                      <a:pos x="2190" y="140"/>
                    </a:cxn>
                    <a:cxn ang="0">
                      <a:pos x="1960" y="102"/>
                    </a:cxn>
                    <a:cxn ang="0">
                      <a:pos x="1740" y="72"/>
                    </a:cxn>
                    <a:cxn ang="0">
                      <a:pos x="1334" y="28"/>
                    </a:cxn>
                    <a:cxn ang="0">
                      <a:pos x="970" y="4"/>
                    </a:cxn>
                    <a:cxn ang="0">
                      <a:pos x="644" y="0"/>
                    </a:cxn>
                    <a:cxn ang="0">
                      <a:pos x="358" y="10"/>
                    </a:cxn>
                    <a:cxn ang="0">
                      <a:pos x="110" y="32"/>
                    </a:cxn>
                    <a:cxn ang="0">
                      <a:pos x="0" y="48"/>
                    </a:cxn>
                    <a:cxn ang="0">
                      <a:pos x="314" y="86"/>
                    </a:cxn>
                    <a:cxn ang="0">
                      <a:pos x="652" y="140"/>
                    </a:cxn>
                    <a:cxn ang="0">
                      <a:pos x="1014" y="210"/>
                    </a:cxn>
                    <a:cxn ang="0">
                      <a:pos x="1402" y="296"/>
                    </a:cxn>
                    <a:cxn ang="0">
                      <a:pos x="1756" y="378"/>
                    </a:cxn>
                    <a:cxn ang="0">
                      <a:pos x="2408" y="516"/>
                    </a:cxn>
                    <a:cxn ang="0">
                      <a:pos x="2708" y="572"/>
                    </a:cxn>
                    <a:cxn ang="0">
                      <a:pos x="2992" y="620"/>
                    </a:cxn>
                    <a:cxn ang="0">
                      <a:pos x="3260" y="662"/>
                    </a:cxn>
                    <a:cxn ang="0">
                      <a:pos x="3512" y="694"/>
                    </a:cxn>
                    <a:cxn ang="0">
                      <a:pos x="3750" y="722"/>
                    </a:cxn>
                    <a:cxn ang="0">
                      <a:pos x="3974" y="740"/>
                    </a:cxn>
                    <a:cxn ang="0">
                      <a:pos x="4184" y="754"/>
                    </a:cxn>
                    <a:cxn ang="0">
                      <a:pos x="4384" y="762"/>
                    </a:cxn>
                    <a:cxn ang="0">
                      <a:pos x="4570" y="762"/>
                    </a:cxn>
                    <a:cxn ang="0">
                      <a:pos x="4746" y="758"/>
                    </a:cxn>
                    <a:cxn ang="0">
                      <a:pos x="4912" y="748"/>
                    </a:cxn>
                    <a:cxn ang="0">
                      <a:pos x="5068" y="732"/>
                    </a:cxn>
                    <a:cxn ang="0">
                      <a:pos x="5216" y="714"/>
                    </a:cxn>
                  </a:cxnLst>
                  <a:rect l="0" t="0" r="r" b="b"/>
                  <a:pathLst>
                    <a:path w="5216" h="762">
                      <a:moveTo>
                        <a:pt x="5216" y="714"/>
                      </a:moveTo>
                      <a:lnTo>
                        <a:pt x="5216" y="714"/>
                      </a:lnTo>
                      <a:lnTo>
                        <a:pt x="5102" y="700"/>
                      </a:lnTo>
                      <a:lnTo>
                        <a:pt x="4984" y="686"/>
                      </a:lnTo>
                      <a:lnTo>
                        <a:pt x="4738" y="652"/>
                      </a:lnTo>
                      <a:lnTo>
                        <a:pt x="4478" y="610"/>
                      </a:lnTo>
                      <a:lnTo>
                        <a:pt x="4204" y="564"/>
                      </a:lnTo>
                      <a:lnTo>
                        <a:pt x="3914" y="508"/>
                      </a:lnTo>
                      <a:lnTo>
                        <a:pt x="3608" y="446"/>
                      </a:lnTo>
                      <a:lnTo>
                        <a:pt x="3286" y="374"/>
                      </a:lnTo>
                      <a:lnTo>
                        <a:pt x="2946" y="296"/>
                      </a:lnTo>
                      <a:lnTo>
                        <a:pt x="2946" y="296"/>
                      </a:lnTo>
                      <a:lnTo>
                        <a:pt x="2812" y="266"/>
                      </a:lnTo>
                      <a:lnTo>
                        <a:pt x="2682" y="236"/>
                      </a:lnTo>
                      <a:lnTo>
                        <a:pt x="2556" y="210"/>
                      </a:lnTo>
                      <a:lnTo>
                        <a:pt x="2430" y="184"/>
                      </a:lnTo>
                      <a:lnTo>
                        <a:pt x="2308" y="162"/>
                      </a:lnTo>
                      <a:lnTo>
                        <a:pt x="2190" y="140"/>
                      </a:lnTo>
                      <a:lnTo>
                        <a:pt x="2074" y="120"/>
                      </a:lnTo>
                      <a:lnTo>
                        <a:pt x="1960" y="102"/>
                      </a:lnTo>
                      <a:lnTo>
                        <a:pt x="1850" y="86"/>
                      </a:lnTo>
                      <a:lnTo>
                        <a:pt x="1740" y="72"/>
                      </a:lnTo>
                      <a:lnTo>
                        <a:pt x="1532" y="46"/>
                      </a:lnTo>
                      <a:lnTo>
                        <a:pt x="1334" y="28"/>
                      </a:lnTo>
                      <a:lnTo>
                        <a:pt x="1148" y="14"/>
                      </a:lnTo>
                      <a:lnTo>
                        <a:pt x="970" y="4"/>
                      </a:lnTo>
                      <a:lnTo>
                        <a:pt x="802" y="0"/>
                      </a:lnTo>
                      <a:lnTo>
                        <a:pt x="644" y="0"/>
                      </a:lnTo>
                      <a:lnTo>
                        <a:pt x="496" y="4"/>
                      </a:lnTo>
                      <a:lnTo>
                        <a:pt x="358" y="10"/>
                      </a:lnTo>
                      <a:lnTo>
                        <a:pt x="230" y="20"/>
                      </a:lnTo>
                      <a:lnTo>
                        <a:pt x="110" y="32"/>
                      </a:lnTo>
                      <a:lnTo>
                        <a:pt x="0" y="48"/>
                      </a:lnTo>
                      <a:lnTo>
                        <a:pt x="0" y="48"/>
                      </a:lnTo>
                      <a:lnTo>
                        <a:pt x="154" y="66"/>
                      </a:lnTo>
                      <a:lnTo>
                        <a:pt x="314" y="86"/>
                      </a:lnTo>
                      <a:lnTo>
                        <a:pt x="480" y="112"/>
                      </a:lnTo>
                      <a:lnTo>
                        <a:pt x="652" y="140"/>
                      </a:lnTo>
                      <a:lnTo>
                        <a:pt x="830" y="174"/>
                      </a:lnTo>
                      <a:lnTo>
                        <a:pt x="1014" y="210"/>
                      </a:lnTo>
                      <a:lnTo>
                        <a:pt x="1206" y="250"/>
                      </a:lnTo>
                      <a:lnTo>
                        <a:pt x="1402" y="296"/>
                      </a:lnTo>
                      <a:lnTo>
                        <a:pt x="1402" y="296"/>
                      </a:lnTo>
                      <a:lnTo>
                        <a:pt x="1756" y="378"/>
                      </a:lnTo>
                      <a:lnTo>
                        <a:pt x="2092" y="450"/>
                      </a:lnTo>
                      <a:lnTo>
                        <a:pt x="2408" y="516"/>
                      </a:lnTo>
                      <a:lnTo>
                        <a:pt x="2562" y="544"/>
                      </a:lnTo>
                      <a:lnTo>
                        <a:pt x="2708" y="572"/>
                      </a:lnTo>
                      <a:lnTo>
                        <a:pt x="2852" y="598"/>
                      </a:lnTo>
                      <a:lnTo>
                        <a:pt x="2992" y="620"/>
                      </a:lnTo>
                      <a:lnTo>
                        <a:pt x="3128" y="642"/>
                      </a:lnTo>
                      <a:lnTo>
                        <a:pt x="3260" y="662"/>
                      </a:lnTo>
                      <a:lnTo>
                        <a:pt x="3388" y="678"/>
                      </a:lnTo>
                      <a:lnTo>
                        <a:pt x="3512" y="694"/>
                      </a:lnTo>
                      <a:lnTo>
                        <a:pt x="3632" y="708"/>
                      </a:lnTo>
                      <a:lnTo>
                        <a:pt x="3750" y="722"/>
                      </a:lnTo>
                      <a:lnTo>
                        <a:pt x="3864" y="732"/>
                      </a:lnTo>
                      <a:lnTo>
                        <a:pt x="3974" y="740"/>
                      </a:lnTo>
                      <a:lnTo>
                        <a:pt x="4080" y="748"/>
                      </a:lnTo>
                      <a:lnTo>
                        <a:pt x="4184" y="754"/>
                      </a:lnTo>
                      <a:lnTo>
                        <a:pt x="4286" y="758"/>
                      </a:lnTo>
                      <a:lnTo>
                        <a:pt x="4384" y="762"/>
                      </a:lnTo>
                      <a:lnTo>
                        <a:pt x="4478" y="762"/>
                      </a:lnTo>
                      <a:lnTo>
                        <a:pt x="4570" y="762"/>
                      </a:lnTo>
                      <a:lnTo>
                        <a:pt x="4660" y="760"/>
                      </a:lnTo>
                      <a:lnTo>
                        <a:pt x="4746" y="758"/>
                      </a:lnTo>
                      <a:lnTo>
                        <a:pt x="4830" y="754"/>
                      </a:lnTo>
                      <a:lnTo>
                        <a:pt x="4912" y="748"/>
                      </a:lnTo>
                      <a:lnTo>
                        <a:pt x="4992" y="740"/>
                      </a:lnTo>
                      <a:lnTo>
                        <a:pt x="5068" y="732"/>
                      </a:lnTo>
                      <a:lnTo>
                        <a:pt x="5144" y="724"/>
                      </a:lnTo>
                      <a:lnTo>
                        <a:pt x="5216" y="714"/>
                      </a:lnTo>
                      <a:lnTo>
                        <a:pt x="5216" y="714"/>
                      </a:lnTo>
                      <a:close/>
                    </a:path>
                  </a:pathLst>
                </a:custGeom>
                <a:solidFill>
                  <a:srgbClr val="E7ECED">
                    <a:alpha val="40000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95827">
                    <a:defRPr/>
                  </a:pPr>
                  <a:endParaRPr lang="en-US" sz="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8" name="Freeform 22"/>
                <p:cNvSpPr>
                  <a:spLocks/>
                </p:cNvSpPr>
                <p:nvPr/>
              </p:nvSpPr>
              <p:spPr bwMode="hidden">
                <a:xfrm>
                  <a:off x="3177" y="4335461"/>
                  <a:ext cx="8166101" cy="1101724"/>
                </a:xfrm>
                <a:custGeom>
                  <a:avLst/>
                  <a:gdLst/>
                  <a:ahLst/>
                  <a:cxnLst>
                    <a:cxn ang="0">
                      <a:pos x="0" y="70"/>
                    </a:cxn>
                    <a:cxn ang="0">
                      <a:pos x="0" y="70"/>
                    </a:cxn>
                    <a:cxn ang="0">
                      <a:pos x="18" y="66"/>
                    </a:cxn>
                    <a:cxn ang="0">
                      <a:pos x="72" y="56"/>
                    </a:cxn>
                    <a:cxn ang="0">
                      <a:pos x="164" y="42"/>
                    </a:cxn>
                    <a:cxn ang="0">
                      <a:pos x="224" y="34"/>
                    </a:cxn>
                    <a:cxn ang="0">
                      <a:pos x="294" y="26"/>
                    </a:cxn>
                    <a:cxn ang="0">
                      <a:pos x="372" y="20"/>
                    </a:cxn>
                    <a:cxn ang="0">
                      <a:pos x="462" y="14"/>
                    </a:cxn>
                    <a:cxn ang="0">
                      <a:pos x="560" y="8"/>
                    </a:cxn>
                    <a:cxn ang="0">
                      <a:pos x="670" y="4"/>
                    </a:cxn>
                    <a:cxn ang="0">
                      <a:pos x="790" y="2"/>
                    </a:cxn>
                    <a:cxn ang="0">
                      <a:pos x="920" y="0"/>
                    </a:cxn>
                    <a:cxn ang="0">
                      <a:pos x="1060" y="2"/>
                    </a:cxn>
                    <a:cxn ang="0">
                      <a:pos x="1210" y="6"/>
                    </a:cxn>
                    <a:cxn ang="0">
                      <a:pos x="1372" y="14"/>
                    </a:cxn>
                    <a:cxn ang="0">
                      <a:pos x="1544" y="24"/>
                    </a:cxn>
                    <a:cxn ang="0">
                      <a:pos x="1726" y="40"/>
                    </a:cxn>
                    <a:cxn ang="0">
                      <a:pos x="1920" y="58"/>
                    </a:cxn>
                    <a:cxn ang="0">
                      <a:pos x="2126" y="80"/>
                    </a:cxn>
                    <a:cxn ang="0">
                      <a:pos x="2342" y="106"/>
                    </a:cxn>
                    <a:cxn ang="0">
                      <a:pos x="2570" y="138"/>
                    </a:cxn>
                    <a:cxn ang="0">
                      <a:pos x="2808" y="174"/>
                    </a:cxn>
                    <a:cxn ang="0">
                      <a:pos x="3058" y="216"/>
                    </a:cxn>
                    <a:cxn ang="0">
                      <a:pos x="3320" y="266"/>
                    </a:cxn>
                    <a:cxn ang="0">
                      <a:pos x="3594" y="320"/>
                    </a:cxn>
                    <a:cxn ang="0">
                      <a:pos x="3880" y="380"/>
                    </a:cxn>
                    <a:cxn ang="0">
                      <a:pos x="4178" y="448"/>
                    </a:cxn>
                    <a:cxn ang="0">
                      <a:pos x="4488" y="522"/>
                    </a:cxn>
                    <a:cxn ang="0">
                      <a:pos x="4810" y="604"/>
                    </a:cxn>
                    <a:cxn ang="0">
                      <a:pos x="5144" y="694"/>
                    </a:cxn>
                  </a:cxnLst>
                  <a:rect l="0" t="0" r="r" b="b"/>
                  <a:pathLst>
                    <a:path w="5144" h="694">
                      <a:moveTo>
                        <a:pt x="0" y="70"/>
                      </a:moveTo>
                      <a:lnTo>
                        <a:pt x="0" y="70"/>
                      </a:lnTo>
                      <a:lnTo>
                        <a:pt x="18" y="66"/>
                      </a:lnTo>
                      <a:lnTo>
                        <a:pt x="72" y="56"/>
                      </a:lnTo>
                      <a:lnTo>
                        <a:pt x="164" y="42"/>
                      </a:lnTo>
                      <a:lnTo>
                        <a:pt x="224" y="34"/>
                      </a:lnTo>
                      <a:lnTo>
                        <a:pt x="294" y="26"/>
                      </a:lnTo>
                      <a:lnTo>
                        <a:pt x="372" y="20"/>
                      </a:lnTo>
                      <a:lnTo>
                        <a:pt x="462" y="14"/>
                      </a:lnTo>
                      <a:lnTo>
                        <a:pt x="560" y="8"/>
                      </a:lnTo>
                      <a:lnTo>
                        <a:pt x="670" y="4"/>
                      </a:lnTo>
                      <a:lnTo>
                        <a:pt x="790" y="2"/>
                      </a:lnTo>
                      <a:lnTo>
                        <a:pt x="920" y="0"/>
                      </a:lnTo>
                      <a:lnTo>
                        <a:pt x="1060" y="2"/>
                      </a:lnTo>
                      <a:lnTo>
                        <a:pt x="1210" y="6"/>
                      </a:lnTo>
                      <a:lnTo>
                        <a:pt x="1372" y="14"/>
                      </a:lnTo>
                      <a:lnTo>
                        <a:pt x="1544" y="24"/>
                      </a:lnTo>
                      <a:lnTo>
                        <a:pt x="1726" y="40"/>
                      </a:lnTo>
                      <a:lnTo>
                        <a:pt x="1920" y="58"/>
                      </a:lnTo>
                      <a:lnTo>
                        <a:pt x="2126" y="80"/>
                      </a:lnTo>
                      <a:lnTo>
                        <a:pt x="2342" y="106"/>
                      </a:lnTo>
                      <a:lnTo>
                        <a:pt x="2570" y="138"/>
                      </a:lnTo>
                      <a:lnTo>
                        <a:pt x="2808" y="174"/>
                      </a:lnTo>
                      <a:lnTo>
                        <a:pt x="3058" y="216"/>
                      </a:lnTo>
                      <a:lnTo>
                        <a:pt x="3320" y="266"/>
                      </a:lnTo>
                      <a:lnTo>
                        <a:pt x="3594" y="320"/>
                      </a:lnTo>
                      <a:lnTo>
                        <a:pt x="3880" y="380"/>
                      </a:lnTo>
                      <a:lnTo>
                        <a:pt x="4178" y="448"/>
                      </a:lnTo>
                      <a:lnTo>
                        <a:pt x="4488" y="522"/>
                      </a:lnTo>
                      <a:lnTo>
                        <a:pt x="4810" y="604"/>
                      </a:lnTo>
                      <a:lnTo>
                        <a:pt x="5144" y="694"/>
                      </a:lnTo>
                    </a:path>
                  </a:pathLst>
                </a:custGeom>
                <a:noFill/>
                <a:ln w="1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95827">
                    <a:defRPr/>
                  </a:pPr>
                  <a:endParaRPr lang="en-US" sz="1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hidden">
                <a:xfrm>
                  <a:off x="4156075" y="4316413"/>
                  <a:ext cx="4940300" cy="927100"/>
                </a:xfrm>
                <a:custGeom>
                  <a:avLst/>
                  <a:gdLst/>
                  <a:ahLst/>
                  <a:cxnLst>
                    <a:cxn ang="0">
                      <a:pos x="0" y="584"/>
                    </a:cxn>
                    <a:cxn ang="0">
                      <a:pos x="0" y="584"/>
                    </a:cxn>
                    <a:cxn ang="0">
                      <a:pos x="90" y="560"/>
                    </a:cxn>
                    <a:cxn ang="0">
                      <a:pos x="336" y="498"/>
                    </a:cxn>
                    <a:cxn ang="0">
                      <a:pos x="506" y="456"/>
                    </a:cxn>
                    <a:cxn ang="0">
                      <a:pos x="702" y="410"/>
                    </a:cxn>
                    <a:cxn ang="0">
                      <a:pos x="920" y="360"/>
                    </a:cxn>
                    <a:cxn ang="0">
                      <a:pos x="1154" y="306"/>
                    </a:cxn>
                    <a:cxn ang="0">
                      <a:pos x="1402" y="254"/>
                    </a:cxn>
                    <a:cxn ang="0">
                      <a:pos x="1656" y="202"/>
                    </a:cxn>
                    <a:cxn ang="0">
                      <a:pos x="1916" y="154"/>
                    </a:cxn>
                    <a:cxn ang="0">
                      <a:pos x="2174" y="108"/>
                    </a:cxn>
                    <a:cxn ang="0">
                      <a:pos x="2302" y="88"/>
                    </a:cxn>
                    <a:cxn ang="0">
                      <a:pos x="2426" y="68"/>
                    </a:cxn>
                    <a:cxn ang="0">
                      <a:pos x="2550" y="52"/>
                    </a:cxn>
                    <a:cxn ang="0">
                      <a:pos x="2670" y="36"/>
                    </a:cxn>
                    <a:cxn ang="0">
                      <a:pos x="2788" y="24"/>
                    </a:cxn>
                    <a:cxn ang="0">
                      <a:pos x="2900" y="14"/>
                    </a:cxn>
                    <a:cxn ang="0">
                      <a:pos x="3008" y="6"/>
                    </a:cxn>
                    <a:cxn ang="0">
                      <a:pos x="3112" y="0"/>
                    </a:cxn>
                  </a:cxnLst>
                  <a:rect l="0" t="0" r="r" b="b"/>
                  <a:pathLst>
                    <a:path w="3112" h="584">
                      <a:moveTo>
                        <a:pt x="0" y="584"/>
                      </a:moveTo>
                      <a:lnTo>
                        <a:pt x="0" y="584"/>
                      </a:lnTo>
                      <a:lnTo>
                        <a:pt x="90" y="560"/>
                      </a:lnTo>
                      <a:lnTo>
                        <a:pt x="336" y="498"/>
                      </a:lnTo>
                      <a:lnTo>
                        <a:pt x="506" y="456"/>
                      </a:lnTo>
                      <a:lnTo>
                        <a:pt x="702" y="410"/>
                      </a:lnTo>
                      <a:lnTo>
                        <a:pt x="920" y="360"/>
                      </a:lnTo>
                      <a:lnTo>
                        <a:pt x="1154" y="306"/>
                      </a:lnTo>
                      <a:lnTo>
                        <a:pt x="1402" y="254"/>
                      </a:lnTo>
                      <a:lnTo>
                        <a:pt x="1656" y="202"/>
                      </a:lnTo>
                      <a:lnTo>
                        <a:pt x="1916" y="154"/>
                      </a:lnTo>
                      <a:lnTo>
                        <a:pt x="2174" y="108"/>
                      </a:lnTo>
                      <a:lnTo>
                        <a:pt x="2302" y="88"/>
                      </a:lnTo>
                      <a:lnTo>
                        <a:pt x="2426" y="68"/>
                      </a:lnTo>
                      <a:lnTo>
                        <a:pt x="2550" y="52"/>
                      </a:lnTo>
                      <a:lnTo>
                        <a:pt x="2670" y="36"/>
                      </a:lnTo>
                      <a:lnTo>
                        <a:pt x="2788" y="24"/>
                      </a:lnTo>
                      <a:lnTo>
                        <a:pt x="2900" y="14"/>
                      </a:lnTo>
                      <a:lnTo>
                        <a:pt x="3008" y="6"/>
                      </a:lnTo>
                      <a:lnTo>
                        <a:pt x="3112" y="0"/>
                      </a:lnTo>
                    </a:path>
                  </a:pathLst>
                </a:custGeom>
                <a:noFill/>
                <a:ln w="12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95827">
                    <a:defRPr/>
                  </a:pPr>
                  <a:endParaRPr lang="en-US" sz="100" kern="0">
                    <a:solidFill>
                      <a:sysClr val="windowText" lastClr="000000"/>
                    </a:solidFill>
                  </a:endParaRPr>
                </a:p>
              </p:txBody>
            </p:sp>
            <p:sp useBgFill="1">
              <p:nvSpPr>
                <p:cNvPr id="60" name="Freeform 10"/>
                <p:cNvSpPr>
                  <a:spLocks/>
                </p:cNvSpPr>
                <p:nvPr/>
              </p:nvSpPr>
              <p:spPr bwMode="hidden">
                <a:xfrm>
                  <a:off x="-3905251" y="4294188"/>
                  <a:ext cx="13027839" cy="1892300"/>
                </a:xfrm>
                <a:custGeom>
                  <a:avLst/>
                  <a:gdLst/>
                  <a:ahLst/>
                  <a:cxnLst>
                    <a:cxn ang="0">
                      <a:pos x="8192" y="512"/>
                    </a:cxn>
                    <a:cxn ang="0">
                      <a:pos x="8040" y="570"/>
                    </a:cxn>
                    <a:cxn ang="0">
                      <a:pos x="7878" y="620"/>
                    </a:cxn>
                    <a:cxn ang="0">
                      <a:pos x="7706" y="666"/>
                    </a:cxn>
                    <a:cxn ang="0">
                      <a:pos x="7522" y="702"/>
                    </a:cxn>
                    <a:cxn ang="0">
                      <a:pos x="7322" y="730"/>
                    </a:cxn>
                    <a:cxn ang="0">
                      <a:pos x="7106" y="750"/>
                    </a:cxn>
                    <a:cxn ang="0">
                      <a:pos x="6872" y="762"/>
                    </a:cxn>
                    <a:cxn ang="0">
                      <a:pos x="6618" y="760"/>
                    </a:cxn>
                    <a:cxn ang="0">
                      <a:pos x="6342" y="750"/>
                    </a:cxn>
                    <a:cxn ang="0">
                      <a:pos x="6042" y="726"/>
                    </a:cxn>
                    <a:cxn ang="0">
                      <a:pos x="5716" y="690"/>
                    </a:cxn>
                    <a:cxn ang="0">
                      <a:pos x="5364" y="642"/>
                    </a:cxn>
                    <a:cxn ang="0">
                      <a:pos x="4982" y="578"/>
                    </a:cxn>
                    <a:cxn ang="0">
                      <a:pos x="4568" y="500"/>
                    </a:cxn>
                    <a:cxn ang="0">
                      <a:pos x="4122" y="406"/>
                    </a:cxn>
                    <a:cxn ang="0">
                      <a:pos x="3640" y="296"/>
                    </a:cxn>
                    <a:cxn ang="0">
                      <a:pos x="3396" y="240"/>
                    </a:cxn>
                    <a:cxn ang="0">
                      <a:pos x="2934" y="148"/>
                    </a:cxn>
                    <a:cxn ang="0">
                      <a:pos x="2512" y="82"/>
                    </a:cxn>
                    <a:cxn ang="0">
                      <a:pos x="2126" y="36"/>
                    </a:cxn>
                    <a:cxn ang="0">
                      <a:pos x="1776" y="10"/>
                    </a:cxn>
                    <a:cxn ang="0">
                      <a:pos x="1462" y="0"/>
                    </a:cxn>
                    <a:cxn ang="0">
                      <a:pos x="1182" y="4"/>
                    </a:cxn>
                    <a:cxn ang="0">
                      <a:pos x="934" y="20"/>
                    </a:cxn>
                    <a:cxn ang="0">
                      <a:pos x="716" y="44"/>
                    </a:cxn>
                    <a:cxn ang="0">
                      <a:pos x="530" y="74"/>
                    </a:cxn>
                    <a:cxn ang="0">
                      <a:pos x="374" y="108"/>
                    </a:cxn>
                    <a:cxn ang="0">
                      <a:pos x="248" y="144"/>
                    </a:cxn>
                    <a:cxn ang="0">
                      <a:pos x="148" y="176"/>
                    </a:cxn>
                    <a:cxn ang="0">
                      <a:pos x="48" y="216"/>
                    </a:cxn>
                    <a:cxn ang="0">
                      <a:pos x="0" y="240"/>
                    </a:cxn>
                    <a:cxn ang="0">
                      <a:pos x="8192" y="1192"/>
                    </a:cxn>
                    <a:cxn ang="0">
                      <a:pos x="8196" y="1186"/>
                    </a:cxn>
                    <a:cxn ang="0">
                      <a:pos x="8196" y="510"/>
                    </a:cxn>
                    <a:cxn ang="0">
                      <a:pos x="8192" y="512"/>
                    </a:cxn>
                  </a:cxnLst>
                  <a:rect l="0" t="0" r="r" b="b"/>
                  <a:pathLst>
                    <a:path w="8196" h="1192">
                      <a:moveTo>
                        <a:pt x="8192" y="512"/>
                      </a:moveTo>
                      <a:lnTo>
                        <a:pt x="8192" y="512"/>
                      </a:lnTo>
                      <a:lnTo>
                        <a:pt x="8116" y="542"/>
                      </a:lnTo>
                      <a:lnTo>
                        <a:pt x="8040" y="570"/>
                      </a:lnTo>
                      <a:lnTo>
                        <a:pt x="7960" y="596"/>
                      </a:lnTo>
                      <a:lnTo>
                        <a:pt x="7878" y="620"/>
                      </a:lnTo>
                      <a:lnTo>
                        <a:pt x="7794" y="644"/>
                      </a:lnTo>
                      <a:lnTo>
                        <a:pt x="7706" y="666"/>
                      </a:lnTo>
                      <a:lnTo>
                        <a:pt x="7616" y="684"/>
                      </a:lnTo>
                      <a:lnTo>
                        <a:pt x="7522" y="702"/>
                      </a:lnTo>
                      <a:lnTo>
                        <a:pt x="7424" y="718"/>
                      </a:lnTo>
                      <a:lnTo>
                        <a:pt x="7322" y="730"/>
                      </a:lnTo>
                      <a:lnTo>
                        <a:pt x="7216" y="742"/>
                      </a:lnTo>
                      <a:lnTo>
                        <a:pt x="7106" y="750"/>
                      </a:lnTo>
                      <a:lnTo>
                        <a:pt x="6992" y="758"/>
                      </a:lnTo>
                      <a:lnTo>
                        <a:pt x="6872" y="762"/>
                      </a:lnTo>
                      <a:lnTo>
                        <a:pt x="6748" y="762"/>
                      </a:lnTo>
                      <a:lnTo>
                        <a:pt x="6618" y="760"/>
                      </a:lnTo>
                      <a:lnTo>
                        <a:pt x="6482" y="756"/>
                      </a:lnTo>
                      <a:lnTo>
                        <a:pt x="6342" y="750"/>
                      </a:lnTo>
                      <a:lnTo>
                        <a:pt x="6196" y="740"/>
                      </a:lnTo>
                      <a:lnTo>
                        <a:pt x="6042" y="726"/>
                      </a:lnTo>
                      <a:lnTo>
                        <a:pt x="5882" y="710"/>
                      </a:lnTo>
                      <a:lnTo>
                        <a:pt x="5716" y="690"/>
                      </a:lnTo>
                      <a:lnTo>
                        <a:pt x="5544" y="668"/>
                      </a:lnTo>
                      <a:lnTo>
                        <a:pt x="5364" y="642"/>
                      </a:lnTo>
                      <a:lnTo>
                        <a:pt x="5176" y="612"/>
                      </a:lnTo>
                      <a:lnTo>
                        <a:pt x="4982" y="578"/>
                      </a:lnTo>
                      <a:lnTo>
                        <a:pt x="4778" y="540"/>
                      </a:lnTo>
                      <a:lnTo>
                        <a:pt x="4568" y="500"/>
                      </a:lnTo>
                      <a:lnTo>
                        <a:pt x="4348" y="454"/>
                      </a:lnTo>
                      <a:lnTo>
                        <a:pt x="4122" y="406"/>
                      </a:lnTo>
                      <a:lnTo>
                        <a:pt x="3886" y="354"/>
                      </a:lnTo>
                      <a:lnTo>
                        <a:pt x="3640" y="296"/>
                      </a:lnTo>
                      <a:lnTo>
                        <a:pt x="3640" y="296"/>
                      </a:lnTo>
                      <a:lnTo>
                        <a:pt x="3396" y="240"/>
                      </a:lnTo>
                      <a:lnTo>
                        <a:pt x="3160" y="192"/>
                      </a:lnTo>
                      <a:lnTo>
                        <a:pt x="2934" y="148"/>
                      </a:lnTo>
                      <a:lnTo>
                        <a:pt x="2718" y="112"/>
                      </a:lnTo>
                      <a:lnTo>
                        <a:pt x="2512" y="82"/>
                      </a:lnTo>
                      <a:lnTo>
                        <a:pt x="2314" y="56"/>
                      </a:lnTo>
                      <a:lnTo>
                        <a:pt x="2126" y="36"/>
                      </a:lnTo>
                      <a:lnTo>
                        <a:pt x="1948" y="20"/>
                      </a:lnTo>
                      <a:lnTo>
                        <a:pt x="1776" y="10"/>
                      </a:lnTo>
                      <a:lnTo>
                        <a:pt x="1616" y="2"/>
                      </a:lnTo>
                      <a:lnTo>
                        <a:pt x="1462" y="0"/>
                      </a:lnTo>
                      <a:lnTo>
                        <a:pt x="1318" y="0"/>
                      </a:lnTo>
                      <a:lnTo>
                        <a:pt x="1182" y="4"/>
                      </a:lnTo>
                      <a:lnTo>
                        <a:pt x="1054" y="10"/>
                      </a:lnTo>
                      <a:lnTo>
                        <a:pt x="934" y="20"/>
                      </a:lnTo>
                      <a:lnTo>
                        <a:pt x="822" y="30"/>
                      </a:lnTo>
                      <a:lnTo>
                        <a:pt x="716" y="44"/>
                      </a:lnTo>
                      <a:lnTo>
                        <a:pt x="620" y="58"/>
                      </a:lnTo>
                      <a:lnTo>
                        <a:pt x="530" y="74"/>
                      </a:lnTo>
                      <a:lnTo>
                        <a:pt x="450" y="92"/>
                      </a:lnTo>
                      <a:lnTo>
                        <a:pt x="374" y="108"/>
                      </a:lnTo>
                      <a:lnTo>
                        <a:pt x="308" y="126"/>
                      </a:lnTo>
                      <a:lnTo>
                        <a:pt x="248" y="144"/>
                      </a:lnTo>
                      <a:lnTo>
                        <a:pt x="194" y="160"/>
                      </a:lnTo>
                      <a:lnTo>
                        <a:pt x="148" y="176"/>
                      </a:lnTo>
                      <a:lnTo>
                        <a:pt x="108" y="192"/>
                      </a:lnTo>
                      <a:lnTo>
                        <a:pt x="48" y="216"/>
                      </a:lnTo>
                      <a:lnTo>
                        <a:pt x="12" y="234"/>
                      </a:lnTo>
                      <a:lnTo>
                        <a:pt x="0" y="240"/>
                      </a:lnTo>
                      <a:lnTo>
                        <a:pt x="0" y="1192"/>
                      </a:lnTo>
                      <a:lnTo>
                        <a:pt x="8192" y="1192"/>
                      </a:lnTo>
                      <a:lnTo>
                        <a:pt x="8192" y="1192"/>
                      </a:lnTo>
                      <a:lnTo>
                        <a:pt x="8196" y="1186"/>
                      </a:lnTo>
                      <a:lnTo>
                        <a:pt x="8196" y="1186"/>
                      </a:lnTo>
                      <a:lnTo>
                        <a:pt x="8196" y="510"/>
                      </a:lnTo>
                      <a:lnTo>
                        <a:pt x="8196" y="510"/>
                      </a:lnTo>
                      <a:lnTo>
                        <a:pt x="8192" y="512"/>
                      </a:lnTo>
                      <a:lnTo>
                        <a:pt x="8192" y="512"/>
                      </a:lnTo>
                      <a:close/>
                    </a:path>
                  </a:pathLst>
                </a:custGeom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95827">
                    <a:defRPr/>
                  </a:pPr>
                  <a:endParaRPr lang="en-US" sz="100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53" name="Rectangle 52"/>
              <p:cNvSpPr/>
              <p:nvPr/>
            </p:nvSpPr>
            <p:spPr>
              <a:xfrm>
                <a:off x="5358648" y="3419567"/>
                <a:ext cx="4128052" cy="329686"/>
              </a:xfrm>
              <a:prstGeom prst="rect">
                <a:avLst/>
              </a:prstGeom>
              <a:solidFill>
                <a:srgbClr val="98C723"/>
              </a:solidFill>
              <a:ln w="15875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algn="ctr" defTabSz="795827"/>
                <a:endParaRPr lang="en-US" sz="1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370668" y="2489846"/>
                <a:ext cx="4111733" cy="929721"/>
              </a:xfrm>
              <a:prstGeom prst="roundRect">
                <a:avLst>
                  <a:gd name="adj" fmla="val 0"/>
                </a:avLst>
              </a:prstGeom>
              <a:noFill/>
              <a:ln w="158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795827">
                  <a:defRPr/>
                </a:pPr>
                <a:endParaRPr lang="en-GB" sz="100" i="1" kern="0" dirty="0">
                  <a:solidFill>
                    <a:srgbClr val="A50021"/>
                  </a:solidFill>
                  <a:latin typeface="Calibri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1941" y="2552476"/>
                <a:ext cx="4187079" cy="68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 defTabSz="795827"/>
                <a:r>
                  <a:rPr lang="en-US" sz="2800" b="1" kern="0" spc="44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OIC </a:t>
                </a:r>
                <a:r>
                  <a:rPr lang="tr-TR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Poverty Alleviation </a:t>
                </a:r>
                <a:r>
                  <a:rPr lang="en-GB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Programme</a:t>
                </a:r>
                <a:r>
                  <a:rPr lang="tr-TR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 </a:t>
                </a:r>
              </a:p>
              <a:p>
                <a:pPr algn="ctr" defTabSz="795827"/>
                <a:r>
                  <a:rPr lang="en-US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(OIC</a:t>
                </a:r>
                <a:r>
                  <a:rPr lang="tr-TR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-PAP</a:t>
                </a:r>
                <a:r>
                  <a:rPr lang="en-US" sz="2800" b="1" kern="0" spc="44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)</a:t>
                </a:r>
                <a:endParaRPr lang="en-US" sz="2800" b="1" kern="0" spc="44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Group 24"/>
            <p:cNvGrpSpPr/>
            <p:nvPr/>
          </p:nvGrpSpPr>
          <p:grpSpPr>
            <a:xfrm>
              <a:off x="1404468" y="576189"/>
              <a:ext cx="33470986" cy="9124195"/>
              <a:chOff x="1152804" y="648197"/>
              <a:chExt cx="33470986" cy="9124195"/>
            </a:xfrm>
          </p:grpSpPr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99956" y="2736429"/>
                <a:ext cx="1404520" cy="2968714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3852740" y="792213"/>
                <a:ext cx="30771050" cy="8980179"/>
              </a:xfrm>
              <a:prstGeom prst="rect">
                <a:avLst/>
              </a:prstGeom>
              <a:noFill/>
            </p:spPr>
            <p:txBody>
              <a:bodyPr wrap="square" lIns="91371" tIns="45687" rIns="91371" bIns="45687" rtlCol="0">
                <a:spAutoFit/>
              </a:bodyPr>
              <a:lstStyle/>
              <a:p>
                <a:pPr algn="ctr">
                  <a:lnSpc>
                    <a:spcPts val="17995"/>
                  </a:lnSpc>
                </a:pPr>
                <a:r>
                  <a:rPr lang="tr-TR" sz="2400" b="1" dirty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latin typeface="Times New Roman" pitchFamily="18" charset="0"/>
                    <a:cs typeface="Times New Roman" pitchFamily="18" charset="0"/>
                  </a:rPr>
                  <a:t>STATISTICAL, ECONOMIC AND SOCIAL RESEARCH AND TRAINING CENTRE FOR ISLAMIC COUNTRIES</a:t>
                </a:r>
                <a:endParaRPr lang="en-US" sz="2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50" name="Picture 2"/>
              <p:cNvPicPr>
                <a:picLocks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152804" y="648197"/>
                <a:ext cx="2592288" cy="23762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3" name="Metin kutusu 22"/>
          <p:cNvSpPr txBox="1"/>
          <p:nvPr/>
        </p:nvSpPr>
        <p:spPr>
          <a:xfrm>
            <a:off x="611560" y="544522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İmge BAYSAL</a:t>
            </a:r>
          </a:p>
          <a:p>
            <a:r>
              <a:rPr lang="tr-TR" sz="1600" i="1" dirty="0" err="1" smtClean="0">
                <a:latin typeface="Cambria" pitchFamily="18" charset="0"/>
              </a:rPr>
              <a:t>Juniıor</a:t>
            </a:r>
            <a:r>
              <a:rPr lang="tr-TR" sz="1600" i="1" dirty="0" smtClean="0">
                <a:latin typeface="Cambria" pitchFamily="18" charset="0"/>
              </a:rPr>
              <a:t> </a:t>
            </a:r>
            <a:r>
              <a:rPr lang="en-US" sz="1600" i="1" dirty="0" smtClean="0">
                <a:latin typeface="Cambria" pitchFamily="18" charset="0"/>
              </a:rPr>
              <a:t>Expert</a:t>
            </a:r>
            <a:r>
              <a:rPr lang="tr-TR" sz="1600" i="1" dirty="0" smtClean="0">
                <a:latin typeface="Cambria" pitchFamily="18" charset="0"/>
              </a:rPr>
              <a:t> on </a:t>
            </a:r>
            <a:r>
              <a:rPr lang="en-US" sz="1600" i="1" dirty="0" smtClean="0">
                <a:latin typeface="Cambria" pitchFamily="18" charset="0"/>
              </a:rPr>
              <a:t>Family and Social Policy</a:t>
            </a:r>
            <a:endParaRPr lang="tr-TR" sz="1600" i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07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554708217"/>
              </p:ext>
            </p:extLst>
          </p:nvPr>
        </p:nvGraphicFramePr>
        <p:xfrm>
          <a:off x="224438" y="1513711"/>
          <a:ext cx="8596034" cy="4507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up 8"/>
          <p:cNvGrpSpPr/>
          <p:nvPr/>
        </p:nvGrpSpPr>
        <p:grpSpPr>
          <a:xfrm>
            <a:off x="755576" y="579022"/>
            <a:ext cx="7992888" cy="862681"/>
            <a:chOff x="411480" y="841636"/>
            <a:chExt cx="5760720" cy="921949"/>
          </a:xfrm>
          <a:solidFill>
            <a:schemeClr val="accent4">
              <a:lumMod val="50000"/>
            </a:schemeClr>
          </a:solidFill>
        </p:grpSpPr>
        <p:sp>
          <p:nvSpPr>
            <p:cNvPr id="10" name="Yuvarlatılmış Dikdörtgen 9"/>
            <p:cNvSpPr/>
            <p:nvPr/>
          </p:nvSpPr>
          <p:spPr>
            <a:xfrm>
              <a:off x="411480" y="841636"/>
              <a:ext cx="5760720" cy="92194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Yuvarlatılmış Dikdörtgen 4"/>
            <p:cNvSpPr/>
            <p:nvPr/>
          </p:nvSpPr>
          <p:spPr>
            <a:xfrm>
              <a:off x="456486" y="886641"/>
              <a:ext cx="5670708" cy="831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200" b="1" dirty="0" smtClean="0"/>
                <a:t>NEEDY  </a:t>
              </a:r>
              <a:r>
                <a:rPr lang="tr-TR" sz="2200" b="1" dirty="0" smtClean="0"/>
                <a:t>FAMILIES OF ORPHAN CHILDREN</a:t>
              </a:r>
              <a:endParaRPr lang="en-US" sz="2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2472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7504" y="620688"/>
            <a:ext cx="8964488" cy="504056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a typeface="+mj-ea"/>
                <a:cs typeface="+mj-cs"/>
              </a:rPr>
              <a:t>   </a:t>
            </a: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REGULAR CASH TRANSFER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PROGRAMS: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THE CASE OF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6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 </a:t>
            </a:r>
            <a:r>
              <a:rPr lang="en-US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COND</a:t>
            </a:r>
            <a:r>
              <a:rPr lang="tr-TR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</a:t>
            </a:r>
            <a:r>
              <a:rPr lang="en-US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T</a:t>
            </a:r>
            <a:r>
              <a:rPr lang="tr-TR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</a:t>
            </a:r>
            <a:r>
              <a:rPr lang="en-US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ONAL</a:t>
            </a:r>
            <a:r>
              <a:rPr lang="tr-TR" sz="2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CASH TRANSFER </a:t>
            </a:r>
            <a:r>
              <a:rPr lang="tr-TR" sz="2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PROGRAM IN TURKEY</a:t>
            </a:r>
            <a:endParaRPr lang="tr-TR" sz="26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pic>
        <p:nvPicPr>
          <p:cNvPr id="1026" name="Picture 2" descr="https://encrypted-tbn1.gstatic.com/images?q=tbn:ANd9GcRMTWv3UxeJZXqbOYUFTXas805H28iuwlY-wWFLF5yRR4UKfZ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581128"/>
            <a:ext cx="1224136" cy="160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683568" y="2694399"/>
            <a:ext cx="784887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Conditional cash transfer programs (CCTs) </a:t>
            </a:r>
            <a:r>
              <a:rPr lang="en-US" sz="2400" dirty="0"/>
              <a:t>are the programs that transfer cash, generally to poor households, on the condition that those households make pre-determined investments </a:t>
            </a:r>
            <a:r>
              <a:rPr lang="tr-TR" sz="2400" dirty="0" smtClean="0"/>
              <a:t>on </a:t>
            </a:r>
            <a:r>
              <a:rPr lang="en-US" sz="2400" dirty="0" smtClean="0"/>
              <a:t>the </a:t>
            </a:r>
            <a:r>
              <a:rPr lang="en-US" sz="2400" dirty="0"/>
              <a:t>human capital of their children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ctr"/>
            <a:r>
              <a:rPr lang="en-US" sz="2400" dirty="0"/>
              <a:t>The number of countries implementing CCT programs or adoption of CCT programs </a:t>
            </a:r>
            <a:r>
              <a:rPr lang="en-US" sz="2400" b="1" dirty="0"/>
              <a:t>at a remarkable rate</a:t>
            </a:r>
            <a:r>
              <a:rPr lang="en-US" sz="2400" dirty="0"/>
              <a:t>. </a:t>
            </a:r>
            <a:endParaRPr lang="tr-TR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677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3" name="Dikdörtgen 2"/>
          <p:cNvSpPr/>
          <p:nvPr/>
        </p:nvSpPr>
        <p:spPr>
          <a:xfrm>
            <a:off x="368010" y="2132856"/>
            <a:ext cx="8443476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500" dirty="0"/>
          </a:p>
          <a:p>
            <a:pPr algn="ctr"/>
            <a:r>
              <a:rPr lang="en-US" sz="2500" dirty="0" smtClean="0"/>
              <a:t>Almost </a:t>
            </a:r>
            <a:r>
              <a:rPr lang="en-US" sz="2500" dirty="0"/>
              <a:t>every country in Latin America has such a program and elsewhere there are large-scale programs in Bangladesh, Indonesia, and Turkey, and pilot programs in Cambodia, Malawi, Morocco, Pakistan, and South Africa, among others. </a:t>
            </a:r>
            <a:endParaRPr lang="tr-TR" sz="2500" dirty="0" smtClean="0"/>
          </a:p>
          <a:p>
            <a:pPr algn="ctr"/>
            <a:endParaRPr lang="tr-TR" sz="2500" dirty="0"/>
          </a:p>
          <a:p>
            <a:pPr algn="ctr"/>
            <a:endParaRPr lang="en-US" sz="25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7504" y="764704"/>
            <a:ext cx="8964488" cy="504056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ONAL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CASH TRANSFER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IN TURKEY</a:t>
            </a:r>
          </a:p>
        </p:txBody>
      </p:sp>
      <p:pic>
        <p:nvPicPr>
          <p:cNvPr id="3074" name="Picture 2" descr="https://encrypted-tbn2.gstatic.com/images?q=tbn:ANd9GcRqghyxBcw_sa14X91mZMS_69c1o2mzb85kXudtoybEXKnDAoL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189" y="5373216"/>
            <a:ext cx="1385194" cy="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42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60040" y="476672"/>
            <a:ext cx="8964488" cy="504056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a typeface="+mj-ea"/>
                <a:cs typeface="+mj-cs"/>
              </a:rPr>
              <a:t>  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ONAL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CASH TRANSFER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IN TURKEY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01614491"/>
              </p:ext>
            </p:extLst>
          </p:nvPr>
        </p:nvGraphicFramePr>
        <p:xfrm>
          <a:off x="107504" y="1844824"/>
          <a:ext cx="6006244" cy="477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5940152" y="5373216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Break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intergenerational transmission </a:t>
            </a:r>
            <a:r>
              <a:rPr lang="en-US" dirty="0"/>
              <a:t>of poverty</a:t>
            </a:r>
          </a:p>
          <a:p>
            <a:pPr algn="ctr"/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>
            <a:off x="5364088" y="3501008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</a:t>
            </a:r>
            <a:r>
              <a:rPr lang="en-US" dirty="0" err="1"/>
              <a:t>ccumulate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human capital </a:t>
            </a:r>
            <a:r>
              <a:rPr lang="en-US" i="1" dirty="0"/>
              <a:t>(more education, better health and nutrition) </a:t>
            </a:r>
            <a:r>
              <a:rPr lang="en-US" dirty="0"/>
              <a:t>by higher utilization of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en-US" dirty="0"/>
              <a:t>services</a:t>
            </a:r>
            <a:endParaRPr lang="en-US" sz="1800" dirty="0"/>
          </a:p>
          <a:p>
            <a:endParaRPr lang="en-US" dirty="0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3635896" y="2636912"/>
            <a:ext cx="1512168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4572000" y="4365104"/>
            <a:ext cx="1368152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5220072" y="6093296"/>
            <a:ext cx="1368152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 6"/>
          <p:cNvSpPr/>
          <p:nvPr/>
        </p:nvSpPr>
        <p:spPr>
          <a:xfrm>
            <a:off x="4850698" y="2282969"/>
            <a:ext cx="41857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S</a:t>
            </a:r>
            <a:r>
              <a:rPr lang="en-US" dirty="0" err="1"/>
              <a:t>upport</a:t>
            </a:r>
            <a:r>
              <a:rPr lang="en-US" dirty="0"/>
              <a:t> household </a:t>
            </a:r>
            <a:r>
              <a:rPr lang="en-US" b="1" dirty="0" smtClean="0">
                <a:solidFill>
                  <a:srgbClr val="FF0000"/>
                </a:solidFill>
              </a:rPr>
              <a:t>consumption/income </a:t>
            </a:r>
            <a:r>
              <a:rPr lang="en-US" b="1" dirty="0">
                <a:solidFill>
                  <a:srgbClr val="FF0000"/>
                </a:solidFill>
              </a:rPr>
              <a:t>protection</a:t>
            </a:r>
          </a:p>
        </p:txBody>
      </p:sp>
    </p:spTree>
    <p:extLst>
      <p:ext uri="{BB962C8B-B14F-4D97-AF65-F5344CB8AC3E}">
        <p14:creationId xmlns:p14="http://schemas.microsoft.com/office/powerpoint/2010/main" val="343535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pic>
        <p:nvPicPr>
          <p:cNvPr id="6" name="Picture 10" descr="http://rds.yahoo.com/_ylt=A0WTb_sNGRVKty4BRlKjzbkF/SIG=12vf5roe8/EXP=1242983053/**http%3A/creilenmouvements.blogs.com/creil_en_mouvements/images/solidarit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6673924" y="4509120"/>
            <a:ext cx="1714500" cy="1731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2204864"/>
            <a:ext cx="8712968" cy="3096344"/>
          </a:xfrm>
          <a:prstGeom prst="rect">
            <a:avLst/>
          </a:prstGeom>
        </p:spPr>
        <p:txBody>
          <a:bodyPr/>
          <a:lstStyle/>
          <a:p>
            <a:pPr algn="ctr"/>
            <a:endParaRPr lang="tr-TR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tr-TR" sz="2500" b="1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n Turkey, CCT program is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launched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in 2003.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App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tr-TR" sz="2500" b="1" dirty="0" smtClean="0">
                <a:solidFill>
                  <a:srgbClr val="FF0000"/>
                </a:solidFill>
              </a:rPr>
              <a:t>2.1 billion 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US $ has been allocated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around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smtClean="0">
                <a:solidFill>
                  <a:srgbClr val="FF0000"/>
                </a:solidFill>
              </a:rPr>
              <a:t>3,5 million 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beneficiary  households. It is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implemented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through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fully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web-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based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software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from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application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payments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err="1" smtClean="0">
                <a:solidFill>
                  <a:schemeClr val="accent1">
                    <a:lumMod val="50000"/>
                  </a:schemeClr>
                </a:solidFill>
              </a:rPr>
              <a:t>also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monitoring and evaluation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tr-TR" sz="2200" b="1" dirty="0" smtClean="0"/>
          </a:p>
          <a:p>
            <a:r>
              <a:rPr lang="en-US" sz="2200" dirty="0" smtClean="0"/>
              <a:t> </a:t>
            </a:r>
            <a:endParaRPr lang="tr-TR" sz="2200" dirty="0" smtClean="0"/>
          </a:p>
          <a:p>
            <a:endParaRPr lang="tr-TR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/>
          </a:p>
          <a:p>
            <a:pPr lvl="1" eaLnBrk="1" hangingPunct="1">
              <a:buClr>
                <a:srgbClr val="FF0000"/>
              </a:buClr>
            </a:pPr>
            <a:endParaRPr kumimoji="0" lang="tr-T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2" name="Picture 2" descr="C:\Users\caner.esenyel\AppData\Local\Microsoft\Windows\Temporary Internet Files\Content.IE5\ZQ93PV3X\MC9000193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01932"/>
            <a:ext cx="1566126" cy="131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60040" y="764704"/>
            <a:ext cx="8964488" cy="504056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a typeface="+mj-ea"/>
                <a:cs typeface="+mj-cs"/>
              </a:rPr>
              <a:t>  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ONAL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CASH TRANSFER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IN TURKEY</a:t>
            </a:r>
          </a:p>
        </p:txBody>
      </p:sp>
    </p:spTree>
    <p:extLst>
      <p:ext uri="{BB962C8B-B14F-4D97-AF65-F5344CB8AC3E}">
        <p14:creationId xmlns:p14="http://schemas.microsoft.com/office/powerpoint/2010/main" val="398658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puzzle-cube_id179426_size360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7047830" y="2492896"/>
            <a:ext cx="2096170" cy="2218446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97432" y="1196752"/>
            <a:ext cx="8712968" cy="5184576"/>
          </a:xfrm>
          <a:prstGeom prst="rect">
            <a:avLst/>
          </a:prstGeom>
        </p:spPr>
        <p:txBody>
          <a:bodyPr/>
          <a:lstStyle/>
          <a:p>
            <a:endParaRPr lang="en-US" sz="2200" b="1" dirty="0" smtClean="0"/>
          </a:p>
          <a:p>
            <a:pPr algn="ctr"/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CCT program was an innovative approach for all the social assistance programs in Turkey because: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 provides continuous cash transfer,</a:t>
            </a:r>
          </a:p>
          <a:p>
            <a:r>
              <a:rPr lang="en-US" sz="2400" dirty="0" smtClean="0"/>
              <a:t>• It is conditional on positive behavioral changes</a:t>
            </a:r>
          </a:p>
          <a:p>
            <a:r>
              <a:rPr lang="en-US" sz="2400" dirty="0" smtClean="0"/>
              <a:t>     –Keeping </a:t>
            </a:r>
            <a:r>
              <a:rPr lang="en-US" sz="2400" b="1" dirty="0" smtClean="0"/>
              <a:t>children in school</a:t>
            </a:r>
            <a:r>
              <a:rPr lang="en-US" sz="2400" dirty="0" smtClean="0"/>
              <a:t>,	</a:t>
            </a:r>
          </a:p>
          <a:p>
            <a:r>
              <a:rPr lang="en-US" sz="2400" dirty="0" smtClean="0"/>
              <a:t>   </a:t>
            </a:r>
            <a:r>
              <a:rPr lang="tr-TR" sz="2400" dirty="0" smtClean="0"/>
              <a:t> </a:t>
            </a:r>
            <a:r>
              <a:rPr lang="en-US" sz="2400" dirty="0" smtClean="0"/>
              <a:t> –Ensuring children and pregnant women receive </a:t>
            </a:r>
            <a:r>
              <a:rPr lang="en-US" sz="2400" b="1" dirty="0" smtClean="0"/>
              <a:t>adequate</a:t>
            </a:r>
          </a:p>
          <a:p>
            <a:r>
              <a:rPr lang="en-US" sz="2400" dirty="0" smtClean="0"/>
              <a:t>      immunization, basic health care and nutrition,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Payments are sent directly to </a:t>
            </a:r>
            <a:r>
              <a:rPr lang="en-US" sz="2400" b="1" dirty="0" smtClean="0"/>
              <a:t>mothers’ bank accounts</a:t>
            </a:r>
            <a:r>
              <a:rPr lang="en-US" sz="2400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 is the first </a:t>
            </a:r>
            <a:r>
              <a:rPr lang="en-US" sz="2400" b="1" dirty="0" smtClean="0"/>
              <a:t>computer-based</a:t>
            </a:r>
            <a:r>
              <a:rPr lang="en-US" sz="2400" dirty="0" smtClean="0"/>
              <a:t> program,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 is the first </a:t>
            </a:r>
            <a:r>
              <a:rPr lang="en-US" sz="2400" b="1" dirty="0" smtClean="0"/>
              <a:t>scoring formula </a:t>
            </a:r>
            <a:r>
              <a:rPr lang="en-US" sz="2400" dirty="0" smtClean="0"/>
              <a:t>based assistance program,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 provides </a:t>
            </a:r>
            <a:r>
              <a:rPr lang="tr-TR" sz="2400" b="1" dirty="0" smtClean="0"/>
              <a:t>longitudinal</a:t>
            </a:r>
            <a:r>
              <a:rPr lang="tr-TR" sz="2400" dirty="0" smtClean="0"/>
              <a:t> data about beneficiaries’ </a:t>
            </a:r>
            <a:r>
              <a:rPr lang="en-US" sz="2400" dirty="0" smtClean="0"/>
              <a:t>socio-economical and conditional based </a:t>
            </a:r>
            <a:r>
              <a:rPr lang="tr-TR" sz="2400" dirty="0" smtClean="0"/>
              <a:t>status</a:t>
            </a:r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200" dirty="0" smtClean="0"/>
              <a:t> </a:t>
            </a:r>
          </a:p>
          <a:p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/>
          </a:p>
          <a:p>
            <a:pPr lvl="1" eaLnBrk="1" hangingPunct="1">
              <a:buClr>
                <a:srgbClr val="FF0000"/>
              </a:buClr>
            </a:pPr>
            <a:endParaRPr kumimoji="0" lang="en-US" sz="1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6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2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9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7432" y="260648"/>
            <a:ext cx="8964488" cy="504056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a typeface="+mj-ea"/>
                <a:cs typeface="+mj-cs"/>
              </a:rPr>
              <a:t>  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ONAL</a:t>
            </a:r>
            <a:r>
              <a:rPr lang="tr-T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CASH TRANSFER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IN TURKEY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9512" y="692696"/>
            <a:ext cx="8748464" cy="484614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ARGET GROUP OF THE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CCT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PROGRAM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mbria" pitchFamily="18" charset="0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23136" y="-2671954"/>
            <a:ext cx="52566" cy="793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4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8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0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pic>
        <p:nvPicPr>
          <p:cNvPr id="23" name="Diyagram 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757" r="-38445"/>
          <a:stretch>
            <a:fillRect/>
          </a:stretch>
        </p:blipFill>
        <p:spPr bwMode="auto">
          <a:xfrm>
            <a:off x="-612576" y="1412776"/>
            <a:ext cx="993710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31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179512" y="856154"/>
            <a:ext cx="8748464" cy="484614"/>
          </a:xfrm>
          <a:prstGeom prst="rect">
            <a:avLst/>
          </a:prstGeom>
        </p:spPr>
        <p:txBody>
          <a:bodyPr/>
          <a:lstStyle/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04126" y="-2724521"/>
            <a:ext cx="52566" cy="793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11560" y="620688"/>
            <a:ext cx="6943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err="1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What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tr-TR" sz="3600" b="1" dirty="0" err="1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are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tr-TR" sz="3600" b="1" dirty="0" err="1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the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Conditio</a:t>
            </a:r>
            <a:r>
              <a:rPr lang="tr-TR" sz="3600" b="1" dirty="0" err="1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ns</a:t>
            </a:r>
            <a:r>
              <a:rPr lang="tr-TR" sz="36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of CCT?</a:t>
            </a:r>
            <a:endParaRPr lang="en-US" sz="36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986203116"/>
              </p:ext>
            </p:extLst>
          </p:nvPr>
        </p:nvGraphicFramePr>
        <p:xfrm>
          <a:off x="3779912" y="1628800"/>
          <a:ext cx="62646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yagram 15"/>
          <p:cNvGraphicFramePr/>
          <p:nvPr>
            <p:extLst>
              <p:ext uri="{D42A27DB-BD31-4B8C-83A1-F6EECF244321}">
                <p14:modId xmlns:p14="http://schemas.microsoft.com/office/powerpoint/2010/main" val="375333994"/>
              </p:ext>
            </p:extLst>
          </p:nvPr>
        </p:nvGraphicFramePr>
        <p:xfrm>
          <a:off x="-828600" y="1628800"/>
          <a:ext cx="61926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8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0" name="Resim 6"/>
            <p:cNvPicPr/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5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5" name="Resim 6"/>
            <p:cNvPicPr/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620688"/>
            <a:ext cx="8748464" cy="50405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34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HOW DOES 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CCT</a:t>
            </a:r>
            <a:r>
              <a:rPr lang="tr-TR" sz="34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TARGETING MECHANISM WORK?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 </a:t>
            </a:r>
          </a:p>
          <a:p>
            <a:pPr algn="ctr"/>
            <a:endParaRPr lang="en-US" sz="2400" dirty="0"/>
          </a:p>
          <a:p>
            <a:pPr lvl="1" algn="ctr" eaLnBrk="1" hangingPunct="1">
              <a:buClr>
                <a:srgbClr val="FF0000"/>
              </a:buClr>
            </a:pPr>
            <a:endParaRPr lang="tr-TR" sz="14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349" y="5229200"/>
            <a:ext cx="8164107" cy="432048"/>
          </a:xfrm>
          <a:prstGeom prst="rect">
            <a:avLst/>
          </a:prstGeom>
        </p:spPr>
        <p:txBody>
          <a:bodyPr/>
          <a:lstStyle/>
          <a:p>
            <a:pPr lvl="1" eaLnBrk="1" hangingPunct="1">
              <a:buClr>
                <a:srgbClr val="FF0000"/>
              </a:buClr>
            </a:pPr>
            <a:endParaRPr kumimoji="0" lang="tr-T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611560" y="5229200"/>
            <a:ext cx="7816162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115616" y="535405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		</a:t>
            </a:r>
            <a:r>
              <a:rPr lang="tr-TR" sz="2800" b="1" dirty="0" smtClean="0">
                <a:solidFill>
                  <a:schemeClr val="accent5">
                    <a:lumMod val="50000"/>
                  </a:schemeClr>
                </a:solidFill>
              </a:rPr>
              <a:t>1 to 2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weeks</a:t>
            </a:r>
            <a:r>
              <a:rPr lang="tr-TR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process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6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8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pic>
        <p:nvPicPr>
          <p:cNvPr id="2050" name="Picture 2" descr="https://encrypted-tbn3.gstatic.com/images?q=tbn:ANd9GcQ2cHk6Sl92XiUEDXMlxGgNSCuQV2AgvfTwFOki3TtMLf2muy-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18" y="5639636"/>
            <a:ext cx="792088" cy="7920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4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27" name="Diyagram 3"/>
          <p:cNvGraphicFramePr/>
          <p:nvPr>
            <p:extLst>
              <p:ext uri="{D42A27DB-BD31-4B8C-83A1-F6EECF244321}">
                <p14:modId xmlns:p14="http://schemas.microsoft.com/office/powerpoint/2010/main" val="2153368310"/>
              </p:ext>
            </p:extLst>
          </p:nvPr>
        </p:nvGraphicFramePr>
        <p:xfrm>
          <a:off x="35496" y="1628800"/>
          <a:ext cx="903649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1412776"/>
            <a:ext cx="8568952" cy="4896544"/>
          </a:xfrm>
          <a:prstGeom prst="rect">
            <a:avLst/>
          </a:prstGeom>
        </p:spPr>
        <p:txBody>
          <a:bodyPr/>
          <a:lstStyle/>
          <a:p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	  		</a:t>
            </a:r>
            <a:r>
              <a:rPr lang="en-US" sz="3200" b="1" u="sng" dirty="0" smtClean="0">
                <a:solidFill>
                  <a:srgbClr val="FF0000"/>
                </a:solidFill>
              </a:rPr>
              <a:t>Education</a:t>
            </a:r>
            <a:r>
              <a:rPr lang="tr-TR" sz="3200" b="1" u="sng" dirty="0" smtClean="0">
                <a:solidFill>
                  <a:srgbClr val="FF0000"/>
                </a:solidFill>
              </a:rPr>
              <a:t> Support</a:t>
            </a:r>
            <a:endParaRPr lang="tr-TR" sz="2800" b="1" u="sng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Male Primary School Student </a:t>
            </a:r>
            <a:r>
              <a:rPr lang="tr-TR" sz="2400" dirty="0" smtClean="0"/>
              <a:t>	</a:t>
            </a:r>
            <a:r>
              <a:rPr lang="tr-TR" sz="2400" dirty="0"/>
              <a:t>	</a:t>
            </a:r>
            <a:r>
              <a:rPr lang="tr-TR" sz="2400" dirty="0" smtClean="0"/>
              <a:t>~</a:t>
            </a:r>
            <a:r>
              <a:rPr lang="en-US" sz="2400" dirty="0" smtClean="0"/>
              <a:t>1</a:t>
            </a:r>
            <a:r>
              <a:rPr lang="tr-TR" sz="2400" dirty="0"/>
              <a:t>2</a:t>
            </a:r>
            <a:r>
              <a:rPr lang="en-US" sz="2400" dirty="0" smtClean="0"/>
              <a:t> </a:t>
            </a:r>
            <a:r>
              <a:rPr lang="tr-TR" sz="2400" dirty="0" smtClean="0"/>
              <a:t> USD </a:t>
            </a:r>
            <a:r>
              <a:rPr lang="en-US" sz="2400" dirty="0" smtClean="0"/>
              <a:t>/month</a:t>
            </a:r>
          </a:p>
          <a:p>
            <a:r>
              <a:rPr lang="en-US" sz="2400" dirty="0" smtClean="0"/>
              <a:t>Female Primary School Student </a:t>
            </a:r>
            <a:r>
              <a:rPr lang="tr-TR" sz="2400" dirty="0" smtClean="0"/>
              <a:t>		~ 14 USD </a:t>
            </a:r>
            <a:r>
              <a:rPr lang="en-US" sz="2400" dirty="0"/>
              <a:t>/</a:t>
            </a:r>
            <a:r>
              <a:rPr lang="en-US" sz="2400" dirty="0" smtClean="0"/>
              <a:t>month</a:t>
            </a:r>
          </a:p>
          <a:p>
            <a:r>
              <a:rPr lang="en-US" sz="2400" dirty="0" smtClean="0"/>
              <a:t>Male Secondary School Student </a:t>
            </a:r>
            <a:r>
              <a:rPr lang="tr-TR" sz="2400" dirty="0" smtClean="0"/>
              <a:t>	 	</a:t>
            </a:r>
            <a:r>
              <a:rPr lang="tr-TR" sz="2400" dirty="0"/>
              <a:t>~ </a:t>
            </a:r>
            <a:r>
              <a:rPr lang="tr-TR" sz="2400" dirty="0" smtClean="0"/>
              <a:t>17 USD </a:t>
            </a:r>
            <a:r>
              <a:rPr lang="en-US" sz="2400" dirty="0"/>
              <a:t>/</a:t>
            </a:r>
            <a:r>
              <a:rPr lang="en-US" sz="2400" dirty="0" smtClean="0"/>
              <a:t>month</a:t>
            </a:r>
          </a:p>
          <a:p>
            <a:r>
              <a:rPr lang="en-US" sz="2400" dirty="0" smtClean="0"/>
              <a:t>Female Secondary School Student</a:t>
            </a:r>
            <a:r>
              <a:rPr lang="tr-TR" sz="2400" dirty="0" smtClean="0"/>
              <a:t>	 	</a:t>
            </a:r>
            <a:r>
              <a:rPr lang="tr-TR" sz="2400" dirty="0"/>
              <a:t>~ </a:t>
            </a:r>
            <a:r>
              <a:rPr lang="tr-TR" sz="2400" dirty="0" smtClean="0"/>
              <a:t>21 USD /</a:t>
            </a:r>
            <a:r>
              <a:rPr lang="en-US" sz="2400" dirty="0" smtClean="0"/>
              <a:t>month</a:t>
            </a:r>
          </a:p>
          <a:p>
            <a:endParaRPr lang="tr-TR" sz="2400" dirty="0" smtClean="0"/>
          </a:p>
          <a:p>
            <a:pPr algn="ctr"/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Health</a:t>
            </a:r>
            <a:r>
              <a:rPr lang="tr-TR" sz="3200" b="1" u="sng" dirty="0" smtClean="0">
                <a:solidFill>
                  <a:schemeClr val="accent5">
                    <a:lumMod val="75000"/>
                  </a:schemeClr>
                </a:solidFill>
              </a:rPr>
              <a:t> Support</a:t>
            </a:r>
            <a:endParaRPr lang="tr-TR" sz="28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dirty="0" smtClean="0"/>
              <a:t>Children between </a:t>
            </a:r>
            <a:r>
              <a:rPr lang="tr-TR" sz="2400" dirty="0" err="1" smtClean="0"/>
              <a:t>ages</a:t>
            </a:r>
            <a:r>
              <a:rPr lang="tr-TR" sz="2400" dirty="0" smtClean="0"/>
              <a:t> </a:t>
            </a:r>
            <a:r>
              <a:rPr lang="en-US" sz="2400" dirty="0" smtClean="0"/>
              <a:t>0-</a:t>
            </a:r>
            <a:r>
              <a:rPr lang="tr-TR" sz="2400" dirty="0" smtClean="0"/>
              <a:t>5</a:t>
            </a:r>
            <a:r>
              <a:rPr lang="en-US" sz="2400" dirty="0" smtClean="0"/>
              <a:t>: </a:t>
            </a:r>
            <a:r>
              <a:rPr lang="tr-TR" sz="2400" dirty="0" smtClean="0"/>
              <a:t>			 ~ 12 USD </a:t>
            </a:r>
            <a:r>
              <a:rPr lang="tr-TR" sz="2400" dirty="0"/>
              <a:t>/</a:t>
            </a:r>
            <a:r>
              <a:rPr lang="en-US" sz="2400" dirty="0" smtClean="0"/>
              <a:t>month</a:t>
            </a:r>
            <a:endParaRPr lang="tr-TR" sz="2400" dirty="0" smtClean="0"/>
          </a:p>
          <a:p>
            <a:r>
              <a:rPr lang="tr-TR" sz="2400" dirty="0" err="1" smtClean="0"/>
              <a:t>Pregnant</a:t>
            </a:r>
            <a:r>
              <a:rPr lang="tr-TR" sz="2400" dirty="0" smtClean="0"/>
              <a:t> </a:t>
            </a:r>
            <a:r>
              <a:rPr lang="tr-TR" sz="2400" dirty="0" err="1" smtClean="0"/>
              <a:t>women</a:t>
            </a:r>
            <a:r>
              <a:rPr lang="tr-TR" sz="2400" dirty="0" smtClean="0"/>
              <a:t> (</a:t>
            </a:r>
            <a:r>
              <a:rPr lang="tr-TR" sz="2400" dirty="0" err="1" smtClean="0"/>
              <a:t>only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6 </a:t>
            </a:r>
            <a:r>
              <a:rPr lang="tr-TR" sz="2400" dirty="0" err="1" smtClean="0"/>
              <a:t>months</a:t>
            </a:r>
            <a:r>
              <a:rPr lang="tr-TR" sz="2400" dirty="0" smtClean="0"/>
              <a:t>):	 </a:t>
            </a:r>
            <a:r>
              <a:rPr lang="tr-TR" sz="2400" dirty="0"/>
              <a:t>~ </a:t>
            </a:r>
            <a:r>
              <a:rPr lang="tr-TR" sz="2400" dirty="0" smtClean="0"/>
              <a:t>12 USD /</a:t>
            </a:r>
            <a:r>
              <a:rPr lang="en-US" sz="2400" dirty="0"/>
              <a:t>month </a:t>
            </a:r>
            <a:endParaRPr lang="tr-TR" sz="2400" dirty="0" smtClean="0"/>
          </a:p>
          <a:p>
            <a:r>
              <a:rPr lang="tr-TR" sz="2400" dirty="0" err="1" smtClean="0"/>
              <a:t>Women</a:t>
            </a:r>
            <a:r>
              <a:rPr lang="tr-TR" sz="2400" dirty="0" smtClean="0"/>
              <a:t> </a:t>
            </a:r>
            <a:r>
              <a:rPr lang="tr-TR" sz="2400" dirty="0" err="1" smtClean="0"/>
              <a:t>gave</a:t>
            </a:r>
            <a:r>
              <a:rPr lang="tr-TR" sz="2400" dirty="0" smtClean="0"/>
              <a:t> </a:t>
            </a:r>
            <a:r>
              <a:rPr lang="tr-TR" sz="2400" dirty="0" err="1" smtClean="0"/>
              <a:t>birth</a:t>
            </a:r>
            <a:r>
              <a:rPr lang="tr-TR" sz="2400" dirty="0"/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hospital</a:t>
            </a:r>
            <a:r>
              <a:rPr lang="tr-TR" sz="2400" dirty="0" smtClean="0"/>
              <a:t> (</a:t>
            </a:r>
            <a:r>
              <a:rPr lang="tr-TR" sz="2400" dirty="0" err="1" smtClean="0"/>
              <a:t>just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once</a:t>
            </a:r>
            <a:r>
              <a:rPr lang="tr-TR" sz="2400" dirty="0" smtClean="0"/>
              <a:t>):	</a:t>
            </a:r>
            <a:r>
              <a:rPr lang="tr-TR" sz="2400" dirty="0"/>
              <a:t> ~ </a:t>
            </a:r>
            <a:r>
              <a:rPr lang="tr-TR" sz="2400" dirty="0" smtClean="0"/>
              <a:t>26 USD</a:t>
            </a:r>
          </a:p>
          <a:p>
            <a:r>
              <a:rPr lang="tr-TR" sz="2400" dirty="0" err="1" smtClean="0"/>
              <a:t>Lactating</a:t>
            </a:r>
            <a:r>
              <a:rPr lang="tr-TR" sz="2400" dirty="0" smtClean="0"/>
              <a:t> </a:t>
            </a:r>
            <a:r>
              <a:rPr lang="tr-TR" sz="2400" dirty="0" err="1" smtClean="0"/>
              <a:t>women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err="1" smtClean="0"/>
              <a:t>only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2 </a:t>
            </a:r>
            <a:r>
              <a:rPr lang="tr-TR" sz="2400" dirty="0" err="1" smtClean="0"/>
              <a:t>months</a:t>
            </a:r>
            <a:r>
              <a:rPr lang="tr-TR" sz="2400" dirty="0" smtClean="0"/>
              <a:t>):	</a:t>
            </a:r>
            <a:r>
              <a:rPr lang="tr-TR" sz="2400" dirty="0"/>
              <a:t> ~ </a:t>
            </a:r>
            <a:r>
              <a:rPr lang="tr-TR" sz="2400" dirty="0" smtClean="0"/>
              <a:t>12 USD/</a:t>
            </a:r>
            <a:r>
              <a:rPr lang="en-US" sz="2400" dirty="0"/>
              <a:t>month</a:t>
            </a:r>
            <a:r>
              <a:rPr lang="tr-TR" sz="2400" dirty="0" smtClean="0"/>
              <a:t> 			</a:t>
            </a:r>
            <a:endParaRPr lang="en-US" dirty="0" smtClean="0"/>
          </a:p>
          <a:p>
            <a:pPr lvl="1" eaLnBrk="1" hangingPunct="1">
              <a:buClr>
                <a:srgbClr val="FF0000"/>
              </a:buClr>
            </a:pPr>
            <a:endParaRPr kumimoji="0" lang="tr-T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9512" y="764704"/>
            <a:ext cx="8748464" cy="50405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AMOUNTS PAID FOR CCT BENEFICIARIES</a:t>
            </a:r>
            <a:endParaRPr lang="tr-TR" sz="3600" b="1" dirty="0">
              <a:solidFill>
                <a:schemeClr val="accent5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mbria" pitchFamily="18" charset="0"/>
            </a:endParaRPr>
          </a:p>
        </p:txBody>
      </p:sp>
      <p:grpSp>
        <p:nvGrpSpPr>
          <p:cNvPr id="12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4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8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20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http://content.presentermedia.com/files/clipart/00003000/3606/nautical_compass_outline_md_w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429309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z="1400" smtClean="0">
                <a:latin typeface="Cambria" pitchFamily="18" charset="0"/>
              </a:rPr>
              <a:pPr>
                <a:defRPr/>
              </a:pPr>
              <a:t>2</a:t>
            </a:fld>
            <a:endParaRPr lang="tr-TR" sz="1400" dirty="0">
              <a:latin typeface="Cambria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95536" y="620688"/>
            <a:ext cx="7162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PRESENTATION OUTLINE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: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23528" y="1567333"/>
            <a:ext cx="8640960" cy="49580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Central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Regular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Cash Transfer (CRCT)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Programs implemented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by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GDSA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CRCT at a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glance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The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case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of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Conditional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Cash Transfer Program in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Turkey</a:t>
            </a:r>
            <a:endParaRPr lang="tr-TR" sz="26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Details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of CCT in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Turkey</a:t>
            </a:r>
            <a:endParaRPr lang="tr-TR" sz="26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Targeting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Mechanism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of CCT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Impacts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of CCT in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Turkey</a:t>
            </a:r>
            <a:endParaRPr lang="tr-TR" sz="26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Remarks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for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tr-TR" sz="2600" b="1" dirty="0" err="1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f</a:t>
            </a:r>
            <a:r>
              <a:rPr lang="tr-TR" sz="2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urther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consideration</a:t>
            </a: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s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Questions-Answers</a:t>
            </a:r>
          </a:p>
        </p:txBody>
      </p:sp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62337" y="-2870049"/>
            <a:ext cx="75310" cy="820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" name="Group 10"/>
          <p:cNvGrpSpPr/>
          <p:nvPr/>
        </p:nvGrpSpPr>
        <p:grpSpPr>
          <a:xfrm>
            <a:off x="179512" y="188640"/>
            <a:ext cx="3184920" cy="752020"/>
            <a:chOff x="5940152" y="248981"/>
            <a:chExt cx="3024336" cy="1057216"/>
          </a:xfrm>
        </p:grpSpPr>
        <p:pic>
          <p:nvPicPr>
            <p:cNvPr id="16" name="Resim 6"/>
            <p:cNvPicPr/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308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20</a:t>
            </a:fld>
            <a:endParaRPr lang="tr-TR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331640" y="476672"/>
            <a:ext cx="7200800" cy="843898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THE PROCESS OF CCT PAYMENTS</a:t>
            </a:r>
            <a:endParaRPr lang="tr-TR" sz="3600" b="1" dirty="0">
              <a:solidFill>
                <a:schemeClr val="accent5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mbria" pitchFamily="18" charset="0"/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7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4" name="Grup 13"/>
          <p:cNvGrpSpPr/>
          <p:nvPr/>
        </p:nvGrpSpPr>
        <p:grpSpPr>
          <a:xfrm>
            <a:off x="144016" y="1124744"/>
            <a:ext cx="8892480" cy="5616624"/>
            <a:chOff x="144016" y="1124744"/>
            <a:chExt cx="8892480" cy="5616624"/>
          </a:xfrm>
        </p:grpSpPr>
        <p:grpSp>
          <p:nvGrpSpPr>
            <p:cNvPr id="4" name="Grup 3"/>
            <p:cNvGrpSpPr/>
            <p:nvPr/>
          </p:nvGrpSpPr>
          <p:grpSpPr>
            <a:xfrm>
              <a:off x="144016" y="1124744"/>
              <a:ext cx="8892480" cy="5616624"/>
              <a:chOff x="144016" y="1124744"/>
              <a:chExt cx="8892480" cy="5616624"/>
            </a:xfrm>
          </p:grpSpPr>
          <p:graphicFrame>
            <p:nvGraphicFramePr>
              <p:cNvPr id="9" name="Diyagram 8"/>
              <p:cNvGraphicFramePr/>
              <p:nvPr>
                <p:extLst>
                  <p:ext uri="{D42A27DB-BD31-4B8C-83A1-F6EECF244321}">
                    <p14:modId xmlns:p14="http://schemas.microsoft.com/office/powerpoint/2010/main" val="1298830315"/>
                  </p:ext>
                </p:extLst>
              </p:nvPr>
            </p:nvGraphicFramePr>
            <p:xfrm>
              <a:off x="144016" y="1196752"/>
              <a:ext cx="6588224" cy="259228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  <p:graphicFrame>
            <p:nvGraphicFramePr>
              <p:cNvPr id="11" name="Diyagram 10"/>
              <p:cNvGraphicFramePr/>
              <p:nvPr>
                <p:extLst>
                  <p:ext uri="{D42A27DB-BD31-4B8C-83A1-F6EECF244321}">
                    <p14:modId xmlns:p14="http://schemas.microsoft.com/office/powerpoint/2010/main" val="1112551532"/>
                  </p:ext>
                </p:extLst>
              </p:nvPr>
            </p:nvGraphicFramePr>
            <p:xfrm>
              <a:off x="231418" y="3861048"/>
              <a:ext cx="6500822" cy="259228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9" r:lo="rId10" r:qs="rId11" r:cs="rId12"/>
              </a:graphicData>
            </a:graphic>
          </p:graphicFrame>
          <p:graphicFrame>
            <p:nvGraphicFramePr>
              <p:cNvPr id="10" name="Diyagram 9"/>
              <p:cNvGraphicFramePr/>
              <p:nvPr>
                <p:extLst>
                  <p:ext uri="{D42A27DB-BD31-4B8C-83A1-F6EECF244321}">
                    <p14:modId xmlns:p14="http://schemas.microsoft.com/office/powerpoint/2010/main" val="3655489622"/>
                  </p:ext>
                </p:extLst>
              </p:nvPr>
            </p:nvGraphicFramePr>
            <p:xfrm>
              <a:off x="6804248" y="1124744"/>
              <a:ext cx="2232248" cy="561662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4" r:lo="rId15" r:qs="rId16" r:cs="rId17"/>
              </a:graphicData>
            </a:graphic>
          </p:graphicFrame>
        </p:grpSp>
        <p:grpSp>
          <p:nvGrpSpPr>
            <p:cNvPr id="13" name="Grup 12"/>
            <p:cNvGrpSpPr/>
            <p:nvPr/>
          </p:nvGrpSpPr>
          <p:grpSpPr>
            <a:xfrm>
              <a:off x="179512" y="1444714"/>
              <a:ext cx="5472608" cy="3032468"/>
              <a:chOff x="179512" y="1444714"/>
              <a:chExt cx="5472608" cy="3032468"/>
            </a:xfrm>
          </p:grpSpPr>
          <p:sp>
            <p:nvSpPr>
              <p:cNvPr id="6" name="Metin kutusu 5"/>
              <p:cNvSpPr txBox="1"/>
              <p:nvPr/>
            </p:nvSpPr>
            <p:spPr>
              <a:xfrm>
                <a:off x="491450" y="1444714"/>
                <a:ext cx="43685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MONITORING CCT CONDITIONS</a:t>
                </a:r>
                <a:endParaRPr 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Metin kutusu 11"/>
              <p:cNvSpPr txBox="1"/>
              <p:nvPr/>
            </p:nvSpPr>
            <p:spPr>
              <a:xfrm>
                <a:off x="179512" y="4077072"/>
                <a:ext cx="54726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MONITORING ELIGIBILITY CONDITIONS</a:t>
                </a:r>
                <a:endParaRPr 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123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30309-7E76-42DE-BA9B-889714A8C7AE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1556792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L</a:t>
            </a:r>
            <a:r>
              <a:rPr lang="en-US" sz="2800" dirty="0"/>
              <a:t>ike other CCT </a:t>
            </a:r>
            <a:r>
              <a:rPr lang="en-US" sz="2800" dirty="0" err="1" smtClean="0"/>
              <a:t>programms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smtClean="0"/>
              <a:t>Latin</a:t>
            </a:r>
            <a:r>
              <a:rPr lang="tr-TR" sz="2800" dirty="0" smtClean="0"/>
              <a:t> </a:t>
            </a:r>
            <a:r>
              <a:rPr lang="en-US" sz="2800" dirty="0" smtClean="0"/>
              <a:t>America</a:t>
            </a:r>
            <a:r>
              <a:rPr lang="en-US" sz="2800" dirty="0"/>
              <a:t>, the </a:t>
            </a:r>
            <a:r>
              <a:rPr lang="tr-TR" sz="2800" dirty="0" smtClean="0"/>
              <a:t>CCT in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r>
              <a:rPr lang="en-US" sz="2800" dirty="0" smtClean="0"/>
              <a:t>has </a:t>
            </a:r>
            <a:r>
              <a:rPr lang="tr-TR" sz="2800" dirty="0" err="1" smtClean="0"/>
              <a:t>also</a:t>
            </a:r>
            <a:r>
              <a:rPr lang="tr-TR" sz="2800" dirty="0" smtClean="0"/>
              <a:t> </a:t>
            </a:r>
            <a:r>
              <a:rPr lang="en-US" sz="2800" dirty="0" smtClean="0"/>
              <a:t>had </a:t>
            </a:r>
            <a:r>
              <a:rPr lang="en-US" sz="2800" dirty="0"/>
              <a:t>an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undeniable</a:t>
            </a:r>
            <a:r>
              <a:rPr lang="tr-TR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positive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social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impact</a:t>
            </a:r>
            <a:r>
              <a:rPr lang="tr-TR" sz="28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en-US" sz="2800" dirty="0" smtClean="0"/>
              <a:t>, </a:t>
            </a:r>
            <a:r>
              <a:rPr lang="en-US" sz="2800" dirty="0"/>
              <a:t>which is evident </a:t>
            </a:r>
            <a:r>
              <a:rPr lang="en-US" sz="2800" dirty="0" smtClean="0"/>
              <a:t>in</a:t>
            </a:r>
            <a:r>
              <a:rPr lang="tr-TR" sz="2800" dirty="0" smtClean="0"/>
              <a:t> </a:t>
            </a:r>
            <a:r>
              <a:rPr lang="en-US" sz="2800" dirty="0" smtClean="0"/>
              <a:t>several </a:t>
            </a:r>
            <a:r>
              <a:rPr lang="en-US" sz="2800" dirty="0"/>
              <a:t>dimensions. </a:t>
            </a:r>
            <a:endParaRPr lang="tr-TR" sz="2800" dirty="0" smtClean="0"/>
          </a:p>
          <a:p>
            <a:pPr algn="ctr"/>
            <a:r>
              <a:rPr lang="tr-TR" sz="4800" dirty="0" err="1" smtClean="0"/>
              <a:t>M</a:t>
            </a:r>
            <a:r>
              <a:rPr lang="tr-TR" sz="2800" dirty="0" err="1" smtClean="0"/>
              <a:t>ost</a:t>
            </a:r>
            <a:r>
              <a:rPr lang="tr-TR" sz="2800" dirty="0" smtClean="0"/>
              <a:t> </a:t>
            </a:r>
            <a:r>
              <a:rPr lang="tr-TR" sz="2800" dirty="0" err="1"/>
              <a:t>i</a:t>
            </a:r>
            <a:r>
              <a:rPr lang="tr-TR" sz="2800" dirty="0" err="1" smtClean="0"/>
              <a:t>mportantly</a:t>
            </a:r>
            <a:r>
              <a:rPr lang="tr-TR" sz="2800" dirty="0" smtClean="0"/>
              <a:t>, t</a:t>
            </a:r>
            <a:r>
              <a:rPr lang="en-US" sz="2800" dirty="0" smtClean="0"/>
              <a:t>he </a:t>
            </a:r>
            <a:r>
              <a:rPr lang="tr-TR" sz="2800" dirty="0" smtClean="0"/>
              <a:t>CCT </a:t>
            </a:r>
            <a:r>
              <a:rPr lang="en-US" sz="2800" dirty="0" err="1" smtClean="0"/>
              <a:t>programm</a:t>
            </a:r>
            <a:r>
              <a:rPr lang="en-US" sz="2800" dirty="0" smtClean="0"/>
              <a:t> </a:t>
            </a:r>
            <a:r>
              <a:rPr lang="tr-TR" sz="2800" dirty="0" smtClean="0"/>
              <a:t>in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r>
              <a:rPr lang="en-US" sz="2800" dirty="0" smtClean="0"/>
              <a:t>has</a:t>
            </a:r>
            <a:r>
              <a:rPr lang="tr-TR" sz="2800" dirty="0" smtClean="0"/>
              <a:t> </a:t>
            </a:r>
            <a:r>
              <a:rPr lang="en-US" sz="2800" dirty="0" smtClean="0"/>
              <a:t>helped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reduce poverty</a:t>
            </a:r>
            <a:r>
              <a:rPr lang="en-US" sz="2800" dirty="0"/>
              <a:t> and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inequality</a:t>
            </a:r>
            <a:r>
              <a:rPr lang="tr-TR" sz="2800" dirty="0" smtClean="0"/>
              <a:t> in a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extent</a:t>
            </a:r>
            <a:r>
              <a:rPr lang="en-US" sz="2800" dirty="0" smtClean="0"/>
              <a:t>, as</a:t>
            </a:r>
            <a:r>
              <a:rPr lang="tr-TR" sz="2800" dirty="0" smtClean="0"/>
              <a:t> </a:t>
            </a:r>
            <a:r>
              <a:rPr lang="en-US" sz="2800" dirty="0" smtClean="0"/>
              <a:t>well </a:t>
            </a:r>
            <a:r>
              <a:rPr lang="en-US" sz="2800" dirty="0"/>
              <a:t>as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foster schooling</a:t>
            </a:r>
            <a:r>
              <a:rPr lang="en-US" sz="2800" dirty="0"/>
              <a:t>, especially at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primary</a:t>
            </a:r>
            <a:r>
              <a:rPr lang="tr-TR" sz="2800" dirty="0" smtClean="0"/>
              <a:t> </a:t>
            </a:r>
            <a:r>
              <a:rPr lang="en-US" sz="2800" dirty="0" smtClean="0"/>
              <a:t>level</a:t>
            </a:r>
            <a:r>
              <a:rPr lang="en-US" sz="2800" dirty="0"/>
              <a:t>.</a:t>
            </a:r>
          </a:p>
        </p:txBody>
      </p:sp>
      <p:grpSp>
        <p:nvGrpSpPr>
          <p:cNvPr id="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8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740018" y="544430"/>
            <a:ext cx="7576398" cy="86834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THE IMPACTS OF CCT IN TURKEY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  <p:sp>
        <p:nvSpPr>
          <p:cNvPr id="3" name="Başlık 1"/>
          <p:cNvSpPr txBox="1">
            <a:spLocks/>
          </p:cNvSpPr>
          <p:nvPr/>
        </p:nvSpPr>
        <p:spPr bwMode="auto">
          <a:xfrm>
            <a:off x="971600" y="260648"/>
            <a:ext cx="68405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DISTRIBUTION OF </a:t>
            </a:r>
            <a:endParaRPr lang="tr-TR" sz="2800" b="1" dirty="0" smtClean="0">
              <a:solidFill>
                <a:schemeClr val="accent5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mbria" pitchFamily="18" charset="0"/>
            </a:endParaRPr>
          </a:p>
          <a:p>
            <a:pPr algn="ctr"/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CCT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TRANSFERRED </a:t>
            </a:r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AMOUNT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9512" y="188640"/>
            <a:ext cx="8712967" cy="752020"/>
            <a:chOff x="611560" y="176973"/>
            <a:chExt cx="8045226" cy="1057216"/>
          </a:xfrm>
        </p:grpSpPr>
        <p:grpSp>
          <p:nvGrpSpPr>
            <p:cNvPr id="5" name="Group 10"/>
            <p:cNvGrpSpPr/>
            <p:nvPr/>
          </p:nvGrpSpPr>
          <p:grpSpPr>
            <a:xfrm>
              <a:off x="611560" y="176973"/>
              <a:ext cx="3024336" cy="1057216"/>
              <a:chOff x="5940152" y="248981"/>
              <a:chExt cx="3024336" cy="1057216"/>
            </a:xfrm>
          </p:grpSpPr>
          <p:pic>
            <p:nvPicPr>
              <p:cNvPr id="7" name="Resim 6"/>
              <p:cNvPicPr/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3578" l="877" r="99123">
                            <a14:foregroundMark x1="4386" y1="38532" x2="4386" y2="38532"/>
                            <a14:foregroundMark x1="63158" y1="65138" x2="63158" y2="65138"/>
                            <a14:foregroundMark x1="61404" y1="51376" x2="61404" y2="51376"/>
                            <a14:foregroundMark x1="71053" y1="55046" x2="71053" y2="55046"/>
                            <a14:foregroundMark x1="49123" y1="43119" x2="49123" y2="43119"/>
                            <a14:foregroundMark x1="94737" y1="69725" x2="94737" y2="6972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940152" y="248981"/>
                <a:ext cx="364699" cy="52371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" name="Metin kutusu 5"/>
              <p:cNvSpPr txBox="1"/>
              <p:nvPr/>
            </p:nvSpPr>
            <p:spPr>
              <a:xfrm>
                <a:off x="6228184" y="289392"/>
                <a:ext cx="2736304" cy="101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latin typeface="Cambria" pitchFamily="18" charset="0"/>
                  </a:rPr>
                  <a:t>REPUBLIC OF TURKEY</a:t>
                </a:r>
              </a:p>
              <a:p>
                <a:r>
                  <a:rPr lang="en-US" sz="700" b="1" dirty="0" smtClean="0">
                    <a:latin typeface="Cambria" pitchFamily="18" charset="0"/>
                  </a:rPr>
                  <a:t>MINISTRY OF FAMILY AND SOCIAL POLICY</a:t>
                </a:r>
              </a:p>
              <a:p>
                <a:r>
                  <a:rPr lang="en-US" sz="600" b="1" i="1" dirty="0" smtClean="0">
                    <a:solidFill>
                      <a:schemeClr val="accent1">
                        <a:lumMod val="50000"/>
                      </a:schemeClr>
                    </a:solidFill>
                    <a:latin typeface="Cambria" pitchFamily="18" charset="0"/>
                  </a:rPr>
                  <a:t>General Directorate of Social Assistance </a:t>
                </a:r>
                <a:endParaRPr lang="en-US" sz="10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endParaRPr>
              </a:p>
              <a:p>
                <a:endParaRPr lang="en-US" dirty="0">
                  <a:latin typeface="Cambria" pitchFamily="18" charset="0"/>
                </a:endParaRPr>
              </a:p>
            </p:txBody>
          </p:sp>
        </p:grpSp>
        <p:pic>
          <p:nvPicPr>
            <p:cNvPr id="6" name="Picture 4" descr="http://www.byegm.gov.tr/images/Turk_Bayragi-3000x200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293121" y="257416"/>
              <a:ext cx="363665" cy="32448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  <p:graphicFrame>
        <p:nvGraphicFramePr>
          <p:cNvPr id="12" name="Chart 11"/>
          <p:cNvGraphicFramePr/>
          <p:nvPr/>
        </p:nvGraphicFramePr>
        <p:xfrm>
          <a:off x="0" y="1124744"/>
          <a:ext cx="9005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005138"/>
              </p:ext>
            </p:extLst>
          </p:nvPr>
        </p:nvGraphicFramePr>
        <p:xfrm>
          <a:off x="167264" y="989827"/>
          <a:ext cx="8784975" cy="559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0B468-F6E6-4FC7-A4FE-F20E7EFE6306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grpSp>
        <p:nvGrpSpPr>
          <p:cNvPr id="6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8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2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4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17" name="Başlık 1"/>
          <p:cNvSpPr txBox="1">
            <a:spLocks/>
          </p:cNvSpPr>
          <p:nvPr/>
        </p:nvSpPr>
        <p:spPr bwMode="auto">
          <a:xfrm>
            <a:off x="1259632" y="620688"/>
            <a:ext cx="68405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tr-TR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DISTRIBUTION OF CCT BENEFICIARIES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24</a:t>
            </a:fld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115617" y="171797"/>
            <a:ext cx="73448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ENROLLMENT RATES</a:t>
            </a:r>
            <a:endParaRPr lang="tr-TR" sz="3200" b="1" dirty="0">
              <a:solidFill>
                <a:schemeClr val="accent5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r>
              <a:rPr lang="tr-TR" sz="3200" b="1" dirty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2004-2014</a:t>
            </a:r>
          </a:p>
          <a:p>
            <a:endParaRPr lang="en-US" dirty="0"/>
          </a:p>
        </p:txBody>
      </p:sp>
      <p:grpSp>
        <p:nvGrpSpPr>
          <p:cNvPr id="7" name="Group 10"/>
          <p:cNvGrpSpPr/>
          <p:nvPr/>
        </p:nvGrpSpPr>
        <p:grpSpPr>
          <a:xfrm>
            <a:off x="179512" y="188640"/>
            <a:ext cx="3184920" cy="752020"/>
            <a:chOff x="5940152" y="248981"/>
            <a:chExt cx="3024336" cy="1057216"/>
          </a:xfrm>
        </p:grpSpPr>
        <p:pic>
          <p:nvPicPr>
            <p:cNvPr id="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8" name="Chart 25"/>
          <p:cNvGraphicFramePr/>
          <p:nvPr/>
        </p:nvGraphicFramePr>
        <p:xfrm>
          <a:off x="179512" y="908720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2355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 5"/>
          <p:cNvGraphicFramePr>
            <a:graphicFrameLocks/>
          </p:cNvGraphicFramePr>
          <p:nvPr/>
        </p:nvGraphicFramePr>
        <p:xfrm>
          <a:off x="5796136" y="1772816"/>
          <a:ext cx="252028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4574424"/>
              </p:ext>
            </p:extLst>
          </p:nvPr>
        </p:nvGraphicFramePr>
        <p:xfrm>
          <a:off x="251520" y="1268760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D138D-755E-4A6A-A560-9891B3B73475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grpSp>
        <p:nvGrpSpPr>
          <p:cNvPr id="9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1" name="Resim 6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15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7" name="Resim 6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20" name="Başlık 1"/>
          <p:cNvSpPr txBox="1">
            <a:spLocks/>
          </p:cNvSpPr>
          <p:nvPr/>
        </p:nvSpPr>
        <p:spPr bwMode="auto">
          <a:xfrm>
            <a:off x="899592" y="692696"/>
            <a:ext cx="77959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tr-TR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DISTRIBUTION OF MALE AND FEMALE EDUCATION </a:t>
            </a: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mbria" pitchFamily="18" charset="0"/>
              </a:rPr>
              <a:t>CCT BENEFICIARIES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00192" y="2382996"/>
            <a:ext cx="720080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tr-TR" sz="900" b="1" dirty="0" smtClean="0"/>
              <a:t>FEMALE</a:t>
            </a:r>
            <a:endParaRPr lang="en-US" sz="900" b="1" dirty="0"/>
          </a:p>
        </p:txBody>
      </p:sp>
      <p:sp>
        <p:nvSpPr>
          <p:cNvPr id="13" name="Dikdörtgen 12"/>
          <p:cNvSpPr/>
          <p:nvPr/>
        </p:nvSpPr>
        <p:spPr>
          <a:xfrm>
            <a:off x="1259632" y="5805264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kdörtgen 20"/>
          <p:cNvSpPr/>
          <p:nvPr/>
        </p:nvSpPr>
        <p:spPr>
          <a:xfrm>
            <a:off x="2555776" y="5780769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kdörtgen 21"/>
          <p:cNvSpPr/>
          <p:nvPr/>
        </p:nvSpPr>
        <p:spPr>
          <a:xfrm>
            <a:off x="4035060" y="5805928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kdörtgen 22"/>
          <p:cNvSpPr/>
          <p:nvPr/>
        </p:nvSpPr>
        <p:spPr>
          <a:xfrm>
            <a:off x="5076056" y="5805928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kdörtgen 23"/>
          <p:cNvSpPr/>
          <p:nvPr/>
        </p:nvSpPr>
        <p:spPr>
          <a:xfrm>
            <a:off x="6447486" y="5805928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kdörtgen 24"/>
          <p:cNvSpPr/>
          <p:nvPr/>
        </p:nvSpPr>
        <p:spPr>
          <a:xfrm>
            <a:off x="7785106" y="5806592"/>
            <a:ext cx="713524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/>
          <p:cNvSpPr txBox="1"/>
          <p:nvPr/>
        </p:nvSpPr>
        <p:spPr>
          <a:xfrm>
            <a:off x="1266188" y="6300028"/>
            <a:ext cx="17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tr-TR" sz="1800" b="1" dirty="0" smtClean="0">
                <a:solidFill>
                  <a:srgbClr val="FF0000"/>
                </a:solidFill>
              </a:rPr>
              <a:t>-2-3-4</a:t>
            </a:r>
            <a:r>
              <a:rPr lang="en-US" sz="1800" b="1" dirty="0" smtClean="0">
                <a:solidFill>
                  <a:srgbClr val="FF0000"/>
                </a:solidFill>
              </a:rPr>
              <a:t> grades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3887766" y="6309320"/>
            <a:ext cx="17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b="1" dirty="0" smtClean="0">
                <a:solidFill>
                  <a:srgbClr val="FF0000"/>
                </a:solidFill>
              </a:rPr>
              <a:t>5-6-7-8 </a:t>
            </a:r>
            <a:r>
              <a:rPr lang="en-US" sz="1800" b="1" dirty="0" smtClean="0">
                <a:solidFill>
                  <a:srgbClr val="FF0000"/>
                </a:solidFill>
              </a:rPr>
              <a:t>grades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6444208" y="6309320"/>
            <a:ext cx="196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b="1" dirty="0" smtClean="0">
                <a:solidFill>
                  <a:srgbClr val="FF0000"/>
                </a:solidFill>
              </a:rPr>
              <a:t>9-10-11-12 </a:t>
            </a:r>
            <a:r>
              <a:rPr lang="en-US" sz="1800" b="1" dirty="0" smtClean="0">
                <a:solidFill>
                  <a:srgbClr val="FF0000"/>
                </a:solidFill>
              </a:rPr>
              <a:t>grades 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9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60851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unattended days to the school were decreased 50%, in rural areas this ratio is higher, 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Unattendace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rate is decreased twice as much for the girls,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ratio of attendance to high school is 79,4% for boys 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,3%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girls in 2009-2010,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same ratio is 57,19% for boys and 50,08% for girls whose are not CCT beneficiaries.</a:t>
            </a:r>
          </a:p>
          <a:p>
            <a:pPr marL="0" indent="0" algn="ctr">
              <a:buNone/>
            </a:pP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respect to the control group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740018" y="400414"/>
            <a:ext cx="7576398" cy="86834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THE IMPACTS OF CCT IN TURKEY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6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8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29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60851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the aids ratio of the controls increased from 63,25% to 74,13%.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According to the results of qualitative research conducted by health professionals, aids have a positive effect on the overall health level, families’ awareness about health are increased and they gained the habit of regular doctor control.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740018" y="400414"/>
            <a:ext cx="7576398" cy="86834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THE IMPACTS OF CCT IN TURKEY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6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8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13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6085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effective in every regions of Turkey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in rural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West Anatolia is the region where the program is the most effective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in urban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South East Anatolia is the region where the program is the most effective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South East Anatolia  has the highest number of beneficiaries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According to the survey CCT reduces the child labor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CCT has a positive effect on women's empowerment, participation in social life, to have the financial freedom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740018" y="400414"/>
            <a:ext cx="7576398" cy="86834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THE IMPACTS OF CCT IN TURKEY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6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8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1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29</a:t>
            </a:fld>
            <a:endParaRPr lang="tr-TR" dirty="0"/>
          </a:p>
        </p:txBody>
      </p:sp>
      <p:sp>
        <p:nvSpPr>
          <p:cNvPr id="3" name="Dikdörtgen 4"/>
          <p:cNvSpPr/>
          <p:nvPr/>
        </p:nvSpPr>
        <p:spPr>
          <a:xfrm>
            <a:off x="467544" y="1268760"/>
            <a:ext cx="7876074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tr-TR" dirty="0" smtClean="0"/>
          </a:p>
          <a:p>
            <a:pPr algn="r">
              <a:spcBef>
                <a:spcPct val="50000"/>
              </a:spcBef>
            </a:pPr>
            <a:r>
              <a:rPr lang="tr-TR" sz="5400" b="1" dirty="0" smtClean="0">
                <a:solidFill>
                  <a:schemeClr val="accent5">
                    <a:lumMod val="50000"/>
                  </a:schemeClr>
                </a:solidFill>
              </a:rPr>
              <a:t>THANKS FOR YOUR ATTENTION…</a:t>
            </a:r>
            <a:endParaRPr lang="tr-TR" sz="66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4837222"/>
            <a:ext cx="324036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caner.esenyel@aile.gov.tr</a:t>
            </a:r>
          </a:p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www.aile.gov.tr</a:t>
            </a:r>
            <a:endParaRPr lang="tr-TR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  <a:hlinkClick r:id="rId3"/>
              </a:rPr>
              <a:t>www.sosyalyardimlar.gov.tr</a:t>
            </a:r>
            <a:endParaRPr lang="tr-TR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50912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/>
              <a:t> </a:t>
            </a:r>
            <a:r>
              <a:rPr lang="tr-TR" b="1" u="sng" dirty="0" smtClean="0">
                <a:solidFill>
                  <a:schemeClr val="accent5">
                    <a:lumMod val="50000"/>
                  </a:schemeClr>
                </a:solidFill>
              </a:rPr>
              <a:t>For further information:</a:t>
            </a:r>
            <a:endParaRPr lang="tr-TR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69053" y="-52430"/>
            <a:ext cx="107041" cy="807801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 descr="http://www.byegm.gov.tr/images/Turk_Bayragi-3000x20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8384" y="245860"/>
            <a:ext cx="741414" cy="4468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1" name="Resim 6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3578" l="877" r="99123">
                        <a14:foregroundMark x1="4386" y1="38532" x2="4386" y2="38532"/>
                        <a14:foregroundMark x1="63158" y1="65138" x2="63158" y2="65138"/>
                        <a14:foregroundMark x1="61404" y1="51376" x2="61404" y2="51376"/>
                        <a14:foregroundMark x1="71053" y1="55046" x2="71053" y2="55046"/>
                        <a14:foregroundMark x1="49123" y1="43119" x2="49123" y2="43119"/>
                        <a14:foregroundMark x1="94737" y1="69725" x2="94737" y2="697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260648"/>
            <a:ext cx="1088850" cy="103685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Metin kutusu 5"/>
          <p:cNvSpPr txBox="1"/>
          <p:nvPr/>
        </p:nvSpPr>
        <p:spPr>
          <a:xfrm>
            <a:off x="3635896" y="348769"/>
            <a:ext cx="3240360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ambria" pitchFamily="18" charset="0"/>
              </a:rPr>
              <a:t>REPUBLIC OF TURKEY</a:t>
            </a:r>
          </a:p>
          <a:p>
            <a:r>
              <a:rPr lang="en-US" sz="1100" b="1" dirty="0" smtClean="0">
                <a:latin typeface="Cambria" pitchFamily="18" charset="0"/>
              </a:rPr>
              <a:t>MINISTRY OF FAMILY AND SOCIAL POLICY</a:t>
            </a:r>
          </a:p>
          <a:p>
            <a:r>
              <a:rPr lang="en-US" sz="105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General Directorate of Social Assistance </a:t>
            </a:r>
            <a:endParaRPr lang="en-US" sz="1600" b="1" i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endParaRPr lang="en-US" sz="40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7504" y="620688"/>
            <a:ext cx="8964488" cy="504056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ASSISTANCE PROGRAMS</a:t>
            </a: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IMPLEMENTED BY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GDSA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 TURKEY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5" name="Dikdörtgen 4"/>
          <p:cNvSpPr/>
          <p:nvPr/>
        </p:nvSpPr>
        <p:spPr>
          <a:xfrm>
            <a:off x="368364" y="1700808"/>
            <a:ext cx="83801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/>
              <a:t>Social</a:t>
            </a:r>
            <a:r>
              <a:rPr lang="tr-TR" sz="2800" u="sng" dirty="0" smtClean="0"/>
              <a:t> </a:t>
            </a:r>
            <a:r>
              <a:rPr lang="tr-TR" sz="2800" u="sng" dirty="0"/>
              <a:t>Assistance Programs </a:t>
            </a:r>
            <a:r>
              <a:rPr lang="tr-TR" sz="2800" u="sng" dirty="0" err="1" smtClean="0"/>
              <a:t>being</a:t>
            </a:r>
            <a:r>
              <a:rPr lang="tr-TR" sz="2800" u="sng" dirty="0" smtClean="0"/>
              <a:t> </a:t>
            </a:r>
            <a:r>
              <a:rPr lang="en-US" sz="2800" u="sng" dirty="0" smtClean="0"/>
              <a:t>implemented</a:t>
            </a:r>
            <a:r>
              <a:rPr lang="tr-TR" sz="2800" u="sng" dirty="0" smtClean="0"/>
              <a:t> </a:t>
            </a:r>
            <a:r>
              <a:rPr lang="tr-TR" sz="2800" u="sng" dirty="0" err="1"/>
              <a:t>by</a:t>
            </a:r>
            <a:r>
              <a:rPr lang="tr-TR" sz="2800" u="sng" dirty="0"/>
              <a:t> General </a:t>
            </a:r>
            <a:r>
              <a:rPr lang="en-US" sz="2800" u="sng" dirty="0" smtClean="0"/>
              <a:t>Directorate</a:t>
            </a:r>
            <a:r>
              <a:rPr lang="tr-TR" sz="2800" u="sng" dirty="0" smtClean="0"/>
              <a:t> </a:t>
            </a:r>
            <a:r>
              <a:rPr lang="tr-TR" sz="2800" u="sng" dirty="0"/>
              <a:t>of </a:t>
            </a:r>
            <a:r>
              <a:rPr lang="en-US" sz="2800" u="sng" dirty="0" smtClean="0"/>
              <a:t>Social</a:t>
            </a:r>
            <a:r>
              <a:rPr lang="tr-TR" sz="2800" u="sng" dirty="0" smtClean="0"/>
              <a:t> </a:t>
            </a:r>
            <a:r>
              <a:rPr lang="tr-TR" sz="2800" u="sng" dirty="0"/>
              <a:t>Assistance (GDSA</a:t>
            </a:r>
            <a:r>
              <a:rPr lang="tr-TR" sz="2800" u="sng" dirty="0" smtClean="0"/>
              <a:t>)</a:t>
            </a:r>
          </a:p>
          <a:p>
            <a:pPr algn="ctr"/>
            <a:r>
              <a:rPr lang="en-US" sz="2800" u="sng" dirty="0" smtClean="0"/>
              <a:t>are basically divided into 5 different categories;</a:t>
            </a:r>
            <a:endParaRPr lang="tr-TR" sz="2800" u="sng" dirty="0" smtClean="0"/>
          </a:p>
          <a:p>
            <a:pPr algn="ctr"/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tr-TR" sz="28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Family Assistances </a:t>
            </a: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Education Assistances </a:t>
            </a: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Assistances for Specific Purposes </a:t>
            </a: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Thematic Central Regular Cash Transfers </a:t>
            </a:r>
            <a:endParaRPr lang="tr-T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Allowance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 to the Specific Groups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857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z="1400" smtClean="0">
                <a:latin typeface="Cambria" pitchFamily="18" charset="0"/>
              </a:rPr>
              <a:pPr>
                <a:defRPr/>
              </a:pPr>
              <a:t>4</a:t>
            </a:fld>
            <a:endParaRPr lang="tr-TR" sz="1400" dirty="0">
              <a:latin typeface="Cambria" pitchFamily="18" charset="0"/>
            </a:endParaRPr>
          </a:p>
        </p:txBody>
      </p:sp>
      <p:grpSp>
        <p:nvGrpSpPr>
          <p:cNvPr id="14" name="Group 10"/>
          <p:cNvGrpSpPr/>
          <p:nvPr/>
        </p:nvGrpSpPr>
        <p:grpSpPr>
          <a:xfrm>
            <a:off x="179512" y="188640"/>
            <a:ext cx="3184920" cy="752020"/>
            <a:chOff x="5940152" y="248981"/>
            <a:chExt cx="3024336" cy="1057216"/>
          </a:xfrm>
        </p:grpSpPr>
        <p:pic>
          <p:nvPicPr>
            <p:cNvPr id="16" name="Resim 6"/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pic>
        <p:nvPicPr>
          <p:cNvPr id="10" name="Picture 4" descr="C:\Users\lenova\Downloads\Assistance Programs - New Page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08" y="1275038"/>
            <a:ext cx="882047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7504" y="476672"/>
            <a:ext cx="8964488" cy="504056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ASSISTANCE PROGRAMS</a:t>
            </a: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IMPLEMENTED </a:t>
            </a: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BY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GDSA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876256" y="2492896"/>
            <a:ext cx="1728192" cy="72008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4460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7504" y="692696"/>
            <a:ext cx="8964488" cy="504056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C00000"/>
                </a:solidFill>
                <a:ea typeface="+mj-ea"/>
                <a:cs typeface="+mj-cs"/>
              </a:rPr>
              <a:t> </a:t>
            </a:r>
            <a:endParaRPr lang="tr-TR" sz="3200" b="1" u="sng" dirty="0" smtClean="0">
              <a:solidFill>
                <a:schemeClr val="accent5">
                  <a:lumMod val="75000"/>
                </a:schemeClr>
              </a:solidFill>
              <a:ea typeface="+mj-ea"/>
              <a:cs typeface="+mj-cs"/>
            </a:endParaRPr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76820957"/>
              </p:ext>
            </p:extLst>
          </p:nvPr>
        </p:nvGraphicFramePr>
        <p:xfrm>
          <a:off x="107504" y="374904"/>
          <a:ext cx="8892480" cy="629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8111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7504" y="620688"/>
            <a:ext cx="8964488" cy="504056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CENTRAL REGULAR CASH TRANSFER 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PROGRAMS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5" name="Dikdörtgen 4"/>
          <p:cNvSpPr/>
          <p:nvPr/>
        </p:nvSpPr>
        <p:spPr>
          <a:xfrm>
            <a:off x="323528" y="181288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2400" dirty="0" smtClean="0"/>
              <a:t>Financed through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Fund </a:t>
            </a:r>
            <a:r>
              <a:rPr lang="en-US" sz="2400" dirty="0" smtClean="0"/>
              <a:t>Budget</a:t>
            </a:r>
            <a:r>
              <a:rPr lang="tr-TR" sz="2400" dirty="0" smtClean="0"/>
              <a:t>, </a:t>
            </a:r>
          </a:p>
          <a:p>
            <a:pPr marL="457200" indent="-457200" algn="just">
              <a:buFontTx/>
              <a:buChar char="-"/>
            </a:pPr>
            <a:r>
              <a:rPr lang="tr-TR" sz="2400" dirty="0" smtClean="0"/>
              <a:t>A</a:t>
            </a:r>
            <a:r>
              <a:rPr lang="en-US" sz="2400" dirty="0" err="1" smtClean="0"/>
              <a:t>pplications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taken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Assistance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Solidarity</a:t>
            </a:r>
            <a:r>
              <a:rPr lang="tr-TR" sz="2400" dirty="0" smtClean="0"/>
              <a:t> </a:t>
            </a:r>
            <a:r>
              <a:rPr lang="tr-TR" sz="2400" dirty="0" err="1" smtClean="0"/>
              <a:t>Foundations</a:t>
            </a:r>
            <a:r>
              <a:rPr lang="tr-TR" sz="2400" dirty="0" smtClean="0"/>
              <a:t> (</a:t>
            </a:r>
            <a:r>
              <a:rPr lang="tr-TR" sz="2400" dirty="0" err="1" smtClean="0"/>
              <a:t>SASFs</a:t>
            </a:r>
            <a:r>
              <a:rPr lang="tr-TR" sz="2400" dirty="0" smtClean="0"/>
              <a:t>),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457200" indent="-457200" algn="just">
              <a:buFontTx/>
              <a:buChar char="-"/>
            </a:pPr>
            <a:r>
              <a:rPr lang="en-US" sz="2400" dirty="0" smtClean="0"/>
              <a:t>Determination of eligibility done by SASFs, </a:t>
            </a:r>
          </a:p>
          <a:p>
            <a:pPr marL="457200" indent="-457200" algn="just">
              <a:buFontTx/>
              <a:buChar char="-"/>
            </a:pPr>
            <a:r>
              <a:rPr lang="en-US" sz="2400" dirty="0" smtClean="0"/>
              <a:t>Inquiries</a:t>
            </a:r>
            <a:r>
              <a:rPr lang="tr-TR" sz="2400" dirty="0" smtClean="0"/>
              <a:t> </a:t>
            </a:r>
            <a:r>
              <a:rPr lang="en-US" sz="2400" dirty="0" smtClean="0"/>
              <a:t>of criteria related to the specific </a:t>
            </a:r>
            <a:r>
              <a:rPr lang="tr-TR" sz="2400" dirty="0" smtClean="0"/>
              <a:t>program done </a:t>
            </a:r>
            <a:r>
              <a:rPr lang="en-US" sz="2400" dirty="0" smtClean="0"/>
              <a:t>automatically</a:t>
            </a:r>
            <a:r>
              <a:rPr lang="tr-TR" sz="2400" dirty="0" smtClean="0"/>
              <a:t>,</a:t>
            </a:r>
            <a:endParaRPr lang="en-US" sz="2400" dirty="0" smtClean="0"/>
          </a:p>
          <a:p>
            <a:pPr marL="457200" indent="-457200" algn="just">
              <a:buFontTx/>
              <a:buChar char="-"/>
            </a:pPr>
            <a:r>
              <a:rPr lang="en-US" sz="2400" dirty="0" smtClean="0"/>
              <a:t>Payments are calculated by </a:t>
            </a:r>
            <a:r>
              <a:rPr lang="tr-TR" sz="2400" dirty="0" smtClean="0"/>
              <a:t>GDSA,  </a:t>
            </a:r>
          </a:p>
          <a:p>
            <a:pPr marL="457200" indent="-457200" algn="just">
              <a:buFontTx/>
              <a:buChar char="-"/>
            </a:pPr>
            <a:r>
              <a:rPr lang="tr-TR" sz="2400" dirty="0" smtClean="0"/>
              <a:t>P</a:t>
            </a:r>
            <a:r>
              <a:rPr lang="en-US" sz="2400" dirty="0" err="1" smtClean="0"/>
              <a:t>ayments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tr-TR" sz="2400" dirty="0" err="1" smtClean="0"/>
              <a:t>directly</a:t>
            </a:r>
            <a:r>
              <a:rPr lang="tr-TR" sz="2400" dirty="0" smtClean="0"/>
              <a:t> </a:t>
            </a:r>
            <a:r>
              <a:rPr lang="en-US" sz="2400" dirty="0" smtClean="0"/>
              <a:t>sent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beneficiaries</a:t>
            </a:r>
            <a:r>
              <a:rPr lang="tr-TR" sz="2400" dirty="0" smtClean="0"/>
              <a:t>’ </a:t>
            </a:r>
            <a:r>
              <a:rPr lang="tr-TR" sz="2400" dirty="0" err="1" smtClean="0"/>
              <a:t>accounts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</a:t>
            </a:r>
            <a:r>
              <a:rPr lang="en-US" sz="2400" dirty="0" smtClean="0"/>
              <a:t>center through</a:t>
            </a:r>
            <a:r>
              <a:rPr lang="tr-TR" sz="2400" dirty="0" smtClean="0"/>
              <a:t> </a:t>
            </a:r>
            <a:r>
              <a:rPr lang="en-US" sz="2400" dirty="0" smtClean="0"/>
              <a:t>integrated </a:t>
            </a:r>
            <a:r>
              <a:rPr lang="en-US" sz="2400" dirty="0"/>
              <a:t>software </a:t>
            </a:r>
            <a:r>
              <a:rPr lang="en-US" sz="2400" dirty="0" smtClean="0"/>
              <a:t>system</a:t>
            </a:r>
            <a:r>
              <a:rPr lang="tr-TR" sz="2400" dirty="0" smtClean="0"/>
              <a:t>,</a:t>
            </a:r>
          </a:p>
          <a:p>
            <a:pPr marL="457200" indent="-457200" algn="just">
              <a:buFontTx/>
              <a:buChar char="-"/>
            </a:pPr>
            <a:r>
              <a:rPr lang="en-US" sz="2400" dirty="0" smtClean="0"/>
              <a:t>Monitoring of specific criteria checked by GDSA automatically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311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655657692"/>
              </p:ext>
            </p:extLst>
          </p:nvPr>
        </p:nvGraphicFramePr>
        <p:xfrm>
          <a:off x="224438" y="1513711"/>
          <a:ext cx="8596034" cy="4507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up 8"/>
          <p:cNvGrpSpPr/>
          <p:nvPr/>
        </p:nvGrpSpPr>
        <p:grpSpPr>
          <a:xfrm>
            <a:off x="1187544" y="579022"/>
            <a:ext cx="7488912" cy="862681"/>
            <a:chOff x="411480" y="841636"/>
            <a:chExt cx="5760720" cy="921949"/>
          </a:xfrm>
          <a:solidFill>
            <a:schemeClr val="accent2">
              <a:lumMod val="75000"/>
            </a:schemeClr>
          </a:solidFill>
        </p:grpSpPr>
        <p:sp>
          <p:nvSpPr>
            <p:cNvPr id="10" name="Yuvarlatılmış Dikdörtgen 9"/>
            <p:cNvSpPr/>
            <p:nvPr/>
          </p:nvSpPr>
          <p:spPr>
            <a:xfrm>
              <a:off x="411480" y="841636"/>
              <a:ext cx="5760720" cy="92194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Yuvarlatılmış Dikdörtgen 4"/>
            <p:cNvSpPr/>
            <p:nvPr/>
          </p:nvSpPr>
          <p:spPr>
            <a:xfrm>
              <a:off x="456486" y="886641"/>
              <a:ext cx="5670708" cy="831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200" b="1" dirty="0" smtClean="0"/>
                <a:t>FOR W</a:t>
              </a:r>
              <a:r>
                <a:rPr lang="tr-TR" sz="2200" b="1" dirty="0" smtClean="0"/>
                <a:t>I</a:t>
              </a:r>
              <a:r>
                <a:rPr lang="en-US" sz="2200" b="1" dirty="0" smtClean="0"/>
                <a:t>DOW WOMEN WHOSE HUSBANDS ARE</a:t>
              </a:r>
              <a:r>
                <a:rPr lang="tr-TR" sz="2200" b="1" dirty="0" smtClean="0"/>
                <a:t> </a:t>
              </a:r>
              <a:r>
                <a:rPr lang="en-US" sz="2200" b="1" dirty="0" smtClean="0"/>
                <a:t>DEAD</a:t>
              </a:r>
              <a:endParaRPr lang="en-US" sz="2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772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1772875387"/>
              </p:ext>
            </p:extLst>
          </p:nvPr>
        </p:nvGraphicFramePr>
        <p:xfrm>
          <a:off x="224438" y="1513711"/>
          <a:ext cx="8596034" cy="4507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up 8"/>
          <p:cNvGrpSpPr/>
          <p:nvPr/>
        </p:nvGrpSpPr>
        <p:grpSpPr>
          <a:xfrm>
            <a:off x="1187544" y="579022"/>
            <a:ext cx="7488912" cy="862681"/>
            <a:chOff x="411480" y="841636"/>
            <a:chExt cx="5760720" cy="921949"/>
          </a:xfrm>
          <a:solidFill>
            <a:schemeClr val="tx2">
              <a:lumMod val="75000"/>
            </a:schemeClr>
          </a:solidFill>
        </p:grpSpPr>
        <p:sp>
          <p:nvSpPr>
            <p:cNvPr id="10" name="Yuvarlatılmış Dikdörtgen 9"/>
            <p:cNvSpPr/>
            <p:nvPr/>
          </p:nvSpPr>
          <p:spPr>
            <a:xfrm>
              <a:off x="411480" y="841636"/>
              <a:ext cx="5760720" cy="92194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Yuvarlatılmış Dikdörtgen 4"/>
            <p:cNvSpPr/>
            <p:nvPr/>
          </p:nvSpPr>
          <p:spPr>
            <a:xfrm>
              <a:off x="456486" y="886641"/>
              <a:ext cx="5670708" cy="831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200" b="1" dirty="0" smtClean="0"/>
                <a:t>FOR  NEEDY FAM</a:t>
              </a:r>
              <a:r>
                <a:rPr lang="tr-TR" sz="2200" b="1" dirty="0" smtClean="0"/>
                <a:t>I</a:t>
              </a:r>
              <a:r>
                <a:rPr lang="en-US" sz="2200" b="1" dirty="0" smtClean="0"/>
                <a:t>L</a:t>
              </a:r>
              <a:r>
                <a:rPr lang="tr-TR" sz="2200" b="1" dirty="0" smtClean="0"/>
                <a:t>I</a:t>
              </a:r>
              <a:r>
                <a:rPr lang="en-US" sz="2200" b="1" dirty="0" smtClean="0"/>
                <a:t>ES WHOSE BOY</a:t>
              </a:r>
              <a:r>
                <a:rPr lang="tr-TR" sz="2200" b="1" dirty="0" smtClean="0"/>
                <a:t>/BOY</a:t>
              </a:r>
              <a:r>
                <a:rPr lang="en-US" sz="2200" b="1" dirty="0" smtClean="0"/>
                <a:t>S ARE </a:t>
              </a:r>
              <a:r>
                <a:rPr lang="tr-TR" sz="2200" b="1" dirty="0" smtClean="0"/>
                <a:t>I</a:t>
              </a:r>
              <a:r>
                <a:rPr lang="en-US" sz="2200" b="1" dirty="0" smtClean="0"/>
                <a:t>N COMPULSORY </a:t>
              </a:r>
              <a:r>
                <a:rPr lang="tr-TR" sz="2200" b="1" dirty="0" smtClean="0"/>
                <a:t>MILITARY </a:t>
              </a:r>
              <a:r>
                <a:rPr lang="en-US" sz="2200" b="1" dirty="0" smtClean="0"/>
                <a:t>SERVİCE</a:t>
              </a:r>
              <a:endParaRPr lang="en-US" sz="2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7057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A006F-EA8B-4C85-8F0C-2296E406E38F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grpSp>
        <p:nvGrpSpPr>
          <p:cNvPr id="17" name="Group 10"/>
          <p:cNvGrpSpPr/>
          <p:nvPr/>
        </p:nvGrpSpPr>
        <p:grpSpPr>
          <a:xfrm>
            <a:off x="179512" y="188640"/>
            <a:ext cx="3275351" cy="752020"/>
            <a:chOff x="5940152" y="248981"/>
            <a:chExt cx="3024336" cy="1057216"/>
          </a:xfrm>
        </p:grpSpPr>
        <p:pic>
          <p:nvPicPr>
            <p:cNvPr id="19" name="Resim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3578" l="877" r="99123">
                          <a14:foregroundMark x1="4386" y1="38532" x2="4386" y2="38532"/>
                          <a14:foregroundMark x1="63158" y1="65138" x2="63158" y2="65138"/>
                          <a14:foregroundMark x1="61404" y1="51376" x2="61404" y2="51376"/>
                          <a14:foregroundMark x1="71053" y1="55046" x2="71053" y2="55046"/>
                          <a14:foregroundMark x1="49123" y1="43119" x2="49123" y2="43119"/>
                          <a14:foregroundMark x1="94737" y1="69725" x2="94737" y2="697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940152" y="248981"/>
              <a:ext cx="364699" cy="5237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Metin kutusu 5"/>
            <p:cNvSpPr txBox="1"/>
            <p:nvPr/>
          </p:nvSpPr>
          <p:spPr>
            <a:xfrm>
              <a:off x="6228184" y="289392"/>
              <a:ext cx="2736304" cy="101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latin typeface="Cambria" pitchFamily="18" charset="0"/>
                </a:rPr>
                <a:t>REPUBLIC OF TURKEY</a:t>
              </a:r>
            </a:p>
            <a:p>
              <a:r>
                <a:rPr lang="en-US" sz="700" b="1" dirty="0" smtClean="0">
                  <a:latin typeface="Cambria" pitchFamily="18" charset="0"/>
                </a:rPr>
                <a:t>MINISTRY OF FAMILY AND SOCIAL POLICY</a:t>
              </a:r>
            </a:p>
            <a:p>
              <a:r>
                <a:rPr lang="en-US" sz="600" b="1" i="1" dirty="0" smtClean="0"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rPr>
                <a:t>General Directorate of Social Assistance </a:t>
              </a:r>
              <a:endParaRPr lang="en-US" sz="1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  <a:p>
              <a:endParaRPr lang="en-US" dirty="0">
                <a:latin typeface="Cambria" pitchFamily="18" charset="0"/>
              </a:endParaRPr>
            </a:p>
          </p:txBody>
        </p:sp>
      </p:grp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1581551636"/>
              </p:ext>
            </p:extLst>
          </p:nvPr>
        </p:nvGraphicFramePr>
        <p:xfrm>
          <a:off x="224438" y="1513711"/>
          <a:ext cx="8596034" cy="4507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up 8"/>
          <p:cNvGrpSpPr/>
          <p:nvPr/>
        </p:nvGrpSpPr>
        <p:grpSpPr>
          <a:xfrm>
            <a:off x="755576" y="579022"/>
            <a:ext cx="7992888" cy="862681"/>
            <a:chOff x="411480" y="841636"/>
            <a:chExt cx="5760720" cy="921949"/>
          </a:xfrm>
          <a:solidFill>
            <a:schemeClr val="accent5">
              <a:lumMod val="75000"/>
            </a:schemeClr>
          </a:solidFill>
        </p:grpSpPr>
        <p:sp>
          <p:nvSpPr>
            <p:cNvPr id="10" name="Yuvarlatılmış Dikdörtgen 9"/>
            <p:cNvSpPr/>
            <p:nvPr/>
          </p:nvSpPr>
          <p:spPr>
            <a:xfrm>
              <a:off x="411480" y="841636"/>
              <a:ext cx="5760720" cy="92194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Yuvarlatılmış Dikdörtgen 4"/>
            <p:cNvSpPr/>
            <p:nvPr/>
          </p:nvSpPr>
          <p:spPr>
            <a:xfrm>
              <a:off x="456486" y="886641"/>
              <a:ext cx="5670708" cy="8319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200" b="1" dirty="0" smtClean="0"/>
                <a:t>NEEDY  </a:t>
              </a:r>
              <a:r>
                <a:rPr lang="tr-TR" sz="2200" b="1" dirty="0" smtClean="0"/>
                <a:t>CHILDREN UNDER AGE OF 18 </a:t>
              </a:r>
              <a:r>
                <a:rPr lang="en-US" sz="2200" b="1" dirty="0" smtClean="0"/>
                <a:t>WHOSE FATHERS ARE </a:t>
              </a:r>
              <a:r>
                <a:rPr lang="tr-TR" sz="2200" b="1" dirty="0" smtClean="0"/>
                <a:t>I</a:t>
              </a:r>
              <a:r>
                <a:rPr lang="en-US" sz="2200" b="1" dirty="0" smtClean="0"/>
                <a:t>N COMPULSORY </a:t>
              </a:r>
              <a:r>
                <a:rPr lang="tr-TR" sz="2200" b="1" dirty="0" smtClean="0"/>
                <a:t>MILITARY </a:t>
              </a:r>
              <a:r>
                <a:rPr lang="en-US" sz="2200" b="1" dirty="0" smtClean="0"/>
                <a:t>SERVİCE</a:t>
              </a:r>
              <a:endParaRPr lang="en-US" sz="2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144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11304368</TotalTime>
  <Words>2095</Words>
  <Application>Microsoft Office PowerPoint</Application>
  <PresentationFormat>On-screen Show (4:3)</PresentationFormat>
  <Paragraphs>380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Üst Düzey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IMPACTS OF CCT IN TURKEY</vt:lpstr>
      <vt:lpstr>PowerPoint Presentation</vt:lpstr>
      <vt:lpstr>PowerPoint Presentation</vt:lpstr>
      <vt:lpstr>PowerPoint Presentation</vt:lpstr>
      <vt:lpstr>PowerPoint Presentation</vt:lpstr>
      <vt:lpstr>THE IMPACTS OF CCT IN TURKEY</vt:lpstr>
      <vt:lpstr>THE IMPACTS OF CCT IN TURKEY</vt:lpstr>
      <vt:lpstr>THE IMPACTS OF CCT IN TURKEY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YARDIMLAŞMA VE DAYANIŞMA GENEL MÜDÜRLÜĞÜ</dc:title>
  <dc:creator>CANER ESENYEL</dc:creator>
  <cp:lastModifiedBy>Mansur Boydas</cp:lastModifiedBy>
  <cp:revision>2295</cp:revision>
  <cp:lastPrinted>2011-07-07T12:47:47Z</cp:lastPrinted>
  <dcterms:created xsi:type="dcterms:W3CDTF">2007-08-31T08:51:32Z</dcterms:created>
  <dcterms:modified xsi:type="dcterms:W3CDTF">2016-04-15T11:40:00Z</dcterms:modified>
</cp:coreProperties>
</file>